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 id="2147483858" r:id="rId2"/>
    <p:sldMasterId id="2147484356" r:id="rId3"/>
    <p:sldMasterId id="2147484760" r:id="rId4"/>
    <p:sldMasterId id="2147485638" r:id="rId5"/>
    <p:sldMasterId id="2147486183" r:id="rId6"/>
    <p:sldMasterId id="2147486189" r:id="rId7"/>
  </p:sldMasterIdLst>
  <p:notesMasterIdLst>
    <p:notesMasterId r:id="rId191"/>
  </p:notesMasterIdLst>
  <p:handoutMasterIdLst>
    <p:handoutMasterId r:id="rId192"/>
  </p:handoutMasterIdLst>
  <p:sldIdLst>
    <p:sldId id="271" r:id="rId8"/>
    <p:sldId id="649" r:id="rId9"/>
    <p:sldId id="651" r:id="rId10"/>
    <p:sldId id="394" r:id="rId11"/>
    <p:sldId id="401" r:id="rId12"/>
    <p:sldId id="514" r:id="rId13"/>
    <p:sldId id="475" r:id="rId14"/>
    <p:sldId id="476" r:id="rId15"/>
    <p:sldId id="581" r:id="rId16"/>
    <p:sldId id="582" r:id="rId17"/>
    <p:sldId id="583" r:id="rId18"/>
    <p:sldId id="573" r:id="rId19"/>
    <p:sldId id="574" r:id="rId20"/>
    <p:sldId id="575" r:id="rId21"/>
    <p:sldId id="577" r:id="rId22"/>
    <p:sldId id="578" r:id="rId23"/>
    <p:sldId id="579" r:id="rId24"/>
    <p:sldId id="580" r:id="rId25"/>
    <p:sldId id="616" r:id="rId26"/>
    <p:sldId id="652" r:id="rId27"/>
    <p:sldId id="516" r:id="rId28"/>
    <p:sldId id="477" r:id="rId29"/>
    <p:sldId id="587" r:id="rId30"/>
    <p:sldId id="588" r:id="rId31"/>
    <p:sldId id="589" r:id="rId32"/>
    <p:sldId id="381" r:id="rId33"/>
    <p:sldId id="478" r:id="rId34"/>
    <p:sldId id="382" r:id="rId35"/>
    <p:sldId id="384" r:id="rId36"/>
    <p:sldId id="383" r:id="rId37"/>
    <p:sldId id="590" r:id="rId38"/>
    <p:sldId id="592" r:id="rId39"/>
    <p:sldId id="385" r:id="rId40"/>
    <p:sldId id="584" r:id="rId41"/>
    <p:sldId id="585" r:id="rId42"/>
    <p:sldId id="586" r:id="rId43"/>
    <p:sldId id="655" r:id="rId44"/>
    <p:sldId id="654" r:id="rId45"/>
    <p:sldId id="656" r:id="rId46"/>
    <p:sldId id="653" r:id="rId47"/>
    <p:sldId id="388" r:id="rId48"/>
    <p:sldId id="389" r:id="rId49"/>
    <p:sldId id="390" r:id="rId50"/>
    <p:sldId id="391" r:id="rId51"/>
    <p:sldId id="392" r:id="rId52"/>
    <p:sldId id="596" r:id="rId53"/>
    <p:sldId id="594" r:id="rId54"/>
    <p:sldId id="597" r:id="rId55"/>
    <p:sldId id="593" r:id="rId56"/>
    <p:sldId id="598" r:id="rId57"/>
    <p:sldId id="595" r:id="rId58"/>
    <p:sldId id="599" r:id="rId59"/>
    <p:sldId id="600" r:id="rId60"/>
    <p:sldId id="601" r:id="rId61"/>
    <p:sldId id="602" r:id="rId62"/>
    <p:sldId id="604" r:id="rId63"/>
    <p:sldId id="603" r:id="rId64"/>
    <p:sldId id="519" r:id="rId65"/>
    <p:sldId id="520" r:id="rId66"/>
    <p:sldId id="521" r:id="rId67"/>
    <p:sldId id="523" r:id="rId68"/>
    <p:sldId id="393" r:id="rId69"/>
    <p:sldId id="493" r:id="rId70"/>
    <p:sldId id="395" r:id="rId71"/>
    <p:sldId id="480" r:id="rId72"/>
    <p:sldId id="494" r:id="rId73"/>
    <p:sldId id="396" r:id="rId74"/>
    <p:sldId id="481" r:id="rId75"/>
    <p:sldId id="482" r:id="rId76"/>
    <p:sldId id="399" r:id="rId77"/>
    <p:sldId id="605" r:id="rId78"/>
    <p:sldId id="606" r:id="rId79"/>
    <p:sldId id="607" r:id="rId80"/>
    <p:sldId id="608" r:id="rId81"/>
    <p:sldId id="609" r:id="rId82"/>
    <p:sldId id="524" r:id="rId83"/>
    <p:sldId id="617" r:id="rId84"/>
    <p:sldId id="618" r:id="rId85"/>
    <p:sldId id="619" r:id="rId86"/>
    <p:sldId id="620" r:id="rId87"/>
    <p:sldId id="621" r:id="rId88"/>
    <p:sldId id="622" r:id="rId89"/>
    <p:sldId id="623" r:id="rId90"/>
    <p:sldId id="624" r:id="rId91"/>
    <p:sldId id="625" r:id="rId92"/>
    <p:sldId id="631" r:id="rId93"/>
    <p:sldId id="626" r:id="rId94"/>
    <p:sldId id="627" r:id="rId95"/>
    <p:sldId id="628" r:id="rId96"/>
    <p:sldId id="629" r:id="rId97"/>
    <p:sldId id="630" r:id="rId98"/>
    <p:sldId id="612" r:id="rId99"/>
    <p:sldId id="613" r:id="rId100"/>
    <p:sldId id="632" r:id="rId101"/>
    <p:sldId id="742" r:id="rId102"/>
    <p:sldId id="635" r:id="rId103"/>
    <p:sldId id="636" r:id="rId104"/>
    <p:sldId id="637" r:id="rId105"/>
    <p:sldId id="638" r:id="rId106"/>
    <p:sldId id="642" r:id="rId107"/>
    <p:sldId id="640" r:id="rId108"/>
    <p:sldId id="643" r:id="rId109"/>
    <p:sldId id="641" r:id="rId110"/>
    <p:sldId id="404" r:id="rId111"/>
    <p:sldId id="488" r:id="rId112"/>
    <p:sldId id="484" r:id="rId113"/>
    <p:sldId id="485" r:id="rId114"/>
    <p:sldId id="495" r:id="rId115"/>
    <p:sldId id="487" r:id="rId116"/>
    <p:sldId id="406" r:id="rId117"/>
    <p:sldId id="407" r:id="rId118"/>
    <p:sldId id="408" r:id="rId119"/>
    <p:sldId id="496" r:id="rId120"/>
    <p:sldId id="489" r:id="rId121"/>
    <p:sldId id="490" r:id="rId122"/>
    <p:sldId id="491" r:id="rId123"/>
    <p:sldId id="492" r:id="rId124"/>
    <p:sldId id="497" r:id="rId125"/>
    <p:sldId id="498" r:id="rId126"/>
    <p:sldId id="413" r:id="rId127"/>
    <p:sldId id="415" r:id="rId128"/>
    <p:sldId id="499" r:id="rId129"/>
    <p:sldId id="650" r:id="rId130"/>
    <p:sldId id="416" r:id="rId131"/>
    <p:sldId id="500" r:id="rId132"/>
    <p:sldId id="644" r:id="rId133"/>
    <p:sldId id="645" r:id="rId134"/>
    <p:sldId id="525" r:id="rId135"/>
    <p:sldId id="526" r:id="rId136"/>
    <p:sldId id="443" r:id="rId137"/>
    <p:sldId id="646" r:id="rId138"/>
    <p:sldId id="647" r:id="rId139"/>
    <p:sldId id="648" r:id="rId140"/>
    <p:sldId id="530" r:id="rId141"/>
    <p:sldId id="536" r:id="rId142"/>
    <p:sldId id="531" r:id="rId143"/>
    <p:sldId id="532" r:id="rId144"/>
    <p:sldId id="741" r:id="rId145"/>
    <p:sldId id="533" r:id="rId146"/>
    <p:sldId id="537" r:id="rId147"/>
    <p:sldId id="534" r:id="rId148"/>
    <p:sldId id="538" r:id="rId149"/>
    <p:sldId id="539" r:id="rId150"/>
    <p:sldId id="540" r:id="rId151"/>
    <p:sldId id="541" r:id="rId152"/>
    <p:sldId id="542" r:id="rId153"/>
    <p:sldId id="543" r:id="rId154"/>
    <p:sldId id="551" r:id="rId155"/>
    <p:sldId id="544" r:id="rId156"/>
    <p:sldId id="545" r:id="rId157"/>
    <p:sldId id="552" r:id="rId158"/>
    <p:sldId id="546" r:id="rId159"/>
    <p:sldId id="547" r:id="rId160"/>
    <p:sldId id="553" r:id="rId161"/>
    <p:sldId id="454" r:id="rId162"/>
    <p:sldId id="455" r:id="rId163"/>
    <p:sldId id="554" r:id="rId164"/>
    <p:sldId id="555" r:id="rId165"/>
    <p:sldId id="564" r:id="rId166"/>
    <p:sldId id="565" r:id="rId167"/>
    <p:sldId id="566" r:id="rId168"/>
    <p:sldId id="567" r:id="rId169"/>
    <p:sldId id="568" r:id="rId170"/>
    <p:sldId id="572" r:id="rId171"/>
    <p:sldId id="569" r:id="rId172"/>
    <p:sldId id="570" r:id="rId173"/>
    <p:sldId id="571" r:id="rId174"/>
    <p:sldId id="460" r:id="rId175"/>
    <p:sldId id="461" r:id="rId176"/>
    <p:sldId id="462" r:id="rId177"/>
    <p:sldId id="463" r:id="rId178"/>
    <p:sldId id="464" r:id="rId179"/>
    <p:sldId id="465" r:id="rId180"/>
    <p:sldId id="466" r:id="rId181"/>
    <p:sldId id="467" r:id="rId182"/>
    <p:sldId id="468" r:id="rId183"/>
    <p:sldId id="469" r:id="rId184"/>
    <p:sldId id="470" r:id="rId185"/>
    <p:sldId id="471" r:id="rId186"/>
    <p:sldId id="472" r:id="rId187"/>
    <p:sldId id="473" r:id="rId188"/>
    <p:sldId id="474" r:id="rId189"/>
    <p:sldId id="743" r:id="rId190"/>
  </p:sldIdLst>
  <p:sldSz cx="9144000" cy="6858000" type="screen4x3"/>
  <p:notesSz cx="9979025" cy="6834188"/>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6600CC"/>
    <a:srgbClr val="FFFF00"/>
    <a:srgbClr val="66FF99"/>
    <a:srgbClr val="003366"/>
    <a:srgbClr val="CC33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45" autoAdjust="0"/>
    <p:restoredTop sz="75795" autoAdjust="0"/>
  </p:normalViewPr>
  <p:slideViewPr>
    <p:cSldViewPr>
      <p:cViewPr varScale="1">
        <p:scale>
          <a:sx n="75" d="100"/>
          <a:sy n="75" d="100"/>
        </p:scale>
        <p:origin x="1674" y="76"/>
      </p:cViewPr>
      <p:guideLst>
        <p:guide orient="horz" pos="2160"/>
        <p:guide pos="2880"/>
      </p:guideLst>
    </p:cSldViewPr>
  </p:slideViewPr>
  <p:outlineViewPr>
    <p:cViewPr>
      <p:scale>
        <a:sx n="33" d="100"/>
        <a:sy n="33" d="100"/>
      </p:scale>
      <p:origin x="24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00" d="100"/>
        <a:sy n="100" d="100"/>
      </p:scale>
      <p:origin x="0" y="0"/>
    </p:cViewPr>
  </p:notesTextViewPr>
  <p:sorterViewPr>
    <p:cViewPr>
      <p:scale>
        <a:sx n="66" d="100"/>
        <a:sy n="66" d="100"/>
      </p:scale>
      <p:origin x="0" y="-306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notesMaster" Target="notesMasters/notesMaster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handoutMaster" Target="handoutMasters/handoutMaster1.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6" Type="http://schemas.openxmlformats.org/officeDocument/2006/relationships/slideMaster" Target="slideMasters/slideMaster6.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presProps" Target="presProps.xml"/><Relationship Id="rId13" Type="http://schemas.openxmlformats.org/officeDocument/2006/relationships/slide" Target="slides/slide6.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theme" Target="theme/theme1.xml"/><Relationship Id="rId190" Type="http://schemas.openxmlformats.org/officeDocument/2006/relationships/slide" Target="slides/slide183.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tableStyles" Target="tableStyles.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slideMaster" Target="slideMasters/slideMaster1.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8" Type="http://schemas.openxmlformats.org/officeDocument/2006/relationships/slide" Target="slides/slide11.xml"/><Relationship Id="rId39" Type="http://schemas.openxmlformats.org/officeDocument/2006/relationships/slide" Target="slides/slide32.xml"/></Relationships>
</file>

<file path=ppt/_rels/viewProps.xml.rels><?xml version="1.0" encoding="UTF-8" standalone="yes"?>
<Relationships xmlns="http://schemas.openxmlformats.org/package/2006/relationships"><Relationship Id="rId8" Type="http://schemas.openxmlformats.org/officeDocument/2006/relationships/slide" Target="slides/slide142.xml"/><Relationship Id="rId13" Type="http://schemas.openxmlformats.org/officeDocument/2006/relationships/slide" Target="slides/slide152.xml"/><Relationship Id="rId3" Type="http://schemas.openxmlformats.org/officeDocument/2006/relationships/slide" Target="slides/slide134.xml"/><Relationship Id="rId7" Type="http://schemas.openxmlformats.org/officeDocument/2006/relationships/slide" Target="slides/slide141.xml"/><Relationship Id="rId12" Type="http://schemas.openxmlformats.org/officeDocument/2006/relationships/slide" Target="slides/slide149.xml"/><Relationship Id="rId2" Type="http://schemas.openxmlformats.org/officeDocument/2006/relationships/slide" Target="slides/slide133.xml"/><Relationship Id="rId1" Type="http://schemas.openxmlformats.org/officeDocument/2006/relationships/slide" Target="slides/slide131.xml"/><Relationship Id="rId6" Type="http://schemas.openxmlformats.org/officeDocument/2006/relationships/slide" Target="slides/slide139.xml"/><Relationship Id="rId11" Type="http://schemas.openxmlformats.org/officeDocument/2006/relationships/slide" Target="slides/slide146.xml"/><Relationship Id="rId5" Type="http://schemas.openxmlformats.org/officeDocument/2006/relationships/slide" Target="slides/slide137.xml"/><Relationship Id="rId15" Type="http://schemas.openxmlformats.org/officeDocument/2006/relationships/slide" Target="slides/slide158.xml"/><Relationship Id="rId10" Type="http://schemas.openxmlformats.org/officeDocument/2006/relationships/slide" Target="slides/slide144.xml"/><Relationship Id="rId4" Type="http://schemas.openxmlformats.org/officeDocument/2006/relationships/slide" Target="slides/slide136.xml"/><Relationship Id="rId9" Type="http://schemas.openxmlformats.org/officeDocument/2006/relationships/slide" Target="slides/slide143.xml"/><Relationship Id="rId14" Type="http://schemas.openxmlformats.org/officeDocument/2006/relationships/slide" Target="slides/slide1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07070FF-05AD-4ED3-B9AB-B0DA61AFCBD0}"/>
              </a:ext>
            </a:extLst>
          </p:cNvPr>
          <p:cNvSpPr>
            <a:spLocks noGrp="1"/>
          </p:cNvSpPr>
          <p:nvPr>
            <p:ph type="hdr" sz="quarter"/>
          </p:nvPr>
        </p:nvSpPr>
        <p:spPr>
          <a:xfrm>
            <a:off x="0" y="0"/>
            <a:ext cx="4324350" cy="341313"/>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a:extLst>
              <a:ext uri="{FF2B5EF4-FFF2-40B4-BE49-F238E27FC236}">
                <a16:creationId xmlns:a16="http://schemas.microsoft.com/office/drawing/2014/main" id="{8D9660EB-BE24-449B-A158-2DCB8305009F}"/>
              </a:ext>
            </a:extLst>
          </p:cNvPr>
          <p:cNvSpPr>
            <a:spLocks noGrp="1"/>
          </p:cNvSpPr>
          <p:nvPr>
            <p:ph type="dt" sz="quarter" idx="1"/>
          </p:nvPr>
        </p:nvSpPr>
        <p:spPr>
          <a:xfrm>
            <a:off x="5653088" y="0"/>
            <a:ext cx="4324350" cy="341313"/>
          </a:xfrm>
          <a:prstGeom prst="rect">
            <a:avLst/>
          </a:prstGeom>
        </p:spPr>
        <p:txBody>
          <a:bodyPr vert="horz" lIns="91440" tIns="45720" rIns="91440" bIns="45720" rtlCol="0"/>
          <a:lstStyle>
            <a:lvl1pPr algn="r" eaLnBrk="1" hangingPunct="1">
              <a:defRPr sz="1200"/>
            </a:lvl1pPr>
          </a:lstStyle>
          <a:p>
            <a:pPr>
              <a:defRPr/>
            </a:pPr>
            <a:fld id="{D04BC599-84C4-4545-8278-688792C08AFD}" type="datetimeFigureOut">
              <a:rPr lang="zh-CN" altLang="en-US"/>
              <a:pPr>
                <a:defRPr/>
              </a:pPr>
              <a:t>2024/4/22</a:t>
            </a:fld>
            <a:endParaRPr lang="zh-CN" altLang="en-US"/>
          </a:p>
        </p:txBody>
      </p:sp>
      <p:sp>
        <p:nvSpPr>
          <p:cNvPr id="4" name="页脚占位符 3">
            <a:extLst>
              <a:ext uri="{FF2B5EF4-FFF2-40B4-BE49-F238E27FC236}">
                <a16:creationId xmlns:a16="http://schemas.microsoft.com/office/drawing/2014/main" id="{192779CF-1E5A-43EF-AE00-AFF3CFE5AA2F}"/>
              </a:ext>
            </a:extLst>
          </p:cNvPr>
          <p:cNvSpPr>
            <a:spLocks noGrp="1"/>
          </p:cNvSpPr>
          <p:nvPr>
            <p:ph type="ftr" sz="quarter" idx="2"/>
          </p:nvPr>
        </p:nvSpPr>
        <p:spPr>
          <a:xfrm>
            <a:off x="0" y="6491288"/>
            <a:ext cx="4324350" cy="341312"/>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5" name="灯片编号占位符 4">
            <a:extLst>
              <a:ext uri="{FF2B5EF4-FFF2-40B4-BE49-F238E27FC236}">
                <a16:creationId xmlns:a16="http://schemas.microsoft.com/office/drawing/2014/main" id="{886B539D-1A7D-4C9A-BA18-A43924233D22}"/>
              </a:ext>
            </a:extLst>
          </p:cNvPr>
          <p:cNvSpPr>
            <a:spLocks noGrp="1"/>
          </p:cNvSpPr>
          <p:nvPr>
            <p:ph type="sldNum" sz="quarter" idx="3"/>
          </p:nvPr>
        </p:nvSpPr>
        <p:spPr>
          <a:xfrm>
            <a:off x="5653088" y="6491288"/>
            <a:ext cx="4324350" cy="3413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F84886C-6CC1-45E0-95A1-DE2297209C75}"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6973F31-B651-4B6A-A412-44759C6EE604}"/>
              </a:ext>
            </a:extLst>
          </p:cNvPr>
          <p:cNvSpPr>
            <a:spLocks noGrp="1" noChangeArrowheads="1"/>
          </p:cNvSpPr>
          <p:nvPr>
            <p:ph type="hdr" sz="quarter"/>
          </p:nvPr>
        </p:nvSpPr>
        <p:spPr bwMode="auto">
          <a:xfrm>
            <a:off x="0" y="0"/>
            <a:ext cx="4324350" cy="341313"/>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124931" name="Rectangle 3">
            <a:extLst>
              <a:ext uri="{FF2B5EF4-FFF2-40B4-BE49-F238E27FC236}">
                <a16:creationId xmlns:a16="http://schemas.microsoft.com/office/drawing/2014/main" id="{D849E17D-CCD6-474F-8F05-042622744A9E}"/>
              </a:ext>
            </a:extLst>
          </p:cNvPr>
          <p:cNvSpPr>
            <a:spLocks noGrp="1" noChangeArrowheads="1"/>
          </p:cNvSpPr>
          <p:nvPr>
            <p:ph type="dt" idx="1"/>
          </p:nvPr>
        </p:nvSpPr>
        <p:spPr bwMode="auto">
          <a:xfrm>
            <a:off x="5653088" y="0"/>
            <a:ext cx="4324350" cy="341313"/>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9700" name="Rectangle 4">
            <a:extLst>
              <a:ext uri="{FF2B5EF4-FFF2-40B4-BE49-F238E27FC236}">
                <a16:creationId xmlns:a16="http://schemas.microsoft.com/office/drawing/2014/main" id="{6EDDD017-DFC0-4AC2-8331-4E503B48C209}"/>
              </a:ext>
            </a:extLst>
          </p:cNvPr>
          <p:cNvSpPr>
            <a:spLocks noGrp="1" noRot="1" noChangeAspect="1" noChangeArrowheads="1" noTextEdit="1"/>
          </p:cNvSpPr>
          <p:nvPr>
            <p:ph type="sldImg" idx="2"/>
          </p:nvPr>
        </p:nvSpPr>
        <p:spPr bwMode="auto">
          <a:xfrm>
            <a:off x="3281363" y="512763"/>
            <a:ext cx="3416300" cy="2562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3" name="Rectangle 5">
            <a:extLst>
              <a:ext uri="{FF2B5EF4-FFF2-40B4-BE49-F238E27FC236}">
                <a16:creationId xmlns:a16="http://schemas.microsoft.com/office/drawing/2014/main" id="{5A5CB200-F017-4EAF-8BC1-92B5E5C70622}"/>
              </a:ext>
            </a:extLst>
          </p:cNvPr>
          <p:cNvSpPr>
            <a:spLocks noGrp="1" noChangeArrowheads="1"/>
          </p:cNvSpPr>
          <p:nvPr>
            <p:ph type="body" sz="quarter" idx="3"/>
          </p:nvPr>
        </p:nvSpPr>
        <p:spPr bwMode="auto">
          <a:xfrm>
            <a:off x="998538" y="3246438"/>
            <a:ext cx="7981950" cy="3074987"/>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4934" name="Rectangle 6">
            <a:extLst>
              <a:ext uri="{FF2B5EF4-FFF2-40B4-BE49-F238E27FC236}">
                <a16:creationId xmlns:a16="http://schemas.microsoft.com/office/drawing/2014/main" id="{1B714203-C2B5-4FE7-A695-4C1EFA87CE32}"/>
              </a:ext>
            </a:extLst>
          </p:cNvPr>
          <p:cNvSpPr>
            <a:spLocks noGrp="1" noChangeArrowheads="1"/>
          </p:cNvSpPr>
          <p:nvPr>
            <p:ph type="ftr" sz="quarter" idx="4"/>
          </p:nvPr>
        </p:nvSpPr>
        <p:spPr bwMode="auto">
          <a:xfrm>
            <a:off x="0" y="6491288"/>
            <a:ext cx="4324350" cy="341312"/>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124935" name="Rectangle 7">
            <a:extLst>
              <a:ext uri="{FF2B5EF4-FFF2-40B4-BE49-F238E27FC236}">
                <a16:creationId xmlns:a16="http://schemas.microsoft.com/office/drawing/2014/main" id="{354650B2-C0FA-41BD-8BF5-D38C2A771AAC}"/>
              </a:ext>
            </a:extLst>
          </p:cNvPr>
          <p:cNvSpPr>
            <a:spLocks noGrp="1" noChangeArrowheads="1"/>
          </p:cNvSpPr>
          <p:nvPr>
            <p:ph type="sldNum" sz="quarter" idx="5"/>
          </p:nvPr>
        </p:nvSpPr>
        <p:spPr bwMode="auto">
          <a:xfrm>
            <a:off x="5653088" y="6491288"/>
            <a:ext cx="4324350" cy="341312"/>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EF45EF4-8285-4028-9035-D030153BCD2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FB822FA6-8953-4057-8088-1534C67895BB}"/>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C320E88-0321-4B29-A96B-67BFDD0F7964}" type="slidenum">
              <a:rPr lang="zh-CN" altLang="en-US">
                <a:solidFill>
                  <a:srgbClr val="2D2E2D"/>
                </a:solidFill>
              </a:rPr>
              <a:pPr algn="r" eaLnBrk="1" hangingPunct="1">
                <a:spcBef>
                  <a:spcPct val="0"/>
                </a:spcBef>
              </a:pPr>
              <a:t>1</a:t>
            </a:fld>
            <a:endParaRPr lang="en-US" altLang="zh-CN">
              <a:solidFill>
                <a:srgbClr val="2D2E2D"/>
              </a:solidFill>
            </a:endParaRPr>
          </a:p>
        </p:txBody>
      </p:sp>
      <p:sp>
        <p:nvSpPr>
          <p:cNvPr id="32771" name="Rectangle 2">
            <a:extLst>
              <a:ext uri="{FF2B5EF4-FFF2-40B4-BE49-F238E27FC236}">
                <a16:creationId xmlns:a16="http://schemas.microsoft.com/office/drawing/2014/main" id="{558EF590-EE8F-4AAC-842D-5D6FE7360B4C}"/>
              </a:ext>
            </a:extLst>
          </p:cNvPr>
          <p:cNvSpPr>
            <a:spLocks noGrp="1" noRot="1" noChangeAspect="1" noChangeArrowheads="1" noTextEdit="1"/>
          </p:cNvSpPr>
          <p:nvPr>
            <p:ph type="sldImg"/>
          </p:nvPr>
        </p:nvSpPr>
        <p:spPr>
          <a:xfrm>
            <a:off x="1143000" y="685800"/>
            <a:ext cx="4572000" cy="3429000"/>
          </a:xfrm>
          <a:ln/>
        </p:spPr>
      </p:sp>
      <p:sp>
        <p:nvSpPr>
          <p:cNvPr id="32772" name="Rectangle 3">
            <a:extLst>
              <a:ext uri="{FF2B5EF4-FFF2-40B4-BE49-F238E27FC236}">
                <a16:creationId xmlns:a16="http://schemas.microsoft.com/office/drawing/2014/main" id="{4C6CA1DF-64F8-4FD0-824C-AD8D152710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13479380-A47A-4A56-BA7E-C5D8F54DECB4}"/>
              </a:ext>
            </a:extLst>
          </p:cNvPr>
          <p:cNvSpPr>
            <a:spLocks noGrp="1" noRot="1" noChangeAspect="1" noChangeArrowheads="1" noTextEdit="1"/>
          </p:cNvSpPr>
          <p:nvPr>
            <p:ph type="sldImg"/>
          </p:nvPr>
        </p:nvSpPr>
        <p:spPr>
          <a:ln/>
        </p:spPr>
      </p:sp>
      <p:sp>
        <p:nvSpPr>
          <p:cNvPr id="81923" name="备注占位符 2">
            <a:extLst>
              <a:ext uri="{FF2B5EF4-FFF2-40B4-BE49-F238E27FC236}">
                <a16:creationId xmlns:a16="http://schemas.microsoft.com/office/drawing/2014/main" id="{C12E21C7-2244-4C50-BC6E-42E3EDB1657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a:t>
            </a:r>
            <a:r>
              <a:rPr lang="zh-CN" altLang="en-US" dirty="0"/>
              <a:t>（多个终端分时系统，时间片轮转使用通道）</a:t>
            </a:r>
            <a:endParaRPr lang="en-US" altLang="zh-CN" dirty="0"/>
          </a:p>
          <a:p>
            <a:endParaRPr lang="en-US" altLang="zh-CN" dirty="0"/>
          </a:p>
          <a:p>
            <a:r>
              <a:rPr lang="zh-CN" altLang="en-US" dirty="0"/>
              <a:t>字节多路通道是一种简单的共享通道，主要用于连接大量的低速设备。由于外围设备的工作速度较慢，通道在传送两个字节之间有很多空闲时间，利用这段空闲时间字节多路通道可以为其他外围设备服务。因此字节多路通道采用分时工作方式，依靠它与</a:t>
            </a:r>
            <a:r>
              <a:rPr lang="en-US" altLang="zh-CN" dirty="0"/>
              <a:t>CPU</a:t>
            </a:r>
            <a:r>
              <a:rPr lang="zh-CN" altLang="en-US" dirty="0"/>
              <a:t>之间的高速总线分时为多台外围设备服务。 </a:t>
            </a:r>
            <a:endParaRPr lang="en-US" altLang="zh-CN" dirty="0"/>
          </a:p>
          <a:p>
            <a:r>
              <a:rPr lang="zh-CN" altLang="en-US" dirty="0"/>
              <a:t>数组选择通道用于连接高速的外围设备。高速外围设备需要很高的数据传输率，因此不能采用字节多路通道那样的控制方式。选择通道在物理上可以连接多台外围设备，但多台设备不能同时工作。也就是说在一段时间内，选择通道只能为一台外围设备服务，在不同的时间内可以选择不同的外围设备。一旦选中某一设备，通道就进入忙状态，直到该设备数据传输工作结束，才能为其他设备服务。 </a:t>
            </a:r>
            <a:endParaRPr lang="en-US" altLang="zh-CN" dirty="0"/>
          </a:p>
          <a:p>
            <a:r>
              <a:rPr lang="zh-CN" altLang="en-US" dirty="0"/>
              <a:t>数组多路通道是字节多路通道和选择通道的结合，其基本思想是：当某设备进行数据传输时，通道只为该设备服务；当设备在进行寻址等控制性操作时，通道暂时断开与设备的连接，挂起该设备的通道程序，去为其他设备服务，即执行其他设备的通道程序。由于数组多路通道既保持了选择通道的高速传输数据的优点，又充分利用了控制性操作的时间间隔为其他设备服务，使得通道效率充分得到发挥，因此数组多路通道在实际计算机系统中应用最多，适合于高速设备的数据传输。</a:t>
            </a:r>
          </a:p>
        </p:txBody>
      </p:sp>
      <p:sp>
        <p:nvSpPr>
          <p:cNvPr id="81924" name="灯片编号占位符 3">
            <a:extLst>
              <a:ext uri="{FF2B5EF4-FFF2-40B4-BE49-F238E27FC236}">
                <a16:creationId xmlns:a16="http://schemas.microsoft.com/office/drawing/2014/main" id="{B1F76874-6BE1-49CF-952E-F090DCAB66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BFD43CD-0FA9-4A15-876E-8513DC1E8C5B}" type="slidenum">
              <a:rPr lang="en-US" altLang="zh-CN" smtClean="0"/>
              <a:pPr/>
              <a:t>40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F8F9B3E6-FDC4-4897-959A-4F14948D9558}"/>
              </a:ext>
            </a:extLst>
          </p:cNvPr>
          <p:cNvSpPr>
            <a:spLocks noGrp="1" noRot="1" noChangeAspect="1" noChangeArrowheads="1" noTextEdit="1"/>
          </p:cNvSpPr>
          <p:nvPr>
            <p:ph type="sldImg"/>
          </p:nvPr>
        </p:nvSpPr>
        <p:spPr>
          <a:ln/>
        </p:spPr>
      </p:sp>
      <p:sp>
        <p:nvSpPr>
          <p:cNvPr id="83971" name="备注占位符 2">
            <a:extLst>
              <a:ext uri="{FF2B5EF4-FFF2-40B4-BE49-F238E27FC236}">
                <a16:creationId xmlns:a16="http://schemas.microsoft.com/office/drawing/2014/main" id="{30041F40-E39C-4F28-9B98-56FB218CDC7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例如：设备</a:t>
            </a:r>
            <a:r>
              <a:rPr lang="en-US" altLang="zh-CN"/>
              <a:t>2</a:t>
            </a:r>
            <a:r>
              <a:rPr lang="zh-CN" altLang="en-US"/>
              <a:t>和设备</a:t>
            </a:r>
            <a:r>
              <a:rPr lang="en-US" altLang="zh-CN"/>
              <a:t>4</a:t>
            </a:r>
            <a:r>
              <a:rPr lang="zh-CN" altLang="en-US"/>
              <a:t>无法同时使用，因为它们共用一个通道</a:t>
            </a:r>
            <a:r>
              <a:rPr lang="en-US" altLang="zh-CN"/>
              <a:t>1</a:t>
            </a:r>
            <a:r>
              <a:rPr lang="zh-CN" altLang="en-US"/>
              <a:t>，此时通道</a:t>
            </a:r>
            <a:r>
              <a:rPr lang="en-US" altLang="zh-CN"/>
              <a:t>2</a:t>
            </a:r>
            <a:r>
              <a:rPr lang="zh-CN" altLang="en-US"/>
              <a:t>闲置</a:t>
            </a:r>
          </a:p>
        </p:txBody>
      </p:sp>
      <p:sp>
        <p:nvSpPr>
          <p:cNvPr id="83972" name="灯片编号占位符 3">
            <a:extLst>
              <a:ext uri="{FF2B5EF4-FFF2-40B4-BE49-F238E27FC236}">
                <a16:creationId xmlns:a16="http://schemas.microsoft.com/office/drawing/2014/main" id="{B0D9380C-0B86-4D92-93F1-9E416E89946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E383FA-E019-4142-A01B-BC6D74963BA7}" type="slidenum">
              <a:rPr lang="en-US" altLang="zh-CN" smtClean="0"/>
              <a:pPr/>
              <a:t>41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2F7726EF-1F78-440B-9858-9D307FE93B82}"/>
              </a:ext>
            </a:extLst>
          </p:cNvPr>
          <p:cNvSpPr>
            <a:spLocks noGrp="1" noRot="1" noChangeAspect="1" noChangeArrowheads="1" noTextEdit="1"/>
          </p:cNvSpPr>
          <p:nvPr>
            <p:ph type="sldImg"/>
          </p:nvPr>
        </p:nvSpPr>
        <p:spPr>
          <a:ln/>
        </p:spPr>
      </p:sp>
      <p:sp>
        <p:nvSpPr>
          <p:cNvPr id="91139" name="备注占位符 2">
            <a:extLst>
              <a:ext uri="{FF2B5EF4-FFF2-40B4-BE49-F238E27FC236}">
                <a16:creationId xmlns:a16="http://schemas.microsoft.com/office/drawing/2014/main" id="{DC8299EC-BD14-407E-A03B-15CF56FE42F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1140" name="灯片编号占位符 3">
            <a:extLst>
              <a:ext uri="{FF2B5EF4-FFF2-40B4-BE49-F238E27FC236}">
                <a16:creationId xmlns:a16="http://schemas.microsoft.com/office/drawing/2014/main" id="{CA731DC3-A348-4FA2-9A88-3E19235A2BF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2B5FC9-1330-4662-B043-CE3608815C5F}" type="slidenum">
              <a:rPr lang="en-US" altLang="zh-CN" smtClean="0"/>
              <a:pPr/>
              <a:t>47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a:extLst>
              <a:ext uri="{FF2B5EF4-FFF2-40B4-BE49-F238E27FC236}">
                <a16:creationId xmlns:a16="http://schemas.microsoft.com/office/drawing/2014/main" id="{BE5C3404-279E-4413-B60D-B1B5F921794F}"/>
              </a:ext>
            </a:extLst>
          </p:cNvPr>
          <p:cNvSpPr>
            <a:spLocks noGrp="1" noRot="1" noChangeAspect="1" noChangeArrowheads="1" noTextEdit="1"/>
          </p:cNvSpPr>
          <p:nvPr>
            <p:ph type="sldImg"/>
          </p:nvPr>
        </p:nvSpPr>
        <p:spPr>
          <a:ln/>
        </p:spPr>
      </p:sp>
      <p:sp>
        <p:nvSpPr>
          <p:cNvPr id="109571" name="备注占位符 2">
            <a:extLst>
              <a:ext uri="{FF2B5EF4-FFF2-40B4-BE49-F238E27FC236}">
                <a16:creationId xmlns:a16="http://schemas.microsoft.com/office/drawing/2014/main" id="{8C2514E5-EFB6-44F8-99CA-14F7351BC95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0000CC"/>
                </a:solidFill>
                <a:latin typeface="华文细黑" panose="02010600040101010101" pitchFamily="2" charset="-122"/>
                <a:ea typeface="华文细黑" panose="02010600040101010101" pitchFamily="2" charset="-122"/>
              </a:rPr>
              <a:t>当某进程要启动某个</a:t>
            </a:r>
            <a:r>
              <a:rPr lang="en-US" altLang="zh-CN">
                <a:solidFill>
                  <a:srgbClr val="0000CC"/>
                </a:solidFill>
                <a:latin typeface="华文细黑" panose="02010600040101010101" pitchFamily="2" charset="-122"/>
                <a:ea typeface="华文细黑" panose="02010600040101010101" pitchFamily="2" charset="-122"/>
              </a:rPr>
              <a:t>I/O</a:t>
            </a:r>
            <a:r>
              <a:rPr lang="zh-CN" altLang="en-US">
                <a:solidFill>
                  <a:srgbClr val="0000CC"/>
                </a:solidFill>
                <a:latin typeface="华文细黑" panose="02010600040101010101" pitchFamily="2" charset="-122"/>
                <a:ea typeface="华文细黑" panose="02010600040101010101" pitchFamily="2" charset="-122"/>
              </a:rPr>
              <a:t>设备时，便由</a:t>
            </a:r>
            <a:r>
              <a:rPr lang="en-US" altLang="zh-CN">
                <a:solidFill>
                  <a:srgbClr val="0000CC"/>
                </a:solidFill>
                <a:latin typeface="华文细黑" panose="02010600040101010101" pitchFamily="2" charset="-122"/>
                <a:ea typeface="华文细黑" panose="02010600040101010101" pitchFamily="2" charset="-122"/>
              </a:rPr>
              <a:t>CPU</a:t>
            </a:r>
            <a:r>
              <a:rPr lang="zh-CN" altLang="en-US">
                <a:solidFill>
                  <a:srgbClr val="0000CC"/>
                </a:solidFill>
                <a:latin typeface="华文细黑" panose="02010600040101010101" pitchFamily="2" charset="-122"/>
                <a:ea typeface="华文细黑" panose="02010600040101010101" pitchFamily="2" charset="-122"/>
              </a:rPr>
              <a:t>向相应的设备控制器发出一条</a:t>
            </a:r>
            <a:r>
              <a:rPr lang="en-US" altLang="zh-CN">
                <a:solidFill>
                  <a:srgbClr val="0000CC"/>
                </a:solidFill>
                <a:latin typeface="华文细黑" panose="02010600040101010101" pitchFamily="2" charset="-122"/>
                <a:ea typeface="华文细黑" panose="02010600040101010101" pitchFamily="2" charset="-122"/>
              </a:rPr>
              <a:t>I/O</a:t>
            </a:r>
            <a:r>
              <a:rPr lang="zh-CN" altLang="en-US">
                <a:solidFill>
                  <a:srgbClr val="0000CC"/>
                </a:solidFill>
                <a:latin typeface="华文细黑" panose="02010600040101010101" pitchFamily="2" charset="-122"/>
                <a:ea typeface="华文细黑" panose="02010600040101010101" pitchFamily="2" charset="-122"/>
              </a:rPr>
              <a:t>命令，</a:t>
            </a:r>
            <a:r>
              <a:rPr lang="zh-CN" altLang="en-US" u="sng">
                <a:solidFill>
                  <a:schemeClr val="tx2"/>
                </a:solidFill>
                <a:latin typeface="华文细黑" panose="02010600040101010101" pitchFamily="2" charset="-122"/>
                <a:ea typeface="华文细黑" panose="02010600040101010101" pitchFamily="2" charset="-122"/>
              </a:rPr>
              <a:t>然后立即返回继续执行原来的任务</a:t>
            </a:r>
            <a:r>
              <a:rPr lang="zh-CN" altLang="en-US">
                <a:solidFill>
                  <a:srgbClr val="0000CC"/>
                </a:solidFill>
                <a:latin typeface="华文细黑" panose="02010600040101010101" pitchFamily="2" charset="-122"/>
                <a:ea typeface="华文细黑" panose="02010600040101010101" pitchFamily="2" charset="-122"/>
              </a:rPr>
              <a:t>。设备控制器于是按照命令的要求去控制指定</a:t>
            </a:r>
            <a:r>
              <a:rPr lang="en-US" altLang="zh-CN">
                <a:solidFill>
                  <a:srgbClr val="0000CC"/>
                </a:solidFill>
                <a:latin typeface="华文细黑" panose="02010600040101010101" pitchFamily="2" charset="-122"/>
                <a:ea typeface="华文细黑" panose="02010600040101010101" pitchFamily="2" charset="-122"/>
              </a:rPr>
              <a:t>I/O</a:t>
            </a:r>
            <a:r>
              <a:rPr lang="zh-CN" altLang="en-US">
                <a:solidFill>
                  <a:srgbClr val="0000CC"/>
                </a:solidFill>
                <a:latin typeface="华文细黑" panose="02010600040101010101" pitchFamily="2" charset="-122"/>
                <a:ea typeface="华文细黑" panose="02010600040101010101" pitchFamily="2" charset="-122"/>
              </a:rPr>
              <a:t>设备。这时</a:t>
            </a:r>
            <a:r>
              <a:rPr lang="en-US" altLang="zh-CN">
                <a:solidFill>
                  <a:srgbClr val="0000CC"/>
                </a:solidFill>
                <a:latin typeface="华文细黑" panose="02010600040101010101" pitchFamily="2" charset="-122"/>
                <a:ea typeface="华文细黑" panose="02010600040101010101" pitchFamily="2" charset="-122"/>
              </a:rPr>
              <a:t>CPU</a:t>
            </a:r>
            <a:r>
              <a:rPr lang="zh-CN" altLang="en-US">
                <a:solidFill>
                  <a:srgbClr val="0000CC"/>
                </a:solidFill>
                <a:latin typeface="华文细黑" panose="02010600040101010101" pitchFamily="2" charset="-122"/>
                <a:ea typeface="华文细黑" panose="02010600040101010101" pitchFamily="2" charset="-122"/>
              </a:rPr>
              <a:t>与</a:t>
            </a:r>
            <a:r>
              <a:rPr lang="en-US" altLang="zh-CN">
                <a:solidFill>
                  <a:srgbClr val="0000CC"/>
                </a:solidFill>
                <a:latin typeface="华文细黑" panose="02010600040101010101" pitchFamily="2" charset="-122"/>
                <a:ea typeface="华文细黑" panose="02010600040101010101" pitchFamily="2" charset="-122"/>
              </a:rPr>
              <a:t>I/O</a:t>
            </a:r>
            <a:r>
              <a:rPr lang="zh-CN" altLang="en-US">
                <a:solidFill>
                  <a:srgbClr val="0000CC"/>
                </a:solidFill>
                <a:latin typeface="华文细黑" panose="02010600040101010101" pitchFamily="2" charset="-122"/>
                <a:ea typeface="华文细黑" panose="02010600040101010101" pitchFamily="2" charset="-122"/>
              </a:rPr>
              <a:t>设备并行操作。</a:t>
            </a:r>
          </a:p>
          <a:p>
            <a:r>
              <a:rPr lang="zh-CN" altLang="en-US">
                <a:solidFill>
                  <a:srgbClr val="006600"/>
                </a:solidFill>
              </a:rPr>
              <a:t>由于在</a:t>
            </a:r>
            <a:r>
              <a:rPr lang="en-US" altLang="zh-CN">
                <a:solidFill>
                  <a:srgbClr val="006600"/>
                </a:solidFill>
              </a:rPr>
              <a:t>I/O</a:t>
            </a:r>
            <a:r>
              <a:rPr lang="zh-CN" altLang="en-US">
                <a:solidFill>
                  <a:srgbClr val="006600"/>
                </a:solidFill>
              </a:rPr>
              <a:t>设备输入数据的过程中，无需</a:t>
            </a:r>
            <a:r>
              <a:rPr lang="en-US" altLang="zh-CN">
                <a:solidFill>
                  <a:srgbClr val="006600"/>
                </a:solidFill>
              </a:rPr>
              <a:t>CPU</a:t>
            </a:r>
            <a:r>
              <a:rPr lang="zh-CN" altLang="en-US">
                <a:solidFill>
                  <a:srgbClr val="006600"/>
                </a:solidFill>
              </a:rPr>
              <a:t>干预，因而可使</a:t>
            </a:r>
            <a:r>
              <a:rPr lang="en-US" altLang="zh-CN">
                <a:solidFill>
                  <a:srgbClr val="006600"/>
                </a:solidFill>
              </a:rPr>
              <a:t>CPU</a:t>
            </a:r>
            <a:r>
              <a:rPr lang="zh-CN" altLang="en-US">
                <a:solidFill>
                  <a:srgbClr val="006600"/>
                </a:solidFill>
              </a:rPr>
              <a:t>与</a:t>
            </a:r>
            <a:r>
              <a:rPr lang="en-US" altLang="zh-CN">
                <a:solidFill>
                  <a:srgbClr val="006600"/>
                </a:solidFill>
              </a:rPr>
              <a:t>I/O</a:t>
            </a:r>
            <a:r>
              <a:rPr lang="zh-CN" altLang="en-US">
                <a:solidFill>
                  <a:srgbClr val="006600"/>
                </a:solidFill>
              </a:rPr>
              <a:t>设备并行工作。从而提高了整个系统的资源利用率及吞吐量。</a:t>
            </a:r>
          </a:p>
          <a:p>
            <a:endParaRPr lang="zh-CN" altLang="en-US"/>
          </a:p>
        </p:txBody>
      </p:sp>
      <p:sp>
        <p:nvSpPr>
          <p:cNvPr id="109572" name="灯片编号占位符 3">
            <a:extLst>
              <a:ext uri="{FF2B5EF4-FFF2-40B4-BE49-F238E27FC236}">
                <a16:creationId xmlns:a16="http://schemas.microsoft.com/office/drawing/2014/main" id="{2563A879-8D5A-424E-A3B8-AD2BD8AB340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E63F12-5325-4ABA-8527-8F518BBA64FC}" type="slidenum">
              <a:rPr lang="en-US" altLang="zh-CN" smtClean="0"/>
              <a:pPr/>
              <a:t>64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8774316A-70AE-4BB0-8D80-52AA416FB78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4D25196-CA8E-4B91-97B0-0A375A8C803F}" type="slidenum">
              <a:rPr lang="en-US" altLang="zh-CN" smtClean="0"/>
              <a:pPr/>
              <a:t>65</a:t>
            </a:fld>
            <a:endParaRPr lang="en-US" altLang="zh-CN"/>
          </a:p>
        </p:txBody>
      </p:sp>
      <p:sp>
        <p:nvSpPr>
          <p:cNvPr id="111619" name="Rectangle 2">
            <a:extLst>
              <a:ext uri="{FF2B5EF4-FFF2-40B4-BE49-F238E27FC236}">
                <a16:creationId xmlns:a16="http://schemas.microsoft.com/office/drawing/2014/main" id="{3C6EDFD1-49FC-4D08-8401-3909ED7F8D5F}"/>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0D0C72E0-775C-4828-9E4E-C523E427FEF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a:extLst>
              <a:ext uri="{FF2B5EF4-FFF2-40B4-BE49-F238E27FC236}">
                <a16:creationId xmlns:a16="http://schemas.microsoft.com/office/drawing/2014/main" id="{C2CC10E0-88F0-44A0-9B1B-91494F026F00}"/>
              </a:ext>
            </a:extLst>
          </p:cNvPr>
          <p:cNvSpPr>
            <a:spLocks noGrp="1" noRot="1" noChangeAspect="1" noChangeArrowheads="1" noTextEdit="1"/>
          </p:cNvSpPr>
          <p:nvPr>
            <p:ph type="sldImg"/>
          </p:nvPr>
        </p:nvSpPr>
        <p:spPr>
          <a:ln/>
        </p:spPr>
      </p:sp>
      <p:sp>
        <p:nvSpPr>
          <p:cNvPr id="114691" name="备注占位符 2">
            <a:extLst>
              <a:ext uri="{FF2B5EF4-FFF2-40B4-BE49-F238E27FC236}">
                <a16:creationId xmlns:a16="http://schemas.microsoft.com/office/drawing/2014/main" id="{6A249373-9B48-4188-B5B7-DFAF6DD2C22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4692" name="灯片编号占位符 3">
            <a:extLst>
              <a:ext uri="{FF2B5EF4-FFF2-40B4-BE49-F238E27FC236}">
                <a16:creationId xmlns:a16="http://schemas.microsoft.com/office/drawing/2014/main" id="{54E0C38C-06E5-49E1-9C33-AE1A6215848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155FC2F-68AC-4917-8355-3A239AA1ABEE}" type="slidenum">
              <a:rPr lang="en-US" altLang="zh-CN" smtClean="0"/>
              <a:pPr/>
              <a:t>67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a:extLst>
              <a:ext uri="{FF2B5EF4-FFF2-40B4-BE49-F238E27FC236}">
                <a16:creationId xmlns:a16="http://schemas.microsoft.com/office/drawing/2014/main" id="{B5C48EE4-B93B-4208-99F2-68477E31E3F0}"/>
              </a:ext>
            </a:extLst>
          </p:cNvPr>
          <p:cNvSpPr>
            <a:spLocks noGrp="1" noRot="1" noChangeAspect="1" noChangeArrowheads="1" noTextEdit="1"/>
          </p:cNvSpPr>
          <p:nvPr>
            <p:ph type="sldImg"/>
          </p:nvPr>
        </p:nvSpPr>
        <p:spPr>
          <a:ln/>
        </p:spPr>
      </p:sp>
      <p:sp>
        <p:nvSpPr>
          <p:cNvPr id="117763" name="备注占位符 2">
            <a:extLst>
              <a:ext uri="{FF2B5EF4-FFF2-40B4-BE49-F238E27FC236}">
                <a16:creationId xmlns:a16="http://schemas.microsoft.com/office/drawing/2014/main" id="{536E975D-5B1B-4004-B39A-06858A82279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DMA:</a:t>
            </a:r>
            <a:r>
              <a:rPr lang="zh-CN" altLang="en-US"/>
              <a:t>直接存储器访问方式</a:t>
            </a:r>
          </a:p>
        </p:txBody>
      </p:sp>
      <p:sp>
        <p:nvSpPr>
          <p:cNvPr id="117764" name="灯片编号占位符 3">
            <a:extLst>
              <a:ext uri="{FF2B5EF4-FFF2-40B4-BE49-F238E27FC236}">
                <a16:creationId xmlns:a16="http://schemas.microsoft.com/office/drawing/2014/main" id="{CF58FCAE-A36C-4708-8D85-421F9D9E631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26A478A-C329-4273-A3E0-DFE2F6B3C7E2}" type="slidenum">
              <a:rPr lang="en-US" altLang="zh-CN" smtClean="0"/>
              <a:pPr/>
              <a:t>69</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CE862C0F-F0BB-4118-A7B4-B362FD485842}"/>
              </a:ext>
            </a:extLst>
          </p:cNvPr>
          <p:cNvSpPr>
            <a:spLocks noGrp="1" noRot="1" noChangeAspect="1" noChangeArrowheads="1" noTextEdit="1"/>
          </p:cNvSpPr>
          <p:nvPr>
            <p:ph type="sldImg"/>
          </p:nvPr>
        </p:nvSpPr>
        <p:spPr>
          <a:ln/>
        </p:spPr>
      </p:sp>
      <p:sp>
        <p:nvSpPr>
          <p:cNvPr id="119811" name="备注占位符 2">
            <a:extLst>
              <a:ext uri="{FF2B5EF4-FFF2-40B4-BE49-F238E27FC236}">
                <a16:creationId xmlns:a16="http://schemas.microsoft.com/office/drawing/2014/main" id="{AD319F80-7C3B-4A41-8AF1-7A6512CE4F5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hlink"/>
                </a:solidFill>
              </a:rPr>
              <a:t>以磁盘读数据为例，来说明</a:t>
            </a:r>
            <a:r>
              <a:rPr lang="en-US" altLang="zh-CN">
                <a:solidFill>
                  <a:schemeClr val="hlink"/>
                </a:solidFill>
              </a:rPr>
              <a:t>DMA</a:t>
            </a:r>
            <a:r>
              <a:rPr lang="zh-CN" altLang="en-US">
                <a:solidFill>
                  <a:schemeClr val="hlink"/>
                </a:solidFill>
              </a:rPr>
              <a:t>方式的工作流程。</a:t>
            </a:r>
            <a:r>
              <a:rPr lang="en-US" altLang="zh-CN">
                <a:solidFill>
                  <a:schemeClr val="hlink"/>
                </a:solidFill>
              </a:rPr>
              <a:t>CPU</a:t>
            </a:r>
            <a:r>
              <a:rPr lang="zh-CN" altLang="en-US">
                <a:solidFill>
                  <a:schemeClr val="hlink"/>
                </a:solidFill>
              </a:rPr>
              <a:t>首先向磁盘控制器发送一条读命令。该命令被送到其中的命令寄存器</a:t>
            </a:r>
            <a:r>
              <a:rPr lang="en-US" altLang="zh-CN">
                <a:solidFill>
                  <a:schemeClr val="hlink"/>
                </a:solidFill>
              </a:rPr>
              <a:t>CR</a:t>
            </a:r>
            <a:r>
              <a:rPr lang="zh-CN" altLang="en-US">
                <a:solidFill>
                  <a:schemeClr val="hlink"/>
                </a:solidFill>
              </a:rPr>
              <a:t>中。同时还需发送本次要将数据读入的内存起始目标地址，该地址被送入</a:t>
            </a:r>
            <a:r>
              <a:rPr lang="en-US" altLang="zh-CN">
                <a:solidFill>
                  <a:schemeClr val="hlink"/>
                </a:solidFill>
              </a:rPr>
              <a:t>MAR</a:t>
            </a:r>
            <a:r>
              <a:rPr lang="zh-CN" altLang="en-US">
                <a:solidFill>
                  <a:schemeClr val="hlink"/>
                </a:solidFill>
              </a:rPr>
              <a:t>中；要读数据的字数则送入数据计数器</a:t>
            </a:r>
            <a:r>
              <a:rPr lang="en-US" altLang="zh-CN">
                <a:solidFill>
                  <a:schemeClr val="hlink"/>
                </a:solidFill>
              </a:rPr>
              <a:t>DC</a:t>
            </a:r>
            <a:r>
              <a:rPr lang="zh-CN" altLang="en-US">
                <a:solidFill>
                  <a:schemeClr val="hlink"/>
                </a:solidFill>
              </a:rPr>
              <a:t>中，还需将磁盘中的原地址直接送入</a:t>
            </a:r>
            <a:r>
              <a:rPr lang="en-US" altLang="zh-CN">
                <a:solidFill>
                  <a:schemeClr val="hlink"/>
                </a:solidFill>
              </a:rPr>
              <a:t>DMA</a:t>
            </a:r>
            <a:r>
              <a:rPr lang="zh-CN" altLang="en-US">
                <a:solidFill>
                  <a:schemeClr val="hlink"/>
                </a:solidFill>
              </a:rPr>
              <a:t>控制器的</a:t>
            </a:r>
            <a:r>
              <a:rPr lang="en-US" altLang="zh-CN">
                <a:solidFill>
                  <a:schemeClr val="hlink"/>
                </a:solidFill>
              </a:rPr>
              <a:t>I/O</a:t>
            </a:r>
            <a:r>
              <a:rPr lang="zh-CN" altLang="en-US">
                <a:solidFill>
                  <a:schemeClr val="hlink"/>
                </a:solidFill>
              </a:rPr>
              <a:t>控制逻辑上。然后启动</a:t>
            </a:r>
            <a:r>
              <a:rPr lang="en-US" altLang="zh-CN">
                <a:solidFill>
                  <a:schemeClr val="hlink"/>
                </a:solidFill>
              </a:rPr>
              <a:t>DMA</a:t>
            </a:r>
            <a:r>
              <a:rPr lang="zh-CN" altLang="en-US">
                <a:solidFill>
                  <a:schemeClr val="hlink"/>
                </a:solidFill>
              </a:rPr>
              <a:t>控制器进行数据传送，传送当中</a:t>
            </a:r>
            <a:r>
              <a:rPr lang="en-US" altLang="zh-CN">
                <a:solidFill>
                  <a:schemeClr val="hlink"/>
                </a:solidFill>
              </a:rPr>
              <a:t>DMA</a:t>
            </a:r>
            <a:r>
              <a:rPr lang="zh-CN" altLang="en-US">
                <a:solidFill>
                  <a:schemeClr val="hlink"/>
                </a:solidFill>
              </a:rPr>
              <a:t>控制器读入一个数据到数据寄存器中，然后传到内存中，接着</a:t>
            </a:r>
            <a:r>
              <a:rPr lang="en-US" altLang="zh-CN">
                <a:solidFill>
                  <a:schemeClr val="hlink"/>
                </a:solidFill>
              </a:rPr>
              <a:t>MAR+1,DC-1</a:t>
            </a:r>
            <a:r>
              <a:rPr lang="zh-CN" altLang="en-US">
                <a:solidFill>
                  <a:schemeClr val="hlink"/>
                </a:solidFill>
              </a:rPr>
              <a:t>，判断</a:t>
            </a:r>
            <a:r>
              <a:rPr lang="en-US" altLang="zh-CN">
                <a:solidFill>
                  <a:schemeClr val="hlink"/>
                </a:solidFill>
              </a:rPr>
              <a:t>DC</a:t>
            </a:r>
            <a:r>
              <a:rPr lang="zh-CN" altLang="en-US">
                <a:solidFill>
                  <a:schemeClr val="hlink"/>
                </a:solidFill>
              </a:rPr>
              <a:t>是否为</a:t>
            </a:r>
            <a:r>
              <a:rPr lang="en-US" altLang="zh-CN">
                <a:solidFill>
                  <a:schemeClr val="hlink"/>
                </a:solidFill>
              </a:rPr>
              <a:t>0,</a:t>
            </a:r>
            <a:r>
              <a:rPr lang="zh-CN" altLang="en-US">
                <a:solidFill>
                  <a:schemeClr val="hlink"/>
                </a:solidFill>
              </a:rPr>
              <a:t>如否，继续，反之控制器发中断请求，传送完毕。</a:t>
            </a:r>
          </a:p>
          <a:p>
            <a:endParaRPr lang="zh-CN" altLang="en-US"/>
          </a:p>
        </p:txBody>
      </p:sp>
      <p:sp>
        <p:nvSpPr>
          <p:cNvPr id="119812" name="灯片编号占位符 3">
            <a:extLst>
              <a:ext uri="{FF2B5EF4-FFF2-40B4-BE49-F238E27FC236}">
                <a16:creationId xmlns:a16="http://schemas.microsoft.com/office/drawing/2014/main" id="{5EC5ECD7-8F93-481F-954B-1DDBD46209D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BA56D35-F330-4763-9ABA-E2DACDCE29B9}" type="slidenum">
              <a:rPr lang="en-US" altLang="zh-CN" smtClean="0"/>
              <a:pPr/>
              <a:t>70</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Disk</a:t>
            </a:r>
            <a:r>
              <a:rPr lang="zh-CN" altLang="en-US" dirty="0"/>
              <a:t>是发出本次</a:t>
            </a:r>
            <a:r>
              <a:rPr lang="en-US" altLang="zh-CN" dirty="0"/>
              <a:t>I/O</a:t>
            </a:r>
            <a:r>
              <a:rPr lang="zh-CN" altLang="en-US" dirty="0"/>
              <a:t>请求的进程 </a:t>
            </a:r>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76</a:t>
            </a:fld>
            <a:endParaRPr lang="en-US" altLang="zh-CN"/>
          </a:p>
        </p:txBody>
      </p:sp>
    </p:spTree>
    <p:extLst>
      <p:ext uri="{BB962C8B-B14F-4D97-AF65-F5344CB8AC3E}">
        <p14:creationId xmlns:p14="http://schemas.microsoft.com/office/powerpoint/2010/main" val="3322496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6B8A8BC1-3752-40C4-A540-24E5A52BFA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B432E0-B54E-4CB4-B1BF-25A84ED319D0}" type="slidenum">
              <a:rPr lang="en-US" altLang="zh-CN" smtClean="0"/>
              <a:pPr/>
              <a:t>86</a:t>
            </a:fld>
            <a:endParaRPr lang="en-US" altLang="zh-CN"/>
          </a:p>
        </p:txBody>
      </p:sp>
      <p:sp>
        <p:nvSpPr>
          <p:cNvPr id="137219" name="Rectangle 2">
            <a:extLst>
              <a:ext uri="{FF2B5EF4-FFF2-40B4-BE49-F238E27FC236}">
                <a16:creationId xmlns:a16="http://schemas.microsoft.com/office/drawing/2014/main" id="{C429E77C-6764-4058-9248-A21E551BDE73}"/>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5638A1CB-DEDD-47C8-A657-4FDF687824A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BC11875F-0352-4D53-AC4A-BFEA97A7BD85}"/>
              </a:ext>
            </a:extLst>
          </p:cNvPr>
          <p:cNvSpPr>
            <a:spLocks noGrp="1" noRot="1" noChangeAspect="1" noChangeArrowheads="1" noTextEdit="1"/>
          </p:cNvSpPr>
          <p:nvPr>
            <p:ph type="sldImg"/>
          </p:nvPr>
        </p:nvSpPr>
        <p:spPr>
          <a:ln/>
        </p:spPr>
      </p:sp>
      <p:sp>
        <p:nvSpPr>
          <p:cNvPr id="34819" name="备注占位符 2">
            <a:extLst>
              <a:ext uri="{FF2B5EF4-FFF2-40B4-BE49-F238E27FC236}">
                <a16:creationId xmlns:a16="http://schemas.microsoft.com/office/drawing/2014/main" id="{16BF3558-BABD-4FA0-BBBA-9D50549DD80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灯片编号占位符 3">
            <a:extLst>
              <a:ext uri="{FF2B5EF4-FFF2-40B4-BE49-F238E27FC236}">
                <a16:creationId xmlns:a16="http://schemas.microsoft.com/office/drawing/2014/main" id="{B78EE3F9-43CD-4ED7-B616-70DE0F86668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EBE1F7-5155-4E4C-A8A1-34D4018D4ABE}" type="slidenum">
              <a:rPr lang="en-US" altLang="zh-CN" smtClean="0"/>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DEFDCE62-4A6E-43EF-BCF4-99BAC8CD402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E776FA-7D45-4540-A97B-8E82FDC8168A}" type="slidenum">
              <a:rPr lang="en-US" altLang="zh-CN" smtClean="0"/>
              <a:pPr/>
              <a:t>96</a:t>
            </a:fld>
            <a:endParaRPr lang="en-US" altLang="zh-CN"/>
          </a:p>
        </p:txBody>
      </p:sp>
      <p:sp>
        <p:nvSpPr>
          <p:cNvPr id="147459" name="Rectangle 2">
            <a:extLst>
              <a:ext uri="{FF2B5EF4-FFF2-40B4-BE49-F238E27FC236}">
                <a16:creationId xmlns:a16="http://schemas.microsoft.com/office/drawing/2014/main" id="{B9D1E138-06E1-4FA0-8D4B-576E401D6025}"/>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30B10398-0F11-4876-A7D7-4EBF00CB179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F509F20B-F34C-43AA-AAA7-F212F89DFBE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5F4EBC-36E8-46FD-9C5D-0067A902E778}" type="slidenum">
              <a:rPr lang="en-US" altLang="zh-CN" smtClean="0"/>
              <a:pPr/>
              <a:t>97</a:t>
            </a:fld>
            <a:endParaRPr lang="en-US" altLang="zh-CN"/>
          </a:p>
        </p:txBody>
      </p:sp>
      <p:sp>
        <p:nvSpPr>
          <p:cNvPr id="149507" name="Rectangle 2">
            <a:extLst>
              <a:ext uri="{FF2B5EF4-FFF2-40B4-BE49-F238E27FC236}">
                <a16:creationId xmlns:a16="http://schemas.microsoft.com/office/drawing/2014/main" id="{AA4EE0C1-6A5E-4D93-B42F-4FCCCB5BA5FC}"/>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4275D33A-BD90-42FC-AC9E-8D838517253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1600" dirty="0">
                <a:solidFill>
                  <a:schemeClr val="hlink"/>
                </a:solidFill>
              </a:rPr>
              <a:t>利用假脱机技术</a:t>
            </a:r>
            <a:r>
              <a:rPr kumimoji="1" lang="en-US" altLang="zh-CN" sz="1600" dirty="0">
                <a:solidFill>
                  <a:schemeClr val="hlink"/>
                </a:solidFill>
              </a:rPr>
              <a:t>(</a:t>
            </a:r>
            <a:r>
              <a:rPr kumimoji="1" lang="zh-CN" altLang="en-US" sz="1600" dirty="0">
                <a:solidFill>
                  <a:schemeClr val="hlink"/>
                </a:solidFill>
              </a:rPr>
              <a:t>也称为虚拟设备技术</a:t>
            </a:r>
            <a:r>
              <a:rPr kumimoji="1" lang="en-US" altLang="zh-CN" sz="1600" dirty="0">
                <a:solidFill>
                  <a:schemeClr val="hlink"/>
                </a:solidFill>
              </a:rPr>
              <a:t>)</a:t>
            </a:r>
            <a:r>
              <a:rPr kumimoji="1" lang="zh-CN" altLang="en-US" sz="1600" dirty="0">
                <a:solidFill>
                  <a:schemeClr val="hlink"/>
                </a:solidFill>
              </a:rPr>
              <a:t>可</a:t>
            </a:r>
            <a:r>
              <a:rPr kumimoji="1" lang="zh-CN" altLang="en-US" sz="1600" dirty="0">
                <a:solidFill>
                  <a:srgbClr val="336600"/>
                </a:solidFill>
              </a:rPr>
              <a:t>把独享设备转变成具有共享特征的虚拟设备，</a:t>
            </a:r>
            <a:r>
              <a:rPr kumimoji="1" lang="zh-CN" altLang="en-US" sz="1600" dirty="0">
                <a:solidFill>
                  <a:schemeClr val="hlink"/>
                </a:solidFill>
              </a:rPr>
              <a:t>从而提高设备利用率。</a:t>
            </a:r>
          </a:p>
          <a:p>
            <a:r>
              <a:rPr kumimoji="1" lang="en-US" altLang="zh-CN" sz="1600" dirty="0">
                <a:solidFill>
                  <a:schemeClr val="hlink"/>
                </a:solidFill>
              </a:rPr>
              <a:t>SPOOLING</a:t>
            </a:r>
            <a:r>
              <a:rPr kumimoji="1" lang="zh-CN" altLang="en-US" sz="1600" dirty="0">
                <a:solidFill>
                  <a:schemeClr val="hlink"/>
                </a:solidFill>
              </a:rPr>
              <a:t>原理：</a:t>
            </a:r>
            <a:r>
              <a:rPr lang="en-US" altLang="zh-CN" sz="1600" dirty="0" err="1">
                <a:solidFill>
                  <a:schemeClr val="hlink"/>
                </a:solidFill>
              </a:rPr>
              <a:t>SPOOLing</a:t>
            </a:r>
            <a:r>
              <a:rPr lang="zh-CN" altLang="en-US" sz="1600" dirty="0">
                <a:solidFill>
                  <a:schemeClr val="hlink"/>
                </a:solidFill>
              </a:rPr>
              <a:t>程序和外设进行数据交换，可以称为</a:t>
            </a:r>
            <a:r>
              <a:rPr lang="zh-CN" altLang="en-US" sz="1600" dirty="0">
                <a:solidFill>
                  <a:srgbClr val="CC0066"/>
                </a:solidFill>
              </a:rPr>
              <a:t>“实际</a:t>
            </a:r>
            <a:r>
              <a:rPr lang="en-US" altLang="zh-CN" sz="1600" dirty="0">
                <a:solidFill>
                  <a:srgbClr val="CC0066"/>
                </a:solidFill>
              </a:rPr>
              <a:t>I/O”</a:t>
            </a:r>
            <a:r>
              <a:rPr lang="zh-CN" altLang="en-US" sz="1600" dirty="0">
                <a:solidFill>
                  <a:schemeClr val="hlink"/>
                </a:solidFill>
              </a:rPr>
              <a:t>。一方面，</a:t>
            </a:r>
            <a:r>
              <a:rPr lang="en-US" altLang="zh-CN" sz="1600" dirty="0" err="1">
                <a:solidFill>
                  <a:schemeClr val="hlink"/>
                </a:solidFill>
              </a:rPr>
              <a:t>SPOOLing</a:t>
            </a:r>
            <a:r>
              <a:rPr lang="zh-CN" altLang="en-US" sz="1600" dirty="0">
                <a:solidFill>
                  <a:schemeClr val="hlink"/>
                </a:solidFill>
              </a:rPr>
              <a:t>程序预先从外设输入数据并加以缓冲，在以后需要的时候输入到应用程序；另一方面，</a:t>
            </a:r>
            <a:r>
              <a:rPr lang="en-US" altLang="zh-CN" sz="1600" dirty="0" err="1">
                <a:solidFill>
                  <a:schemeClr val="hlink"/>
                </a:solidFill>
              </a:rPr>
              <a:t>SPOOLing</a:t>
            </a:r>
            <a:r>
              <a:rPr lang="zh-CN" altLang="en-US" sz="1600" dirty="0">
                <a:solidFill>
                  <a:schemeClr val="hlink"/>
                </a:solidFill>
              </a:rPr>
              <a:t>程序接受应用程序的输出数据并加以缓冲，在以后适当的时候输出到外设。</a:t>
            </a:r>
          </a:p>
          <a:p>
            <a:r>
              <a:rPr lang="zh-CN" altLang="en-US" sz="1600" dirty="0">
                <a:solidFill>
                  <a:schemeClr val="hlink"/>
                </a:solidFill>
              </a:rPr>
              <a:t>应用程序进行</a:t>
            </a:r>
            <a:r>
              <a:rPr lang="en-US" altLang="zh-CN" sz="1600" dirty="0">
                <a:solidFill>
                  <a:schemeClr val="hlink"/>
                </a:solidFill>
              </a:rPr>
              <a:t>I/O</a:t>
            </a:r>
            <a:r>
              <a:rPr lang="zh-CN" altLang="en-US" sz="1600" dirty="0">
                <a:solidFill>
                  <a:schemeClr val="hlink"/>
                </a:solidFill>
              </a:rPr>
              <a:t>操作时，只是和</a:t>
            </a:r>
            <a:r>
              <a:rPr lang="en-US" altLang="zh-CN" sz="1600" dirty="0" err="1">
                <a:solidFill>
                  <a:schemeClr val="hlink"/>
                </a:solidFill>
              </a:rPr>
              <a:t>SPOOLing</a:t>
            </a:r>
            <a:r>
              <a:rPr lang="zh-CN" altLang="en-US" sz="1600" dirty="0">
                <a:solidFill>
                  <a:schemeClr val="hlink"/>
                </a:solidFill>
              </a:rPr>
              <a:t>程序交换数据，可以称为</a:t>
            </a:r>
            <a:r>
              <a:rPr lang="zh-CN" altLang="en-US" sz="1600" dirty="0">
                <a:solidFill>
                  <a:srgbClr val="CC0066"/>
                </a:solidFill>
              </a:rPr>
              <a:t>“虚拟</a:t>
            </a:r>
            <a:r>
              <a:rPr lang="en-US" altLang="zh-CN" sz="1600" dirty="0">
                <a:solidFill>
                  <a:srgbClr val="CC0066"/>
                </a:solidFill>
              </a:rPr>
              <a:t>I/O”</a:t>
            </a:r>
            <a:r>
              <a:rPr lang="zh-CN" altLang="en-US" sz="1600" dirty="0">
                <a:solidFill>
                  <a:schemeClr val="hlink"/>
                </a:solidFill>
              </a:rPr>
              <a:t>。这时虚拟</a:t>
            </a:r>
            <a:r>
              <a:rPr lang="en-US" altLang="zh-CN" sz="1600" dirty="0">
                <a:solidFill>
                  <a:schemeClr val="hlink"/>
                </a:solidFill>
              </a:rPr>
              <a:t>I/O</a:t>
            </a:r>
            <a:r>
              <a:rPr lang="zh-CN" altLang="en-US" sz="1600" dirty="0">
                <a:solidFill>
                  <a:schemeClr val="hlink"/>
                </a:solidFill>
              </a:rPr>
              <a:t>实际上是从</a:t>
            </a:r>
            <a:r>
              <a:rPr lang="en-US" altLang="zh-CN" sz="1600" dirty="0" err="1">
                <a:solidFill>
                  <a:schemeClr val="hlink"/>
                </a:solidFill>
              </a:rPr>
              <a:t>SPOOLing</a:t>
            </a:r>
            <a:r>
              <a:rPr lang="zh-CN" altLang="en-US" sz="1600" dirty="0">
                <a:solidFill>
                  <a:schemeClr val="hlink"/>
                </a:solidFill>
              </a:rPr>
              <a:t>程序的缓冲池中读出数据或把数据送入缓冲池，而不是跟实际的外设进行</a:t>
            </a:r>
            <a:r>
              <a:rPr lang="en-US" altLang="zh-CN" sz="1600" dirty="0">
                <a:solidFill>
                  <a:schemeClr val="hlink"/>
                </a:solidFill>
              </a:rPr>
              <a:t>I/O</a:t>
            </a:r>
            <a:r>
              <a:rPr lang="zh-CN" altLang="en-US" sz="1600" dirty="0">
                <a:solidFill>
                  <a:schemeClr val="hlink"/>
                </a:solidFill>
              </a:rPr>
              <a:t>操作。</a:t>
            </a:r>
          </a:p>
          <a:p>
            <a:r>
              <a:rPr lang="zh-CN" altLang="en-US" sz="1600" dirty="0">
                <a:solidFill>
                  <a:schemeClr val="hlink"/>
                </a:solidFill>
              </a:rPr>
              <a:t>在</a:t>
            </a:r>
            <a:r>
              <a:rPr lang="en-US" altLang="zh-CN" sz="1600" dirty="0" err="1">
                <a:solidFill>
                  <a:schemeClr val="hlink"/>
                </a:solidFill>
              </a:rPr>
              <a:t>SPOOLing</a:t>
            </a:r>
            <a:r>
              <a:rPr lang="zh-CN" altLang="en-US" sz="1600" dirty="0">
                <a:solidFill>
                  <a:schemeClr val="hlink"/>
                </a:solidFill>
              </a:rPr>
              <a:t>程序中，需要管理两级缓冲区：</a:t>
            </a:r>
            <a:r>
              <a:rPr lang="zh-CN" altLang="en-US" sz="1600" dirty="0">
                <a:solidFill>
                  <a:srgbClr val="CC0066"/>
                </a:solidFill>
              </a:rPr>
              <a:t>内存缓冲区</a:t>
            </a:r>
            <a:r>
              <a:rPr lang="zh-CN" altLang="en-US" sz="1600" dirty="0">
                <a:solidFill>
                  <a:schemeClr val="hlink"/>
                </a:solidFill>
              </a:rPr>
              <a:t>和</a:t>
            </a:r>
            <a:r>
              <a:rPr lang="zh-CN" altLang="en-US" sz="1600" dirty="0">
                <a:solidFill>
                  <a:srgbClr val="CC0066"/>
                </a:solidFill>
              </a:rPr>
              <a:t>快速外存上的缓冲池</a:t>
            </a:r>
            <a:r>
              <a:rPr lang="zh-CN" altLang="en-US" sz="1600" dirty="0">
                <a:solidFill>
                  <a:schemeClr val="hlink"/>
                </a:solidFill>
              </a:rPr>
              <a:t>，后者可以暂存多批</a:t>
            </a:r>
            <a:r>
              <a:rPr lang="en-US" altLang="zh-CN" sz="1600" dirty="0">
                <a:solidFill>
                  <a:schemeClr val="hlink"/>
                </a:solidFill>
              </a:rPr>
              <a:t>I/O</a:t>
            </a:r>
            <a:r>
              <a:rPr lang="zh-CN" altLang="en-US" sz="1600" dirty="0">
                <a:solidFill>
                  <a:schemeClr val="hlink"/>
                </a:solidFill>
              </a:rPr>
              <a:t>操作的较多数据。</a:t>
            </a:r>
            <a:endParaRPr kumimoji="1" lang="zh-CN" altLang="en-US" sz="1600" dirty="0">
              <a:solidFill>
                <a:schemeClr val="hlin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819D9F2F-127F-49A0-8756-C16679746B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3C774F6-4E30-4A04-B3BE-C3B915918876}" type="slidenum">
              <a:rPr lang="en-US" altLang="zh-CN" smtClean="0"/>
              <a:pPr/>
              <a:t>98</a:t>
            </a:fld>
            <a:endParaRPr lang="en-US" altLang="zh-CN"/>
          </a:p>
        </p:txBody>
      </p:sp>
      <p:sp>
        <p:nvSpPr>
          <p:cNvPr id="151555" name="Rectangle 2">
            <a:extLst>
              <a:ext uri="{FF2B5EF4-FFF2-40B4-BE49-F238E27FC236}">
                <a16:creationId xmlns:a16="http://schemas.microsoft.com/office/drawing/2014/main" id="{131BA4B5-904E-4B3B-AA24-AB1FEE26422A}"/>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AC060D16-B98C-4B02-A77B-67665BE3AB6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a:t>Spooling</a:t>
            </a:r>
            <a:r>
              <a:rPr lang="zh-CN" altLang="en-US">
                <a:solidFill>
                  <a:schemeClr val="hlink"/>
                </a:solidFill>
              </a:rPr>
              <a:t>系统是对脱机输入输出工作的模拟，它必须有高速大容量且可随机存取的外存支持。在该系统中，用一道程序来模拟脱机输入时外围设备控制器的功能，把低速输入设备上的数据传送到高速磁盘上；再用另一道程序来模拟脱机输出时外围设备控制器的功能，把数据从磁盘上传送到低速输出设备上。这样，便可以在主机的直接控制下，实现脱机输入输出功能。</a:t>
            </a:r>
            <a:endParaRPr lang="zh-CN" altLang="en-US"/>
          </a:p>
          <a:p>
            <a:endParaRPr lang="en-US" altLang="zh-CN" sz="4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1A7326B4-FB52-4518-8172-C7A9EF01C8E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78955B-DD73-4EB9-B7D5-868475AF7EBE}" type="slidenum">
              <a:rPr lang="en-US" altLang="zh-CN" smtClean="0"/>
              <a:pPr/>
              <a:t>99</a:t>
            </a:fld>
            <a:endParaRPr lang="en-US" altLang="zh-CN"/>
          </a:p>
        </p:txBody>
      </p:sp>
      <p:sp>
        <p:nvSpPr>
          <p:cNvPr id="153603" name="Rectangle 2">
            <a:extLst>
              <a:ext uri="{FF2B5EF4-FFF2-40B4-BE49-F238E27FC236}">
                <a16:creationId xmlns:a16="http://schemas.microsoft.com/office/drawing/2014/main" id="{A358379E-87DC-4341-B6BF-5D077147169D}"/>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9434A943-0CE3-4BE4-B05E-5C6FCFA25C2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输入进程</a:t>
            </a:r>
            <a:r>
              <a:rPr lang="en-US" altLang="zh-CN" dirty="0"/>
              <a:t>SPI</a:t>
            </a:r>
            <a:r>
              <a:rPr lang="zh-CN" altLang="en-US" dirty="0"/>
              <a:t>是模拟脱机输入时的外围控制机，它将用户要求处理的数据从输入设备通过输入缓冲区再送到输入井（磁盘上开辟的一块区域），当</a:t>
            </a:r>
            <a:r>
              <a:rPr lang="en-US" altLang="zh-CN" dirty="0"/>
              <a:t>CPU</a:t>
            </a:r>
            <a:r>
              <a:rPr lang="zh-CN" altLang="en-US" dirty="0"/>
              <a:t>处理这些数据数据时，就直接从输入井读入内存。输出进程</a:t>
            </a:r>
            <a:r>
              <a:rPr lang="en-US" altLang="zh-CN" dirty="0"/>
              <a:t>SPO</a:t>
            </a:r>
            <a:r>
              <a:rPr lang="zh-CN" altLang="en-US" dirty="0"/>
              <a:t>是模拟脱机输出时的外围控制机，把用户要求输出的数据，先从内存送到输出井，待输出设备空闲时，再将输出井中的数据通过输出缓冲区（内存中一块区域）传送到输出设备上。</a:t>
            </a:r>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100</a:t>
            </a:fld>
            <a:endParaRPr lang="en-US" altLang="zh-CN"/>
          </a:p>
        </p:txBody>
      </p:sp>
    </p:spTree>
    <p:extLst>
      <p:ext uri="{BB962C8B-B14F-4D97-AF65-F5344CB8AC3E}">
        <p14:creationId xmlns:p14="http://schemas.microsoft.com/office/powerpoint/2010/main" val="4279877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0C988A1A-FD1F-4487-B0CC-A3556D4C74D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B4B438-1E3D-45A3-9D12-1535665AA380}" type="slidenum">
              <a:rPr lang="en-US" altLang="zh-CN" smtClean="0"/>
              <a:pPr/>
              <a:t>101</a:t>
            </a:fld>
            <a:endParaRPr lang="en-US" altLang="zh-CN"/>
          </a:p>
        </p:txBody>
      </p:sp>
      <p:sp>
        <p:nvSpPr>
          <p:cNvPr id="156675" name="Rectangle 2">
            <a:extLst>
              <a:ext uri="{FF2B5EF4-FFF2-40B4-BE49-F238E27FC236}">
                <a16:creationId xmlns:a16="http://schemas.microsoft.com/office/drawing/2014/main" id="{677D883C-1FF7-40E4-B6CF-40FD46DF300C}"/>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99C2BAD8-12B1-4686-833D-CEFCA64CADF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将一台独享打印机改造为可供多个用户共享的打印机，是应用</a:t>
            </a:r>
            <a:r>
              <a:rPr lang="en-US" altLang="zh-CN" dirty="0" err="1"/>
              <a:t>SPOOLing</a:t>
            </a:r>
            <a:r>
              <a:rPr lang="zh-CN" altLang="en-US" dirty="0"/>
              <a:t>技术的典型实例。具体做法是：系统对于用户的打印输出，但并不真正把打印机分配给该用户进程，而是先在输出井中申请一个空闲盘块区，并将要打印的数据送入其中；然后为用户申请并填写请求打印表，将该表挂到请求打印队列上。若打印机空闲，输出程序从请求打印队首取表，将要打印的数据从输出井传送到内存的输出缓冲区，再进行打印，直到打印队列为空。</a:t>
            </a:r>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102</a:t>
            </a:fld>
            <a:endParaRPr lang="en-US" altLang="zh-CN"/>
          </a:p>
        </p:txBody>
      </p:sp>
    </p:spTree>
    <p:extLst>
      <p:ext uri="{BB962C8B-B14F-4D97-AF65-F5344CB8AC3E}">
        <p14:creationId xmlns:p14="http://schemas.microsoft.com/office/powerpoint/2010/main" val="2329838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ED678059-ECF3-4687-A114-41D9029FDE6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29F851B-A29A-47A6-9A9E-55B4AA799E9B}" type="slidenum">
              <a:rPr lang="en-US" altLang="zh-CN" smtClean="0"/>
              <a:pPr/>
              <a:t>103</a:t>
            </a:fld>
            <a:endParaRPr lang="en-US" altLang="zh-CN"/>
          </a:p>
        </p:txBody>
      </p:sp>
      <p:sp>
        <p:nvSpPr>
          <p:cNvPr id="158723" name="Rectangle 2">
            <a:extLst>
              <a:ext uri="{FF2B5EF4-FFF2-40B4-BE49-F238E27FC236}">
                <a16:creationId xmlns:a16="http://schemas.microsoft.com/office/drawing/2014/main" id="{77E02C1A-79F4-4AA6-BDB4-E02D625EFB71}"/>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1CF41D2B-B5F2-4B4C-BE1A-9DA8B1295A8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a:extLst>
              <a:ext uri="{FF2B5EF4-FFF2-40B4-BE49-F238E27FC236}">
                <a16:creationId xmlns:a16="http://schemas.microsoft.com/office/drawing/2014/main" id="{6CB384AA-5343-49E4-9CD8-69C2C77D489D}"/>
              </a:ext>
            </a:extLst>
          </p:cNvPr>
          <p:cNvSpPr>
            <a:spLocks noGrp="1" noRot="1" noChangeAspect="1" noChangeArrowheads="1" noTextEdit="1"/>
          </p:cNvSpPr>
          <p:nvPr>
            <p:ph type="sldImg"/>
          </p:nvPr>
        </p:nvSpPr>
        <p:spPr>
          <a:ln/>
        </p:spPr>
      </p:sp>
      <p:sp>
        <p:nvSpPr>
          <p:cNvPr id="162819" name="备注占位符 2">
            <a:extLst>
              <a:ext uri="{FF2B5EF4-FFF2-40B4-BE49-F238E27FC236}">
                <a16:creationId xmlns:a16="http://schemas.microsoft.com/office/drawing/2014/main" id="{C58865FC-BBDC-42A3-8ACE-444F3D6829A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a:t>
            </a:r>
            <a:r>
              <a:rPr lang="en-US" altLang="zh-CN" dirty="0"/>
              <a:t>a)  </a:t>
            </a:r>
            <a:r>
              <a:rPr lang="zh-CN" altLang="en-US" dirty="0"/>
              <a:t>每收到一位数据便中断一次，中断</a:t>
            </a:r>
            <a:r>
              <a:rPr lang="en-US" altLang="zh-CN" dirty="0"/>
              <a:t>CPU</a:t>
            </a:r>
            <a:r>
              <a:rPr lang="zh-CN" altLang="en-US" dirty="0"/>
              <a:t>频率为</a:t>
            </a:r>
            <a:r>
              <a:rPr lang="en-US" altLang="zh-CN" dirty="0"/>
              <a:t>9.6kb/s, 1s/9.6k=100us, </a:t>
            </a:r>
            <a:r>
              <a:rPr lang="zh-CN" altLang="en-US" dirty="0"/>
              <a:t>即每</a:t>
            </a:r>
            <a:r>
              <a:rPr lang="en-US" altLang="zh-CN" dirty="0"/>
              <a:t>100us(</a:t>
            </a:r>
            <a:r>
              <a:rPr lang="zh-CN" altLang="en-US" dirty="0"/>
              <a:t>微秒</a:t>
            </a:r>
            <a:r>
              <a:rPr lang="en-US" altLang="zh-CN"/>
              <a:t>)</a:t>
            </a:r>
            <a:r>
              <a:rPr lang="zh-CN" altLang="en-US"/>
              <a:t>便</a:t>
            </a:r>
            <a:r>
              <a:rPr lang="zh-CN" altLang="en-US" dirty="0"/>
              <a:t>中断</a:t>
            </a:r>
            <a:r>
              <a:rPr lang="en-US" altLang="zh-CN" dirty="0"/>
              <a:t>CPU</a:t>
            </a:r>
            <a:r>
              <a:rPr lang="zh-CN" altLang="en-US" dirty="0"/>
              <a:t>一次。</a:t>
            </a:r>
            <a:r>
              <a:rPr lang="en-US" altLang="zh-CN" dirty="0" err="1"/>
              <a:t>Cpu</a:t>
            </a:r>
            <a:r>
              <a:rPr lang="zh-CN" altLang="en-US" dirty="0"/>
              <a:t>必须在</a:t>
            </a:r>
            <a:r>
              <a:rPr lang="en-US" altLang="zh-CN" dirty="0"/>
              <a:t>100us</a:t>
            </a:r>
            <a:r>
              <a:rPr lang="zh-CN" altLang="en-US" dirty="0"/>
              <a:t>内响应，否则数据会被冲掉。</a:t>
            </a:r>
            <a:endParaRPr lang="en-US" altLang="zh-CN" dirty="0"/>
          </a:p>
          <a:p>
            <a:r>
              <a:rPr lang="zh-CN" altLang="en-US" dirty="0"/>
              <a:t>（</a:t>
            </a:r>
            <a:r>
              <a:rPr lang="en-US" altLang="zh-CN" dirty="0"/>
              <a:t>b</a:t>
            </a:r>
            <a:r>
              <a:rPr lang="zh-CN" altLang="en-US" dirty="0"/>
              <a:t>）中断</a:t>
            </a:r>
            <a:r>
              <a:rPr lang="en-US" altLang="zh-CN" dirty="0"/>
              <a:t>CPU</a:t>
            </a:r>
            <a:r>
              <a:rPr lang="zh-CN" altLang="en-US" dirty="0"/>
              <a:t>频率为</a:t>
            </a:r>
            <a:r>
              <a:rPr lang="en-US" altLang="zh-CN" dirty="0"/>
              <a:t>9.6/8=1.2 k/s</a:t>
            </a:r>
            <a:r>
              <a:rPr lang="zh-CN" altLang="en-US" dirty="0"/>
              <a:t> </a:t>
            </a:r>
            <a:endParaRPr lang="en-US" altLang="zh-CN" dirty="0"/>
          </a:p>
          <a:p>
            <a:r>
              <a:rPr lang="zh-CN" altLang="en-US" dirty="0"/>
              <a:t>（</a:t>
            </a:r>
            <a:r>
              <a:rPr lang="en-US" altLang="zh-CN" dirty="0"/>
              <a:t>c)   </a:t>
            </a:r>
            <a:r>
              <a:rPr lang="zh-CN" altLang="en-US" dirty="0"/>
              <a:t>中断</a:t>
            </a:r>
            <a:r>
              <a:rPr lang="en-US" altLang="zh-CN" dirty="0"/>
              <a:t>CPU</a:t>
            </a:r>
            <a:r>
              <a:rPr lang="zh-CN" altLang="en-US" dirty="0"/>
              <a:t>频率为</a:t>
            </a:r>
            <a:r>
              <a:rPr lang="en-US" altLang="zh-CN" dirty="0"/>
              <a:t>1.2/8=0.15 k/s </a:t>
            </a:r>
          </a:p>
          <a:p>
            <a:endParaRPr lang="en-US" altLang="zh-CN" dirty="0"/>
          </a:p>
          <a:p>
            <a:r>
              <a:rPr lang="en-US" altLang="zh-CN" dirty="0"/>
              <a:t>s</a:t>
            </a:r>
            <a:r>
              <a:rPr lang="zh-CN" altLang="en-US" dirty="0"/>
              <a:t>秒 </a:t>
            </a:r>
            <a:r>
              <a:rPr lang="en-US" altLang="zh-CN" dirty="0" err="1"/>
              <a:t>ms</a:t>
            </a:r>
            <a:r>
              <a:rPr lang="zh-CN" altLang="en-US" dirty="0"/>
              <a:t>毫秒 </a:t>
            </a:r>
            <a:r>
              <a:rPr lang="en-US" altLang="zh-CN" dirty="0"/>
              <a:t>us</a:t>
            </a:r>
            <a:r>
              <a:rPr lang="zh-CN" altLang="en-US" dirty="0"/>
              <a:t>微秒 </a:t>
            </a:r>
            <a:r>
              <a:rPr lang="en-US" altLang="zh-CN" dirty="0"/>
              <a:t>1000</a:t>
            </a:r>
            <a:r>
              <a:rPr lang="zh-CN" altLang="en-US" dirty="0"/>
              <a:t>进制  </a:t>
            </a:r>
            <a:r>
              <a:rPr lang="en-US" altLang="zh-CN" dirty="0"/>
              <a:t>1s=10^3</a:t>
            </a:r>
            <a:r>
              <a:rPr lang="zh-CN" altLang="en-US" dirty="0"/>
              <a:t>毫秒</a:t>
            </a:r>
            <a:r>
              <a:rPr lang="en-US" altLang="zh-CN" dirty="0"/>
              <a:t>=10^6 </a:t>
            </a:r>
            <a:r>
              <a:rPr lang="zh-CN" altLang="en-US" dirty="0"/>
              <a:t>微秒</a:t>
            </a:r>
          </a:p>
        </p:txBody>
      </p:sp>
      <p:sp>
        <p:nvSpPr>
          <p:cNvPr id="162820" name="灯片编号占位符 3">
            <a:extLst>
              <a:ext uri="{FF2B5EF4-FFF2-40B4-BE49-F238E27FC236}">
                <a16:creationId xmlns:a16="http://schemas.microsoft.com/office/drawing/2014/main" id="{EAD8DA0A-7A11-4B25-9B27-CCC97B97833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0007556-78D5-47B4-BA46-D496A8DE7448}" type="slidenum">
              <a:rPr lang="en-US" altLang="zh-CN" smtClean="0"/>
              <a:pPr/>
              <a:t>105</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a:extLst>
              <a:ext uri="{FF2B5EF4-FFF2-40B4-BE49-F238E27FC236}">
                <a16:creationId xmlns:a16="http://schemas.microsoft.com/office/drawing/2014/main" id="{5266EDC5-A0ED-4E8F-B9FB-A3CC003C382C}"/>
              </a:ext>
            </a:extLst>
          </p:cNvPr>
          <p:cNvSpPr>
            <a:spLocks noGrp="1" noRot="1" noChangeAspect="1" noChangeArrowheads="1" noTextEdit="1"/>
          </p:cNvSpPr>
          <p:nvPr>
            <p:ph type="sldImg"/>
          </p:nvPr>
        </p:nvSpPr>
        <p:spPr>
          <a:ln/>
        </p:spPr>
      </p:sp>
      <p:sp>
        <p:nvSpPr>
          <p:cNvPr id="168963" name="备注占位符 2">
            <a:extLst>
              <a:ext uri="{FF2B5EF4-FFF2-40B4-BE49-F238E27FC236}">
                <a16:creationId xmlns:a16="http://schemas.microsoft.com/office/drawing/2014/main" id="{E34F256D-1455-4C5B-8FF7-1E508092493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10000"/>
              </a:spcBef>
            </a:pPr>
            <a:r>
              <a:rPr lang="zh-CN" altLang="en-US" dirty="0">
                <a:solidFill>
                  <a:srgbClr val="336600"/>
                </a:solidFill>
              </a:rPr>
              <a:t>在单缓冲情况下，每当用户进程发出一</a:t>
            </a:r>
            <a:r>
              <a:rPr lang="en-US" altLang="zh-CN" dirty="0">
                <a:solidFill>
                  <a:srgbClr val="336600"/>
                </a:solidFill>
              </a:rPr>
              <a:t>I/O</a:t>
            </a:r>
            <a:r>
              <a:rPr lang="zh-CN" altLang="en-US" dirty="0">
                <a:solidFill>
                  <a:srgbClr val="336600"/>
                </a:solidFill>
              </a:rPr>
              <a:t>请求时，</a:t>
            </a:r>
            <a:r>
              <a:rPr lang="en-US" altLang="zh-CN" dirty="0">
                <a:solidFill>
                  <a:srgbClr val="336600"/>
                </a:solidFill>
              </a:rPr>
              <a:t>OS</a:t>
            </a:r>
            <a:r>
              <a:rPr lang="zh-CN" altLang="en-US" dirty="0">
                <a:solidFill>
                  <a:srgbClr val="336600"/>
                </a:solidFill>
              </a:rPr>
              <a:t>便在主存中为之分配一缓冲区。</a:t>
            </a:r>
          </a:p>
          <a:p>
            <a:pPr>
              <a:spcBef>
                <a:spcPct val="10000"/>
              </a:spcBef>
            </a:pPr>
            <a:r>
              <a:rPr lang="zh-CN" altLang="en-US" dirty="0">
                <a:solidFill>
                  <a:srgbClr val="336600"/>
                </a:solidFill>
              </a:rPr>
              <a:t>在</a:t>
            </a:r>
            <a:r>
              <a:rPr lang="zh-CN" altLang="en-US" dirty="0">
                <a:solidFill>
                  <a:srgbClr val="0000CC"/>
                </a:solidFill>
              </a:rPr>
              <a:t>字符设备输入时</a:t>
            </a:r>
            <a:r>
              <a:rPr lang="zh-CN" altLang="en-US" dirty="0">
                <a:solidFill>
                  <a:srgbClr val="336600"/>
                </a:solidFill>
              </a:rPr>
              <a:t>，缓冲区用于暂存用户输入的一行数据，在</a:t>
            </a:r>
            <a:r>
              <a:rPr lang="zh-CN" altLang="en-US" dirty="0">
                <a:solidFill>
                  <a:srgbClr val="0000CC"/>
                </a:solidFill>
              </a:rPr>
              <a:t>输入期间</a:t>
            </a:r>
            <a:r>
              <a:rPr lang="zh-CN" altLang="en-US" dirty="0">
                <a:solidFill>
                  <a:srgbClr val="336600"/>
                </a:solidFill>
              </a:rPr>
              <a:t>，用户进程被阻塞以等待数据输入完毕；在</a:t>
            </a:r>
            <a:r>
              <a:rPr lang="zh-CN" altLang="en-US" dirty="0">
                <a:solidFill>
                  <a:srgbClr val="0000CC"/>
                </a:solidFill>
              </a:rPr>
              <a:t>输出时</a:t>
            </a:r>
            <a:r>
              <a:rPr lang="zh-CN" altLang="en-US" dirty="0">
                <a:solidFill>
                  <a:srgbClr val="336600"/>
                </a:solidFill>
              </a:rPr>
              <a:t>，用户进程将一行数据输入到缓冲区后，继续执行处理。当用户进程已有第二行数据输出时，如果第一行数据尚未被提取完毕，则此时用户进程应阻塞。</a:t>
            </a:r>
          </a:p>
          <a:p>
            <a:endParaRPr lang="zh-CN" altLang="en-US" dirty="0"/>
          </a:p>
        </p:txBody>
      </p:sp>
      <p:sp>
        <p:nvSpPr>
          <p:cNvPr id="168964" name="灯片编号占位符 3">
            <a:extLst>
              <a:ext uri="{FF2B5EF4-FFF2-40B4-BE49-F238E27FC236}">
                <a16:creationId xmlns:a16="http://schemas.microsoft.com/office/drawing/2014/main" id="{C8B2C81A-6DA0-4525-A14F-71AA3B3D41A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6CAA560-5CEC-4F5B-819B-B36464C3C495}" type="slidenum">
              <a:rPr lang="en-US" altLang="zh-CN" smtClean="0"/>
              <a:pPr/>
              <a:t>110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F510D462-1F59-4FE1-80D5-B26A0139DF7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CA23DB-0B85-4C33-A2EE-9E3486F8E139}" type="slidenum">
              <a:rPr lang="en-US" altLang="zh-CN" smtClean="0"/>
              <a:pPr/>
              <a:t>27</a:t>
            </a:fld>
            <a:endParaRPr lang="en-US" altLang="zh-CN"/>
          </a:p>
        </p:txBody>
      </p:sp>
      <p:sp>
        <p:nvSpPr>
          <p:cNvPr id="61443" name="Rectangle 7">
            <a:extLst>
              <a:ext uri="{FF2B5EF4-FFF2-40B4-BE49-F238E27FC236}">
                <a16:creationId xmlns:a16="http://schemas.microsoft.com/office/drawing/2014/main" id="{80B2D200-515C-488C-B08B-7F5E54862318}"/>
              </a:ext>
            </a:extLst>
          </p:cNvPr>
          <p:cNvSpPr txBox="1">
            <a:spLocks noGrp="1" noChangeArrowheads="1"/>
          </p:cNvSpPr>
          <p:nvPr/>
        </p:nvSpPr>
        <p:spPr bwMode="auto">
          <a:xfrm>
            <a:off x="5653088" y="6491288"/>
            <a:ext cx="43243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5DA9C77-1C09-4B36-8F00-AD3F16CD658F}" type="slidenum">
              <a:rPr lang="en-US" altLang="zh-CN" sz="1200"/>
              <a:pPr algn="r" eaLnBrk="1" hangingPunct="1"/>
              <a:t>27</a:t>
            </a:fld>
            <a:endParaRPr lang="en-US" altLang="zh-CN" sz="1200"/>
          </a:p>
        </p:txBody>
      </p:sp>
      <p:sp>
        <p:nvSpPr>
          <p:cNvPr id="61444" name="Rectangle 2">
            <a:extLst>
              <a:ext uri="{FF2B5EF4-FFF2-40B4-BE49-F238E27FC236}">
                <a16:creationId xmlns:a16="http://schemas.microsoft.com/office/drawing/2014/main" id="{1506454E-5B3C-49E1-8C5A-105ADE359CD7}"/>
              </a:ext>
            </a:extLst>
          </p:cNvPr>
          <p:cNvSpPr>
            <a:spLocks noGrp="1" noRot="1" noChangeAspect="1" noChangeArrowheads="1" noTextEdit="1"/>
          </p:cNvSpPr>
          <p:nvPr>
            <p:ph type="sldImg"/>
          </p:nvPr>
        </p:nvSpPr>
        <p:spPr>
          <a:ln/>
        </p:spPr>
      </p:sp>
      <p:sp>
        <p:nvSpPr>
          <p:cNvPr id="61445" name="Rectangle 3">
            <a:extLst>
              <a:ext uri="{FF2B5EF4-FFF2-40B4-BE49-F238E27FC236}">
                <a16:creationId xmlns:a16="http://schemas.microsoft.com/office/drawing/2014/main" id="{F4FA82D9-1B12-40E5-BD7B-76B926EE3DC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设备控制器是计算机中的一个实体，其</a:t>
            </a:r>
            <a:r>
              <a:rPr lang="zh-CN" altLang="en-US">
                <a:solidFill>
                  <a:srgbClr val="0000CC"/>
                </a:solidFill>
              </a:rPr>
              <a:t>主要职责是控制一个或多个</a:t>
            </a:r>
            <a:r>
              <a:rPr lang="en-US" altLang="zh-CN">
                <a:solidFill>
                  <a:srgbClr val="0000CC"/>
                </a:solidFill>
              </a:rPr>
              <a:t>I/O</a:t>
            </a:r>
            <a:r>
              <a:rPr lang="zh-CN" altLang="en-US">
                <a:solidFill>
                  <a:srgbClr val="0000CC"/>
                </a:solidFill>
              </a:rPr>
              <a:t>设备，以实现</a:t>
            </a:r>
            <a:r>
              <a:rPr lang="en-US" altLang="zh-CN">
                <a:solidFill>
                  <a:srgbClr val="0000CC"/>
                </a:solidFill>
              </a:rPr>
              <a:t>I/O</a:t>
            </a:r>
            <a:r>
              <a:rPr lang="zh-CN" altLang="en-US">
                <a:solidFill>
                  <a:srgbClr val="0000CC"/>
                </a:solidFill>
              </a:rPr>
              <a:t>设备和计算机之间的数据交换</a:t>
            </a:r>
            <a:r>
              <a:rPr lang="zh-CN" altLang="en-US"/>
              <a:t>。它是</a:t>
            </a:r>
            <a:r>
              <a:rPr lang="en-US" altLang="zh-CN"/>
              <a:t>CPU</a:t>
            </a:r>
            <a:r>
              <a:rPr lang="zh-CN" altLang="en-US"/>
              <a:t>与</a:t>
            </a:r>
            <a:r>
              <a:rPr lang="en-US" altLang="zh-CN"/>
              <a:t>I/O</a:t>
            </a:r>
            <a:r>
              <a:rPr lang="zh-CN" altLang="en-US"/>
              <a:t>设备之间的接口，接收从</a:t>
            </a:r>
            <a:r>
              <a:rPr lang="en-US" altLang="zh-CN"/>
              <a:t>CPU</a:t>
            </a:r>
            <a:r>
              <a:rPr lang="zh-CN" altLang="en-US"/>
              <a:t>发来的命令，并去控制</a:t>
            </a:r>
            <a:r>
              <a:rPr lang="en-US" altLang="zh-CN"/>
              <a:t>I/O</a:t>
            </a:r>
            <a:r>
              <a:rPr lang="zh-CN" altLang="en-US"/>
              <a:t>设备工作，以使处理机脱离繁杂的设备控制事务。</a:t>
            </a:r>
          </a:p>
          <a:p>
            <a:r>
              <a:rPr lang="zh-CN" altLang="en-US"/>
              <a:t>。</a:t>
            </a:r>
          </a:p>
          <a:p>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a:extLst>
              <a:ext uri="{FF2B5EF4-FFF2-40B4-BE49-F238E27FC236}">
                <a16:creationId xmlns:a16="http://schemas.microsoft.com/office/drawing/2014/main" id="{E56C1B92-4BBE-42B2-AEE2-865695A5CD55}"/>
              </a:ext>
            </a:extLst>
          </p:cNvPr>
          <p:cNvSpPr>
            <a:spLocks noGrp="1" noRot="1" noChangeAspect="1" noChangeArrowheads="1" noTextEdit="1"/>
          </p:cNvSpPr>
          <p:nvPr>
            <p:ph type="sldImg"/>
          </p:nvPr>
        </p:nvSpPr>
        <p:spPr>
          <a:ln/>
        </p:spPr>
      </p:sp>
      <p:sp>
        <p:nvSpPr>
          <p:cNvPr id="171011" name="备注占位符 2">
            <a:extLst>
              <a:ext uri="{FF2B5EF4-FFF2-40B4-BE49-F238E27FC236}">
                <a16:creationId xmlns:a16="http://schemas.microsoft.com/office/drawing/2014/main" id="{915344D0-9CEE-4DC5-9DF7-7A81DAF980A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 </a:t>
            </a:r>
            <a:r>
              <a:rPr lang="zh-CN" altLang="en-US" dirty="0">
                <a:solidFill>
                  <a:srgbClr val="336600"/>
                </a:solidFill>
              </a:rPr>
              <a:t>为了加快输入和输出速度，提高设备利用率，人们又引入了双缓冲区机制，也称为缓冲对换（</a:t>
            </a:r>
            <a:r>
              <a:rPr lang="en-US" altLang="zh-CN" dirty="0">
                <a:solidFill>
                  <a:srgbClr val="336600"/>
                </a:solidFill>
              </a:rPr>
              <a:t>Buffer Swapping</a:t>
            </a:r>
            <a:r>
              <a:rPr lang="zh-CN" altLang="en-US" dirty="0">
                <a:solidFill>
                  <a:srgbClr val="336600"/>
                </a:solidFill>
              </a:rPr>
              <a:t>）。在</a:t>
            </a:r>
            <a:r>
              <a:rPr lang="zh-CN" altLang="en-US" dirty="0">
                <a:solidFill>
                  <a:srgbClr val="0000CC"/>
                </a:solidFill>
              </a:rPr>
              <a:t>设备输入时</a:t>
            </a:r>
            <a:r>
              <a:rPr lang="zh-CN" altLang="en-US" dirty="0">
                <a:solidFill>
                  <a:srgbClr val="336600"/>
                </a:solidFill>
              </a:rPr>
              <a:t>，先将数据送入第一缓冲区，装满后便转向第二缓冲区。此时</a:t>
            </a:r>
            <a:r>
              <a:rPr lang="en-US" altLang="zh-CN" dirty="0">
                <a:solidFill>
                  <a:srgbClr val="336600"/>
                </a:solidFill>
              </a:rPr>
              <a:t>OS</a:t>
            </a:r>
            <a:r>
              <a:rPr lang="zh-CN" altLang="en-US" dirty="0">
                <a:solidFill>
                  <a:srgbClr val="336600"/>
                </a:solidFill>
              </a:rPr>
              <a:t>可以从第一缓冲区中移出数据，并送入用户进程。接着由</a:t>
            </a:r>
            <a:r>
              <a:rPr lang="en-US" altLang="zh-CN" dirty="0">
                <a:solidFill>
                  <a:srgbClr val="336600"/>
                </a:solidFill>
              </a:rPr>
              <a:t>CPU</a:t>
            </a:r>
            <a:r>
              <a:rPr lang="zh-CN" altLang="en-US" dirty="0">
                <a:solidFill>
                  <a:srgbClr val="336600"/>
                </a:solidFill>
              </a:rPr>
              <a:t>对数据进行计算。</a:t>
            </a:r>
          </a:p>
          <a:p>
            <a:endParaRPr lang="zh-CN" altLang="en-US" dirty="0"/>
          </a:p>
        </p:txBody>
      </p:sp>
      <p:sp>
        <p:nvSpPr>
          <p:cNvPr id="171012" name="灯片编号占位符 3">
            <a:extLst>
              <a:ext uri="{FF2B5EF4-FFF2-40B4-BE49-F238E27FC236}">
                <a16:creationId xmlns:a16="http://schemas.microsoft.com/office/drawing/2014/main" id="{406AA14F-9AD4-4EE2-A544-1BCA81F0D8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F39B6B-2FBC-462D-A40A-A550B46D0FC4}" type="slidenum">
              <a:rPr lang="en-US" altLang="zh-CN" smtClean="0"/>
              <a:pPr/>
              <a:t>111</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a:extLst>
              <a:ext uri="{FF2B5EF4-FFF2-40B4-BE49-F238E27FC236}">
                <a16:creationId xmlns:a16="http://schemas.microsoft.com/office/drawing/2014/main" id="{70BB9145-A9F2-4D44-9E81-E1CB950B89B3}"/>
              </a:ext>
            </a:extLst>
          </p:cNvPr>
          <p:cNvSpPr>
            <a:spLocks noGrp="1" noRot="1" noChangeAspect="1" noChangeArrowheads="1" noTextEdit="1"/>
          </p:cNvSpPr>
          <p:nvPr>
            <p:ph type="sldImg"/>
          </p:nvPr>
        </p:nvSpPr>
        <p:spPr>
          <a:ln/>
        </p:spPr>
      </p:sp>
      <p:sp>
        <p:nvSpPr>
          <p:cNvPr id="173059" name="备注占位符 2">
            <a:extLst>
              <a:ext uri="{FF2B5EF4-FFF2-40B4-BE49-F238E27FC236}">
                <a16:creationId xmlns:a16="http://schemas.microsoft.com/office/drawing/2014/main" id="{6EC709BF-C8C6-4DDD-B22B-F577224B0C8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olidFill>
                  <a:schemeClr val="hlink"/>
                </a:solidFill>
              </a:rPr>
              <a:t>若我们在实现</a:t>
            </a:r>
            <a:r>
              <a:rPr lang="zh-CN" altLang="en-US" dirty="0">
                <a:solidFill>
                  <a:srgbClr val="336600"/>
                </a:solidFill>
              </a:rPr>
              <a:t>两台机器之间</a:t>
            </a:r>
            <a:r>
              <a:rPr lang="zh-CN" altLang="en-US" dirty="0">
                <a:solidFill>
                  <a:schemeClr val="hlink"/>
                </a:solidFill>
              </a:rPr>
              <a:t>的通信时，仅为它们配置了</a:t>
            </a:r>
            <a:r>
              <a:rPr lang="zh-CN" altLang="en-US" dirty="0">
                <a:solidFill>
                  <a:srgbClr val="336600"/>
                </a:solidFill>
              </a:rPr>
              <a:t>单缓冲</a:t>
            </a:r>
            <a:r>
              <a:rPr lang="zh-CN" altLang="en-US" dirty="0">
                <a:solidFill>
                  <a:schemeClr val="hlink"/>
                </a:solidFill>
              </a:rPr>
              <a:t>，那么它们之间任意时刻都只能实现</a:t>
            </a:r>
            <a:r>
              <a:rPr lang="zh-CN" altLang="en-US" dirty="0">
                <a:solidFill>
                  <a:srgbClr val="336600"/>
                </a:solidFill>
              </a:rPr>
              <a:t>单方向</a:t>
            </a:r>
            <a:r>
              <a:rPr lang="zh-CN" altLang="en-US" dirty="0">
                <a:solidFill>
                  <a:schemeClr val="hlink"/>
                </a:solidFill>
              </a:rPr>
              <a:t>的数据传输，而</a:t>
            </a:r>
            <a:r>
              <a:rPr lang="zh-CN" altLang="en-US" dirty="0">
                <a:solidFill>
                  <a:srgbClr val="336600"/>
                </a:solidFill>
              </a:rPr>
              <a:t>绝不允许双方同时</a:t>
            </a:r>
            <a:r>
              <a:rPr lang="zh-CN" altLang="en-US" dirty="0">
                <a:solidFill>
                  <a:schemeClr val="hlink"/>
                </a:solidFill>
              </a:rPr>
              <a:t>向对方发送数据。为了实现</a:t>
            </a:r>
            <a:r>
              <a:rPr lang="zh-CN" altLang="en-US" dirty="0">
                <a:solidFill>
                  <a:srgbClr val="336600"/>
                </a:solidFill>
              </a:rPr>
              <a:t>双向数据传输</a:t>
            </a:r>
            <a:r>
              <a:rPr lang="zh-CN" altLang="en-US" dirty="0">
                <a:solidFill>
                  <a:schemeClr val="hlink"/>
                </a:solidFill>
              </a:rPr>
              <a:t>，必须在两台机器中都设置</a:t>
            </a:r>
            <a:r>
              <a:rPr lang="zh-CN" altLang="en-US" dirty="0">
                <a:solidFill>
                  <a:srgbClr val="336600"/>
                </a:solidFill>
              </a:rPr>
              <a:t>两个缓冲区</a:t>
            </a:r>
            <a:r>
              <a:rPr lang="zh-CN" altLang="en-US" dirty="0">
                <a:solidFill>
                  <a:schemeClr val="hlink"/>
                </a:solidFill>
              </a:rPr>
              <a:t>，一个用作发送缓冲区，另一个用作接受缓冲区。</a:t>
            </a:r>
            <a:endParaRPr lang="zh-CN" altLang="en-US" dirty="0"/>
          </a:p>
        </p:txBody>
      </p:sp>
      <p:sp>
        <p:nvSpPr>
          <p:cNvPr id="173060" name="灯片编号占位符 3">
            <a:extLst>
              <a:ext uri="{FF2B5EF4-FFF2-40B4-BE49-F238E27FC236}">
                <a16:creationId xmlns:a16="http://schemas.microsoft.com/office/drawing/2014/main" id="{C41813E1-0604-4C2C-8B7A-DFDF4E48B54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B858160-AE54-4E27-A7C1-CDE59E40B324}" type="slidenum">
              <a:rPr lang="en-US" altLang="zh-CN" smtClean="0"/>
              <a:pPr/>
              <a:t>112</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7E7C3396-6CC3-47F9-8346-0D17A649A17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8A14FD-2009-4DCE-ACAB-30BB9720DC73}" type="slidenum">
              <a:rPr lang="en-US" altLang="zh-CN" smtClean="0"/>
              <a:pPr/>
              <a:t>114</a:t>
            </a:fld>
            <a:endParaRPr lang="en-US" altLang="zh-CN"/>
          </a:p>
        </p:txBody>
      </p:sp>
      <p:sp>
        <p:nvSpPr>
          <p:cNvPr id="176131" name="Rectangle 2">
            <a:extLst>
              <a:ext uri="{FF2B5EF4-FFF2-40B4-BE49-F238E27FC236}">
                <a16:creationId xmlns:a16="http://schemas.microsoft.com/office/drawing/2014/main" id="{1F8337FF-08EB-4567-9566-C317543198F9}"/>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1FA167D3-FC7B-482B-A281-28CA3390386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zh-CN" altLang="en-US" sz="2400">
                <a:solidFill>
                  <a:srgbClr val="336600"/>
                </a:solidFill>
              </a:rPr>
              <a:t>当输入与输出或生产者与消费者的速度基本相匹配时，采用双缓冲能获得较好的效果，可使生产者和消费者基本上能并行操作。但若两者的速度相差甚远，双缓冲的效果不够理想，但随着缓冲区数量的增加，情况有所改善。因此，又引入了多缓冲机制</a:t>
            </a:r>
            <a:r>
              <a:rPr lang="en-US" altLang="zh-CN" sz="2400">
                <a:solidFill>
                  <a:srgbClr val="336600"/>
                </a:solidFill>
              </a:rPr>
              <a:t>,</a:t>
            </a:r>
            <a:r>
              <a:rPr lang="zh-CN" altLang="en-US" sz="2400">
                <a:solidFill>
                  <a:srgbClr val="336600"/>
                </a:solidFill>
              </a:rPr>
              <a:t>可以将缓冲区组织成循环缓冲形式。</a:t>
            </a:r>
            <a:endParaRPr lang="zh-CN" altLang="en-US" sz="2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74DD780B-34B9-40A9-9C87-12AF2414CC0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5C848DB-407A-42BB-834E-351998CBA003}" type="slidenum">
              <a:rPr lang="en-US" altLang="zh-CN" smtClean="0"/>
              <a:pPr/>
              <a:t>115</a:t>
            </a:fld>
            <a:endParaRPr lang="en-US" altLang="zh-CN"/>
          </a:p>
        </p:txBody>
      </p:sp>
      <p:sp>
        <p:nvSpPr>
          <p:cNvPr id="178179" name="Rectangle 2">
            <a:extLst>
              <a:ext uri="{FF2B5EF4-FFF2-40B4-BE49-F238E27FC236}">
                <a16:creationId xmlns:a16="http://schemas.microsoft.com/office/drawing/2014/main" id="{7902F5DE-4268-4B5F-9C8D-7F57FC9C2E9E}"/>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B03B6C25-4CA9-4806-8C4D-3B35207F947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None/>
            </a:pPr>
            <a:r>
              <a:rPr lang="en-US" altLang="zh-CN">
                <a:solidFill>
                  <a:srgbClr val="0000CC"/>
                </a:solidFill>
              </a:rPr>
              <a:t>Getbuf</a:t>
            </a:r>
            <a:r>
              <a:rPr lang="zh-CN" altLang="en-US">
                <a:solidFill>
                  <a:srgbClr val="0000CC"/>
                </a:solidFill>
              </a:rPr>
              <a:t>过程。</a:t>
            </a:r>
            <a:r>
              <a:rPr lang="zh-CN" altLang="en-US">
                <a:solidFill>
                  <a:srgbClr val="CC00CC"/>
                </a:solidFill>
              </a:rPr>
              <a:t>当计算进程要使用缓冲区中的数据时或是输入进程要往缓冲区中输送数据时，可调用该过程。</a:t>
            </a:r>
          </a:p>
          <a:p>
            <a:r>
              <a:rPr lang="en-US" altLang="zh-CN" sz="1800">
                <a:solidFill>
                  <a:srgbClr val="006600"/>
                </a:solidFill>
                <a:latin typeface="楷体_GB2312" pitchFamily="49" charset="-122"/>
                <a:ea typeface="楷体_GB2312" pitchFamily="49" charset="-122"/>
              </a:rPr>
              <a:t>Getbuf</a:t>
            </a:r>
            <a:r>
              <a:rPr lang="zh-CN" altLang="en-US" sz="1800">
                <a:solidFill>
                  <a:srgbClr val="006600"/>
                </a:solidFill>
                <a:latin typeface="楷体_GB2312" pitchFamily="49" charset="-122"/>
                <a:ea typeface="楷体_GB2312" pitchFamily="49" charset="-122"/>
              </a:rPr>
              <a:t>：</a:t>
            </a:r>
          </a:p>
          <a:p>
            <a:pPr lvl="1"/>
            <a:r>
              <a:rPr lang="zh-CN" altLang="en-US" b="1">
                <a:solidFill>
                  <a:srgbClr val="006600"/>
                </a:solidFill>
                <a:latin typeface="楷体_GB2312" pitchFamily="49" charset="-122"/>
                <a:ea typeface="楷体_GB2312" pitchFamily="49" charset="-122"/>
              </a:rPr>
              <a:t>取</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zh-CN" altLang="en-US" b="1">
                <a:solidFill>
                  <a:srgbClr val="006600"/>
                </a:solidFill>
                <a:latin typeface="楷体_GB2312" pitchFamily="49" charset="-122"/>
                <a:ea typeface="楷体_GB2312" pitchFamily="49" charset="-122"/>
              </a:rPr>
              <a:t>对应缓冲区提供使用，将</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zh-CN" altLang="en-US" b="1">
                <a:solidFill>
                  <a:srgbClr val="006600"/>
                </a:solidFill>
                <a:latin typeface="楷体_GB2312" pitchFamily="49" charset="-122"/>
                <a:ea typeface="楷体_GB2312" pitchFamily="49" charset="-122"/>
              </a:rPr>
              <a:t>置为空，</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en-US" altLang="zh-CN" b="1">
                <a:solidFill>
                  <a:srgbClr val="006600"/>
                </a:solidFill>
                <a:latin typeface="楷体_GB2312" pitchFamily="49" charset="-122"/>
                <a:ea typeface="楷体_GB2312" pitchFamily="49" charset="-122"/>
              </a:rPr>
              <a:t>=</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en-US" altLang="zh-CN" b="1">
                <a:solidFill>
                  <a:srgbClr val="006600"/>
                </a:solidFill>
                <a:latin typeface="楷体_GB2312" pitchFamily="49" charset="-122"/>
                <a:ea typeface="楷体_GB2312" pitchFamily="49" charset="-122"/>
              </a:rPr>
              <a:t>+1</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Mod N</a:t>
            </a:r>
          </a:p>
          <a:p>
            <a:pPr lvl="1"/>
            <a:r>
              <a:rPr lang="zh-CN" altLang="en-US" b="1">
                <a:solidFill>
                  <a:srgbClr val="006600"/>
                </a:solidFill>
                <a:latin typeface="楷体_GB2312" pitchFamily="49" charset="-122"/>
                <a:ea typeface="楷体_GB2312" pitchFamily="49" charset="-122"/>
              </a:rPr>
              <a:t>将</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zh-CN" altLang="en-US" b="1">
                <a:solidFill>
                  <a:srgbClr val="006600"/>
                </a:solidFill>
                <a:latin typeface="楷体_GB2312" pitchFamily="49" charset="-122"/>
                <a:ea typeface="楷体_GB2312" pitchFamily="49" charset="-122"/>
              </a:rPr>
              <a:t>对应缓冲区提供使用，将</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zh-CN" altLang="en-US" b="1">
                <a:solidFill>
                  <a:srgbClr val="006600"/>
                </a:solidFill>
                <a:latin typeface="楷体_GB2312" pitchFamily="49" charset="-122"/>
                <a:ea typeface="楷体_GB2312" pitchFamily="49" charset="-122"/>
              </a:rPr>
              <a:t>置为满，</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en-US" altLang="zh-CN" b="1">
                <a:solidFill>
                  <a:srgbClr val="006600"/>
                </a:solidFill>
                <a:latin typeface="楷体_GB2312" pitchFamily="49" charset="-122"/>
                <a:ea typeface="楷体_GB2312" pitchFamily="49" charset="-122"/>
              </a:rPr>
              <a:t>=</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en-US" altLang="zh-CN" b="1">
                <a:solidFill>
                  <a:srgbClr val="006600"/>
                </a:solidFill>
                <a:latin typeface="楷体_GB2312" pitchFamily="49" charset="-122"/>
                <a:ea typeface="楷体_GB2312" pitchFamily="49" charset="-122"/>
              </a:rPr>
              <a:t>+1</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Mod N</a:t>
            </a:r>
          </a:p>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4183093D-4FDF-408B-9E36-9976B9E36EC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F176E1-A15E-441C-891B-BA4657D07DE5}" type="slidenum">
              <a:rPr lang="en-US" altLang="zh-CN" smtClean="0"/>
              <a:pPr/>
              <a:t>116</a:t>
            </a:fld>
            <a:endParaRPr lang="en-US" altLang="zh-CN"/>
          </a:p>
        </p:txBody>
      </p:sp>
      <p:sp>
        <p:nvSpPr>
          <p:cNvPr id="180227" name="Rectangle 2">
            <a:extLst>
              <a:ext uri="{FF2B5EF4-FFF2-40B4-BE49-F238E27FC236}">
                <a16:creationId xmlns:a16="http://schemas.microsoft.com/office/drawing/2014/main" id="{A58C68AA-BBA0-47FE-81C9-77A6E513CADB}"/>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6666323A-91E7-40FD-B3F7-60C440CBB3D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None/>
            </a:pPr>
            <a:r>
              <a:rPr lang="en-US" altLang="zh-CN">
                <a:solidFill>
                  <a:srgbClr val="0000CC"/>
                </a:solidFill>
              </a:rPr>
              <a:t>Releasebuf</a:t>
            </a:r>
            <a:r>
              <a:rPr lang="zh-CN" altLang="en-US">
                <a:solidFill>
                  <a:srgbClr val="0000CC"/>
                </a:solidFill>
              </a:rPr>
              <a:t>过程。</a:t>
            </a:r>
            <a:r>
              <a:rPr lang="zh-CN" altLang="en-US">
                <a:solidFill>
                  <a:srgbClr val="CC00CC"/>
                </a:solidFill>
              </a:rPr>
              <a:t>当计算进程把</a:t>
            </a:r>
            <a:r>
              <a:rPr lang="en-US" altLang="zh-CN">
                <a:solidFill>
                  <a:srgbClr val="CC00CC"/>
                </a:solidFill>
              </a:rPr>
              <a:t>C</a:t>
            </a:r>
            <a:r>
              <a:rPr lang="zh-CN" altLang="en-US">
                <a:solidFill>
                  <a:srgbClr val="CC00CC"/>
                </a:solidFill>
              </a:rPr>
              <a:t>缓冲区中的数据提取完毕时，便调用该过程将缓冲区</a:t>
            </a:r>
            <a:r>
              <a:rPr lang="en-US" altLang="zh-CN">
                <a:solidFill>
                  <a:srgbClr val="CC00CC"/>
                </a:solidFill>
              </a:rPr>
              <a:t>G</a:t>
            </a:r>
            <a:r>
              <a:rPr lang="zh-CN" altLang="en-US">
                <a:solidFill>
                  <a:srgbClr val="CC00CC"/>
                </a:solidFill>
              </a:rPr>
              <a:t>释放。当输入进程把缓冲区装满时，也调用该进程将缓冲区释放。</a:t>
            </a:r>
          </a:p>
          <a:p>
            <a:r>
              <a:rPr lang="en-US" altLang="zh-CN" sz="1800">
                <a:solidFill>
                  <a:srgbClr val="006600"/>
                </a:solidFill>
                <a:latin typeface="楷体_GB2312" pitchFamily="49" charset="-122"/>
                <a:ea typeface="楷体_GB2312" pitchFamily="49" charset="-122"/>
              </a:rPr>
              <a:t>Releasebuf:</a:t>
            </a:r>
          </a:p>
          <a:p>
            <a:pPr lvl="1"/>
            <a:r>
              <a:rPr lang="zh-CN" altLang="en-US" b="1">
                <a:solidFill>
                  <a:srgbClr val="006600"/>
                </a:solidFill>
                <a:latin typeface="楷体_GB2312" pitchFamily="49" charset="-122"/>
                <a:ea typeface="楷体_GB2312" pitchFamily="49" charset="-122"/>
              </a:rPr>
              <a:t>若</a:t>
            </a:r>
            <a:r>
              <a:rPr lang="en-US" altLang="zh-CN" b="1">
                <a:solidFill>
                  <a:srgbClr val="006600"/>
                </a:solidFill>
                <a:latin typeface="楷体_GB2312" pitchFamily="49" charset="-122"/>
                <a:ea typeface="楷体_GB2312" pitchFamily="49" charset="-122"/>
              </a:rPr>
              <a:t>C</a:t>
            </a:r>
            <a:r>
              <a:rPr lang="zh-CN" altLang="en-US" b="1">
                <a:solidFill>
                  <a:srgbClr val="006600"/>
                </a:solidFill>
                <a:latin typeface="楷体_GB2312" pitchFamily="49" charset="-122"/>
                <a:ea typeface="楷体_GB2312" pitchFamily="49" charset="-122"/>
              </a:rPr>
              <a:t>满，则改为</a:t>
            </a:r>
            <a:r>
              <a:rPr lang="en-US" altLang="zh-CN" b="1">
                <a:solidFill>
                  <a:srgbClr val="006600"/>
                </a:solidFill>
                <a:latin typeface="楷体_GB2312" pitchFamily="49" charset="-122"/>
                <a:ea typeface="楷体_GB2312" pitchFamily="49" charset="-122"/>
              </a:rPr>
              <a:t>G</a:t>
            </a:r>
            <a:r>
              <a:rPr lang="zh-CN" altLang="en-US" b="1">
                <a:solidFill>
                  <a:srgbClr val="006600"/>
                </a:solidFill>
                <a:latin typeface="楷体_GB2312" pitchFamily="49" charset="-122"/>
                <a:ea typeface="楷体_GB2312" pitchFamily="49" charset="-122"/>
              </a:rPr>
              <a:t>；</a:t>
            </a:r>
          </a:p>
          <a:p>
            <a:pPr lvl="1"/>
            <a:r>
              <a:rPr lang="zh-CN" altLang="en-US" b="1">
                <a:solidFill>
                  <a:srgbClr val="006600"/>
                </a:solidFill>
                <a:latin typeface="楷体_GB2312" pitchFamily="49" charset="-122"/>
                <a:ea typeface="楷体_GB2312" pitchFamily="49" charset="-122"/>
              </a:rPr>
              <a:t>若</a:t>
            </a:r>
            <a:r>
              <a:rPr lang="en-US" altLang="zh-CN" b="1">
                <a:solidFill>
                  <a:srgbClr val="006600"/>
                </a:solidFill>
                <a:latin typeface="楷体_GB2312" pitchFamily="49" charset="-122"/>
                <a:ea typeface="楷体_GB2312" pitchFamily="49" charset="-122"/>
              </a:rPr>
              <a:t>C</a:t>
            </a:r>
            <a:r>
              <a:rPr lang="zh-CN" altLang="en-US" b="1">
                <a:solidFill>
                  <a:srgbClr val="006600"/>
                </a:solidFill>
                <a:latin typeface="楷体_GB2312" pitchFamily="49" charset="-122"/>
                <a:ea typeface="楷体_GB2312" pitchFamily="49" charset="-122"/>
              </a:rPr>
              <a:t>空，则改为</a:t>
            </a:r>
            <a:r>
              <a:rPr lang="en-US" altLang="zh-CN" b="1">
                <a:solidFill>
                  <a:srgbClr val="006600"/>
                </a:solidFill>
                <a:latin typeface="楷体_GB2312" pitchFamily="49" charset="-122"/>
                <a:ea typeface="楷体_GB2312" pitchFamily="49" charset="-122"/>
              </a:rPr>
              <a:t>R</a:t>
            </a:r>
            <a:r>
              <a:rPr lang="zh-CN" altLang="en-US" b="1">
                <a:solidFill>
                  <a:srgbClr val="006600"/>
                </a:solidFill>
                <a:latin typeface="楷体_GB2312" pitchFamily="49" charset="-122"/>
                <a:ea typeface="楷体_GB2312" pitchFamily="49" charset="-122"/>
              </a:rPr>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EB341983-DDE2-4532-AC86-BA0CF5DCE22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43988B-0A34-43AE-BCC2-461331892853}" type="slidenum">
              <a:rPr lang="en-US" altLang="zh-CN" smtClean="0"/>
              <a:pPr/>
              <a:t>117</a:t>
            </a:fld>
            <a:endParaRPr lang="en-US" altLang="zh-CN"/>
          </a:p>
        </p:txBody>
      </p:sp>
      <p:sp>
        <p:nvSpPr>
          <p:cNvPr id="182275" name="Rectangle 2">
            <a:extLst>
              <a:ext uri="{FF2B5EF4-FFF2-40B4-BE49-F238E27FC236}">
                <a16:creationId xmlns:a16="http://schemas.microsoft.com/office/drawing/2014/main" id="{73173969-FDA2-4C2B-A834-491C15E16A1A}"/>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4139BE69-06C0-407E-8B99-690F08365AA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CC00CC"/>
                </a:solidFill>
              </a:rPr>
              <a:t>使用输入循环缓冲，可使输入进程和计算进程并行执行。相应的两个指针不断顺时针方向移动，这样就可能出现两种情况：</a:t>
            </a:r>
          </a:p>
          <a:p>
            <a:pPr>
              <a:buFont typeface="Wingdings" panose="05000000000000000000" pitchFamily="2" charset="2"/>
              <a:buNone/>
            </a:pPr>
            <a:r>
              <a:rPr lang="en-US" altLang="zh-CN">
                <a:solidFill>
                  <a:srgbClr val="336600"/>
                </a:solidFill>
              </a:rPr>
              <a:t>Next</a:t>
            </a:r>
            <a:r>
              <a:rPr lang="en-US" altLang="zh-CN" baseline="-25000">
                <a:solidFill>
                  <a:srgbClr val="336600"/>
                </a:solidFill>
              </a:rPr>
              <a:t>i</a:t>
            </a:r>
            <a:r>
              <a:rPr lang="zh-CN" altLang="en-US">
                <a:solidFill>
                  <a:srgbClr val="336600"/>
                </a:solidFill>
              </a:rPr>
              <a:t>赶上</a:t>
            </a:r>
            <a:r>
              <a:rPr lang="en-US" altLang="zh-CN">
                <a:solidFill>
                  <a:srgbClr val="336600"/>
                </a:solidFill>
              </a:rPr>
              <a:t>Next</a:t>
            </a:r>
            <a:r>
              <a:rPr lang="en-US" altLang="zh-CN" baseline="-25000">
                <a:solidFill>
                  <a:srgbClr val="336600"/>
                </a:solidFill>
              </a:rPr>
              <a:t>g</a:t>
            </a:r>
            <a:r>
              <a:rPr lang="zh-CN" altLang="en-US">
                <a:solidFill>
                  <a:srgbClr val="336600"/>
                </a:solidFill>
              </a:rPr>
              <a:t>。</a:t>
            </a:r>
            <a:endParaRPr lang="zh-CN" altLang="en-US">
              <a:solidFill>
                <a:srgbClr val="0000CC"/>
              </a:solidFill>
            </a:endParaRPr>
          </a:p>
          <a:p>
            <a:pPr>
              <a:buFont typeface="Wingdings" panose="05000000000000000000" pitchFamily="2" charset="2"/>
              <a:buNone/>
            </a:pPr>
            <a:r>
              <a:rPr lang="en-US" altLang="zh-CN">
                <a:solidFill>
                  <a:srgbClr val="336600"/>
                </a:solidFill>
              </a:rPr>
              <a:t>Next</a:t>
            </a:r>
            <a:r>
              <a:rPr lang="en-US" altLang="zh-CN" baseline="-25000">
                <a:solidFill>
                  <a:srgbClr val="336600"/>
                </a:solidFill>
              </a:rPr>
              <a:t>g</a:t>
            </a:r>
            <a:r>
              <a:rPr lang="zh-CN" altLang="en-US">
                <a:solidFill>
                  <a:srgbClr val="336600"/>
                </a:solidFill>
              </a:rPr>
              <a:t>赶上</a:t>
            </a:r>
            <a:r>
              <a:rPr lang="en-US" altLang="zh-CN">
                <a:solidFill>
                  <a:srgbClr val="336600"/>
                </a:solidFill>
              </a:rPr>
              <a:t>Next</a:t>
            </a:r>
            <a:r>
              <a:rPr lang="en-US" altLang="zh-CN" baseline="-25000">
                <a:solidFill>
                  <a:srgbClr val="336600"/>
                </a:solidFill>
              </a:rPr>
              <a:t>i</a:t>
            </a:r>
            <a:r>
              <a:rPr lang="zh-CN" altLang="en-US">
                <a:solidFill>
                  <a:srgbClr val="336600"/>
                </a:solidFill>
              </a:rPr>
              <a:t>。</a:t>
            </a:r>
            <a:endParaRPr lang="zh-CN" altLang="en-US">
              <a:solidFill>
                <a:srgbClr val="0000CC"/>
              </a:solidFill>
            </a:endParaRPr>
          </a:p>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5DF53301-9887-484C-9EBF-1794D41C5CE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1FECBC-49C4-4FF9-8D29-7765B2953983}" type="slidenum">
              <a:rPr lang="en-US" altLang="zh-CN" smtClean="0"/>
              <a:pPr/>
              <a:t>122</a:t>
            </a:fld>
            <a:endParaRPr lang="en-US" altLang="zh-CN"/>
          </a:p>
        </p:txBody>
      </p:sp>
      <p:sp>
        <p:nvSpPr>
          <p:cNvPr id="188419" name="Rectangle 2">
            <a:extLst>
              <a:ext uri="{FF2B5EF4-FFF2-40B4-BE49-F238E27FC236}">
                <a16:creationId xmlns:a16="http://schemas.microsoft.com/office/drawing/2014/main" id="{EB499FFB-24C9-4402-BBAF-8A98F7C69D9C}"/>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D4A7CC04-8E61-42BF-9439-45B82790756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hlink"/>
                </a:solidFill>
              </a:rPr>
              <a:t>上述的缓冲区仅适用于某特定的</a:t>
            </a:r>
            <a:r>
              <a:rPr lang="en-US" altLang="zh-CN">
                <a:solidFill>
                  <a:schemeClr val="hlink"/>
                </a:solidFill>
              </a:rPr>
              <a:t>I/O</a:t>
            </a:r>
            <a:r>
              <a:rPr lang="zh-CN" altLang="en-US">
                <a:solidFill>
                  <a:schemeClr val="hlink"/>
                </a:solidFill>
              </a:rPr>
              <a:t>进程和计算进程，因而它们属于专用缓冲。当系统较大时，将会有许多这样的循环缓冲，这不仅消耗大量内存空间，而且利用率不高。为提高缓冲区的利用率，目前广泛流行缓冲池，在池中设置了多个可供若干个进程共享的缓冲区。</a:t>
            </a:r>
          </a:p>
          <a:p>
            <a:r>
              <a:rPr lang="zh-CN" altLang="en-US">
                <a:solidFill>
                  <a:srgbClr val="CC0066"/>
                </a:solidFill>
              </a:rPr>
              <a:t>缓冲区队列：</a:t>
            </a:r>
            <a:r>
              <a:rPr lang="zh-CN" altLang="en-US">
                <a:solidFill>
                  <a:srgbClr val="336600"/>
                </a:solidFill>
              </a:rPr>
              <a:t>三种：空闲缓冲区，输入缓冲区，输出缓冲区</a:t>
            </a:r>
          </a:p>
          <a:p>
            <a:r>
              <a:rPr lang="zh-CN" altLang="en-US">
                <a:solidFill>
                  <a:srgbClr val="CC0066"/>
                </a:solidFill>
              </a:rPr>
              <a:t>操作：</a:t>
            </a:r>
            <a:r>
              <a:rPr lang="zh-CN" altLang="en-US">
                <a:solidFill>
                  <a:srgbClr val="336600"/>
                </a:solidFill>
              </a:rPr>
              <a:t>四种：设备输入，</a:t>
            </a:r>
            <a:r>
              <a:rPr lang="en-US" altLang="zh-CN">
                <a:solidFill>
                  <a:srgbClr val="336600"/>
                </a:solidFill>
              </a:rPr>
              <a:t>CPU</a:t>
            </a:r>
            <a:r>
              <a:rPr lang="zh-CN" altLang="en-US">
                <a:solidFill>
                  <a:srgbClr val="336600"/>
                </a:solidFill>
              </a:rPr>
              <a:t>读入， </a:t>
            </a:r>
            <a:r>
              <a:rPr lang="en-US" altLang="zh-CN">
                <a:solidFill>
                  <a:srgbClr val="336600"/>
                </a:solidFill>
              </a:rPr>
              <a:t>CPU</a:t>
            </a:r>
            <a:r>
              <a:rPr lang="zh-CN" altLang="en-US">
                <a:solidFill>
                  <a:srgbClr val="336600"/>
                </a:solidFill>
              </a:rPr>
              <a:t>写出，设备输出。上述操作访问各个缓冲区队列时，需要进行相应的互斥操作。</a:t>
            </a:r>
          </a:p>
          <a:p>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a:extLst>
              <a:ext uri="{FF2B5EF4-FFF2-40B4-BE49-F238E27FC236}">
                <a16:creationId xmlns:a16="http://schemas.microsoft.com/office/drawing/2014/main" id="{28E18BA9-FDCD-4E7E-82C7-E5200401A5BF}"/>
              </a:ext>
            </a:extLst>
          </p:cNvPr>
          <p:cNvSpPr>
            <a:spLocks noGrp="1" noRot="1" noChangeAspect="1" noChangeArrowheads="1" noTextEdit="1"/>
          </p:cNvSpPr>
          <p:nvPr>
            <p:ph type="sldImg"/>
          </p:nvPr>
        </p:nvSpPr>
        <p:spPr>
          <a:ln/>
        </p:spPr>
      </p:sp>
      <p:sp>
        <p:nvSpPr>
          <p:cNvPr id="191491" name="备注占位符 2">
            <a:extLst>
              <a:ext uri="{FF2B5EF4-FFF2-40B4-BE49-F238E27FC236}">
                <a16:creationId xmlns:a16="http://schemas.microsoft.com/office/drawing/2014/main" id="{4C12A3A5-9E67-4C1B-9427-5DAAF7FB556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1492" name="灯片编号占位符 3">
            <a:extLst>
              <a:ext uri="{FF2B5EF4-FFF2-40B4-BE49-F238E27FC236}">
                <a16:creationId xmlns:a16="http://schemas.microsoft.com/office/drawing/2014/main" id="{2BB273A4-8A29-47CB-8245-2BE223DC7D4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F4F1D99-7741-445C-B875-BA2FB93CEFD9}" type="slidenum">
              <a:rPr lang="en-US" altLang="zh-CN" smtClean="0"/>
              <a:pPr/>
              <a:t>124</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8A150FAD-F4C3-41A6-A50F-2118A08354C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703D87-A498-49BF-8D6A-46BE2D557C99}" type="slidenum">
              <a:rPr lang="en-US" altLang="zh-CN" smtClean="0"/>
              <a:pPr/>
              <a:t>125</a:t>
            </a:fld>
            <a:endParaRPr lang="en-US" altLang="zh-CN"/>
          </a:p>
        </p:txBody>
      </p:sp>
      <p:sp>
        <p:nvSpPr>
          <p:cNvPr id="193539" name="Rectangle 7">
            <a:extLst>
              <a:ext uri="{FF2B5EF4-FFF2-40B4-BE49-F238E27FC236}">
                <a16:creationId xmlns:a16="http://schemas.microsoft.com/office/drawing/2014/main" id="{005E86E1-D671-4536-9DBE-BDBED38355ED}"/>
              </a:ext>
            </a:extLst>
          </p:cNvPr>
          <p:cNvSpPr txBox="1">
            <a:spLocks noGrp="1" noChangeArrowheads="1"/>
          </p:cNvSpPr>
          <p:nvPr/>
        </p:nvSpPr>
        <p:spPr bwMode="auto">
          <a:xfrm>
            <a:off x="5653088" y="6491288"/>
            <a:ext cx="43243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B7A1309D-06C7-4A50-9416-8DA18B9EE689}" type="slidenum">
              <a:rPr lang="en-US" altLang="zh-CN" sz="1200"/>
              <a:pPr algn="r" eaLnBrk="1" hangingPunct="1"/>
              <a:t>125</a:t>
            </a:fld>
            <a:endParaRPr lang="en-US" altLang="zh-CN" sz="1200"/>
          </a:p>
        </p:txBody>
      </p:sp>
      <p:sp>
        <p:nvSpPr>
          <p:cNvPr id="193540" name="Rectangle 2">
            <a:extLst>
              <a:ext uri="{FF2B5EF4-FFF2-40B4-BE49-F238E27FC236}">
                <a16:creationId xmlns:a16="http://schemas.microsoft.com/office/drawing/2014/main" id="{0BBC887A-7431-45E1-9137-EFA343420112}"/>
              </a:ext>
            </a:extLst>
          </p:cNvPr>
          <p:cNvSpPr>
            <a:spLocks noGrp="1" noRot="1" noChangeAspect="1" noChangeArrowheads="1" noTextEdit="1"/>
          </p:cNvSpPr>
          <p:nvPr>
            <p:ph type="sldImg"/>
          </p:nvPr>
        </p:nvSpPr>
        <p:spPr>
          <a:ln/>
        </p:spPr>
      </p:sp>
      <p:sp>
        <p:nvSpPr>
          <p:cNvPr id="193541" name="Rectangle 3">
            <a:extLst>
              <a:ext uri="{FF2B5EF4-FFF2-40B4-BE49-F238E27FC236}">
                <a16:creationId xmlns:a16="http://schemas.microsoft.com/office/drawing/2014/main" id="{F4D48A55-1B6B-474D-BA06-5796F66E4D1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硬盘的分类方法很多，</a:t>
            </a:r>
          </a:p>
          <a:p>
            <a:r>
              <a:rPr lang="zh-CN" altLang="en-US" dirty="0"/>
              <a:t>按照原理分类，可以分为机械硬盘（</a:t>
            </a:r>
            <a:r>
              <a:rPr lang="en-US" altLang="zh-CN" dirty="0"/>
              <a:t>HDD</a:t>
            </a:r>
            <a:r>
              <a:rPr lang="zh-CN" altLang="en-US" dirty="0"/>
              <a:t>）、固态硬盘（</a:t>
            </a:r>
            <a:r>
              <a:rPr lang="en-US" altLang="zh-CN" dirty="0"/>
              <a:t>SSD</a:t>
            </a:r>
            <a:r>
              <a:rPr lang="zh-CN" altLang="en-US" dirty="0"/>
              <a:t>）以及混合硬盘（</a:t>
            </a:r>
            <a:r>
              <a:rPr lang="en-US" altLang="zh-CN" dirty="0"/>
              <a:t>SSHD</a:t>
            </a:r>
            <a:r>
              <a:rPr lang="zh-CN" altLang="en-US" dirty="0"/>
              <a:t>）</a:t>
            </a:r>
          </a:p>
          <a:p>
            <a:r>
              <a:rPr lang="zh-CN" altLang="en-US" dirty="0"/>
              <a:t>按硬盘接口分类，可以分为并口（</a:t>
            </a:r>
            <a:r>
              <a:rPr lang="en-US" altLang="zh-CN" dirty="0"/>
              <a:t>IDE</a:t>
            </a:r>
            <a:r>
              <a:rPr lang="zh-CN" altLang="en-US" dirty="0"/>
              <a:t>，也叫</a:t>
            </a:r>
            <a:r>
              <a:rPr lang="en-US" altLang="zh-CN" dirty="0"/>
              <a:t>ATA</a:t>
            </a:r>
            <a:r>
              <a:rPr lang="zh-CN" altLang="en-US" dirty="0"/>
              <a:t>）、串口（</a:t>
            </a:r>
            <a:r>
              <a:rPr lang="en-US" altLang="zh-CN" dirty="0"/>
              <a:t>SATA</a:t>
            </a:r>
            <a:r>
              <a:rPr lang="zh-CN" altLang="en-US" dirty="0"/>
              <a:t>）、小型计算机系统接口（</a:t>
            </a:r>
            <a:r>
              <a:rPr lang="en-US" altLang="zh-CN" dirty="0"/>
              <a:t>SCSI</a:t>
            </a:r>
            <a:r>
              <a:rPr lang="zh-CN" altLang="en-US" dirty="0"/>
              <a:t>）、串行连接</a:t>
            </a:r>
            <a:r>
              <a:rPr lang="en-US" altLang="zh-CN" dirty="0"/>
              <a:t>SCSI</a:t>
            </a:r>
            <a:r>
              <a:rPr lang="zh-CN" altLang="en-US" dirty="0"/>
              <a:t>（</a:t>
            </a:r>
            <a:r>
              <a:rPr lang="en-US" altLang="zh-CN" dirty="0"/>
              <a:t>SAS</a:t>
            </a:r>
            <a:r>
              <a:rPr lang="zh-CN" altLang="en-US" dirty="0"/>
              <a:t>）、光纤通道（</a:t>
            </a:r>
            <a:r>
              <a:rPr lang="en-US" altLang="zh-CN" dirty="0"/>
              <a:t>FC</a:t>
            </a:r>
            <a:r>
              <a:rPr lang="zh-CN" altLang="en-US" dirty="0"/>
              <a:t>）</a:t>
            </a:r>
          </a:p>
          <a:p>
            <a:r>
              <a:rPr lang="zh-CN" altLang="en-US" dirty="0"/>
              <a:t>本教材，根据硬盘磁头，分为固定头磁盘和活动头磁盘两类。</a:t>
            </a:r>
          </a:p>
          <a:p>
            <a:endParaRPr lang="zh-CN" altLang="en-US" dirty="0"/>
          </a:p>
          <a:p>
            <a:r>
              <a:rPr lang="zh-CN" altLang="en-US" dirty="0"/>
              <a:t> </a:t>
            </a:r>
            <a:r>
              <a:rPr lang="en-US" altLang="zh-CN" dirty="0"/>
              <a:t>1) </a:t>
            </a:r>
            <a:r>
              <a:rPr lang="zh-CN" altLang="en-US" dirty="0"/>
              <a:t>固定头磁盘， 这种磁盘在每条磁道上都有一读</a:t>
            </a:r>
            <a:r>
              <a:rPr lang="en-US" altLang="zh-CN" dirty="0"/>
              <a:t>/</a:t>
            </a:r>
            <a:r>
              <a:rPr lang="zh-CN" altLang="en-US" dirty="0"/>
              <a:t>写磁头，所有的磁头都被装在一刚性磁臂中。</a:t>
            </a:r>
          </a:p>
          <a:p>
            <a:r>
              <a:rPr lang="zh-CN" altLang="en-US" dirty="0"/>
              <a:t>     通过这些磁头可访问所有各磁道，并进行并行读</a:t>
            </a:r>
            <a:r>
              <a:rPr lang="en-US" altLang="zh-CN" dirty="0"/>
              <a:t>/</a:t>
            </a:r>
            <a:r>
              <a:rPr lang="zh-CN" altLang="en-US" dirty="0"/>
              <a:t>写，有效地提高了磁盘的</a:t>
            </a:r>
            <a:r>
              <a:rPr lang="en-US" altLang="zh-CN" dirty="0"/>
              <a:t>I/O</a:t>
            </a:r>
            <a:r>
              <a:rPr lang="zh-CN" altLang="en-US" dirty="0"/>
              <a:t>速度。 </a:t>
            </a:r>
          </a:p>
          <a:p>
            <a:r>
              <a:rPr lang="zh-CN" altLang="en-US" dirty="0"/>
              <a:t>     这种结构的磁盘主要用于大容量磁盘上。</a:t>
            </a:r>
            <a:endParaRPr lang="en-US" altLang="zh-CN" dirty="0"/>
          </a:p>
          <a:p>
            <a:pPr algn="just">
              <a:lnSpc>
                <a:spcPct val="120000"/>
              </a:lnSpc>
              <a:buNone/>
            </a:pPr>
            <a:r>
              <a:rPr lang="en-US" altLang="zh-CN" dirty="0">
                <a:solidFill>
                  <a:srgbClr val="0000FF"/>
                </a:solidFill>
                <a:cs typeface="Courier New" panose="02070309020205020404" pitchFamily="49" charset="0"/>
              </a:rPr>
              <a:t>2</a:t>
            </a:r>
            <a:r>
              <a:rPr lang="zh-CN" altLang="en-US" dirty="0">
                <a:solidFill>
                  <a:srgbClr val="0000FF"/>
                </a:solidFill>
              </a:rPr>
              <a:t>）移动头磁盘</a:t>
            </a:r>
          </a:p>
          <a:p>
            <a:pPr algn="just">
              <a:lnSpc>
                <a:spcPct val="120000"/>
              </a:lnSpc>
            </a:pPr>
            <a:r>
              <a:rPr lang="zh-CN" altLang="en-US" dirty="0"/>
              <a:t>每一个盘面仅配有一个磁头，也被装入磁臂中。为能访问该盘面上的所有磁道，该磁头必须能移动以进行寻道。可见，移动磁头仅能似串行方式读／写，致使其</a:t>
            </a:r>
            <a:r>
              <a:rPr lang="en-US" altLang="zh-CN" dirty="0">
                <a:cs typeface="Courier New" panose="02070309020205020404" pitchFamily="49" charset="0"/>
              </a:rPr>
              <a:t>I</a:t>
            </a:r>
            <a:r>
              <a:rPr lang="zh-CN" altLang="en-US" dirty="0"/>
              <a:t>／</a:t>
            </a:r>
            <a:r>
              <a:rPr lang="en-US" altLang="zh-CN" dirty="0">
                <a:cs typeface="Courier New" panose="02070309020205020404" pitchFamily="49" charset="0"/>
              </a:rPr>
              <a:t>O</a:t>
            </a:r>
            <a:r>
              <a:rPr lang="zh-CN" altLang="en-US" dirty="0"/>
              <a:t>速度较慢；</a:t>
            </a:r>
          </a:p>
          <a:p>
            <a:pPr>
              <a:lnSpc>
                <a:spcPct val="120000"/>
              </a:lnSpc>
            </a:pPr>
            <a:r>
              <a:rPr lang="zh-CN" altLang="en-US" dirty="0"/>
              <a:t>由于其结构简单，故仍广泛应用于中小型磁盘设备中。</a:t>
            </a:r>
          </a:p>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127</a:t>
            </a:fld>
            <a:endParaRPr lang="en-US" altLang="zh-CN"/>
          </a:p>
        </p:txBody>
      </p:sp>
    </p:spTree>
    <p:extLst>
      <p:ext uri="{BB962C8B-B14F-4D97-AF65-F5344CB8AC3E}">
        <p14:creationId xmlns:p14="http://schemas.microsoft.com/office/powerpoint/2010/main" val="18451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0730F53D-FC09-498F-A7A7-0D2AC3F59BFE}"/>
              </a:ext>
            </a:extLst>
          </p:cNvPr>
          <p:cNvSpPr>
            <a:spLocks noGrp="1" noRot="1" noChangeAspect="1" noChangeArrowheads="1" noTextEdit="1"/>
          </p:cNvSpPr>
          <p:nvPr>
            <p:ph type="sldImg"/>
          </p:nvPr>
        </p:nvSpPr>
        <p:spPr>
          <a:ln/>
        </p:spPr>
      </p:sp>
      <p:sp>
        <p:nvSpPr>
          <p:cNvPr id="66563" name="备注占位符 2">
            <a:extLst>
              <a:ext uri="{FF2B5EF4-FFF2-40B4-BE49-F238E27FC236}">
                <a16:creationId xmlns:a16="http://schemas.microsoft.com/office/drawing/2014/main" id="{D99DC6E6-9C70-4C00-9BB7-C3A24E25024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设备的寻址形式</a:t>
            </a:r>
          </a:p>
        </p:txBody>
      </p:sp>
      <p:sp>
        <p:nvSpPr>
          <p:cNvPr id="66564" name="灯片编号占位符 3">
            <a:extLst>
              <a:ext uri="{FF2B5EF4-FFF2-40B4-BE49-F238E27FC236}">
                <a16:creationId xmlns:a16="http://schemas.microsoft.com/office/drawing/2014/main" id="{2181C534-B387-4B72-A3E5-EE4AC8E87FB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ED0FDB6-FD40-4E71-AF14-35893E7980DA}" type="slidenum">
              <a:rPr lang="en-US" altLang="zh-CN" smtClean="0"/>
              <a:pPr/>
              <a:t>31</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a:extLst>
              <a:ext uri="{FF2B5EF4-FFF2-40B4-BE49-F238E27FC236}">
                <a16:creationId xmlns:a16="http://schemas.microsoft.com/office/drawing/2014/main" id="{13806A5B-C474-40A0-8CFB-FF8864619888}"/>
              </a:ext>
            </a:extLst>
          </p:cNvPr>
          <p:cNvSpPr>
            <a:spLocks noGrp="1" noRot="1" noChangeAspect="1" noChangeArrowheads="1" noTextEdit="1"/>
          </p:cNvSpPr>
          <p:nvPr>
            <p:ph type="sldImg"/>
          </p:nvPr>
        </p:nvSpPr>
        <p:spPr>
          <a:ln/>
        </p:spPr>
      </p:sp>
      <p:sp>
        <p:nvSpPr>
          <p:cNvPr id="198659" name="备注占位符 2">
            <a:extLst>
              <a:ext uri="{FF2B5EF4-FFF2-40B4-BE49-F238E27FC236}">
                <a16:creationId xmlns:a16="http://schemas.microsoft.com/office/drawing/2014/main" id="{F9C3607D-D466-4300-92E2-13FF783252E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8660" name="灯片编号占位符 3">
            <a:extLst>
              <a:ext uri="{FF2B5EF4-FFF2-40B4-BE49-F238E27FC236}">
                <a16:creationId xmlns:a16="http://schemas.microsoft.com/office/drawing/2014/main" id="{73A4108B-E8F9-4F2D-A0D8-FA3F985E5F5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EAC4A85-6602-4A49-8E93-E65A787DFD70}" type="slidenum">
              <a:rPr lang="en-US" altLang="zh-CN" smtClean="0"/>
              <a:pPr/>
              <a:t>129</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磁道从外缘，以“</a:t>
            </a:r>
            <a:r>
              <a:rPr lang="en-US" altLang="zh-CN" dirty="0"/>
              <a:t>0”</a:t>
            </a:r>
            <a:r>
              <a:rPr lang="zh-CN" altLang="en-US" dirty="0"/>
              <a:t>开始编号，往里面递增。具有相同编号的磁道形成一个圆柱，称之为磁盘的柱面。</a:t>
            </a:r>
          </a:p>
          <a:p>
            <a:endParaRPr lang="zh-CN" altLang="en-US" dirty="0"/>
          </a:p>
          <a:p>
            <a:r>
              <a:rPr lang="zh-CN" altLang="en-US" dirty="0"/>
              <a:t>一个物理记录存储在一个扇区上，磁盘上存储的物理记录块数目是由扇区数、磁道数以及磁盘面数所决定的。</a:t>
            </a:r>
          </a:p>
          <a:p>
            <a:r>
              <a:rPr lang="zh-CN" altLang="en-US" dirty="0"/>
              <a:t>例如，一个</a:t>
            </a:r>
            <a:r>
              <a:rPr lang="en-US" altLang="zh-CN" dirty="0"/>
              <a:t>10 GB</a:t>
            </a:r>
            <a:r>
              <a:rPr lang="zh-CN" altLang="en-US" dirty="0"/>
              <a:t>容量的磁盘，有</a:t>
            </a:r>
            <a:r>
              <a:rPr lang="en-US" altLang="zh-CN" dirty="0"/>
              <a:t>8</a:t>
            </a:r>
            <a:r>
              <a:rPr lang="zh-CN" altLang="en-US" dirty="0"/>
              <a:t>个双面可存储盘片，共</a:t>
            </a:r>
            <a:r>
              <a:rPr lang="en-US" altLang="zh-CN" dirty="0"/>
              <a:t>16 </a:t>
            </a:r>
            <a:r>
              <a:rPr lang="zh-CN" altLang="en-US" dirty="0"/>
              <a:t>个存储面</a:t>
            </a:r>
            <a:r>
              <a:rPr lang="en-US" altLang="zh-CN" dirty="0"/>
              <a:t>(</a:t>
            </a:r>
            <a:r>
              <a:rPr lang="zh-CN" altLang="en-US" dirty="0"/>
              <a:t>盘面</a:t>
            </a:r>
            <a:r>
              <a:rPr lang="en-US" altLang="zh-CN" dirty="0"/>
              <a:t>)</a:t>
            </a:r>
            <a:r>
              <a:rPr lang="zh-CN" altLang="en-US" dirty="0"/>
              <a:t>，每面有</a:t>
            </a:r>
            <a:r>
              <a:rPr lang="en-US" altLang="zh-CN" dirty="0"/>
              <a:t>16 383 </a:t>
            </a:r>
            <a:r>
              <a:rPr lang="zh-CN" altLang="en-US" dirty="0"/>
              <a:t>个磁道</a:t>
            </a:r>
            <a:r>
              <a:rPr lang="en-US" altLang="zh-CN" dirty="0"/>
              <a:t>(</a:t>
            </a:r>
            <a:r>
              <a:rPr lang="zh-CN" altLang="en-US" dirty="0"/>
              <a:t>也称柱面</a:t>
            </a:r>
            <a:r>
              <a:rPr lang="en-US" altLang="zh-CN" dirty="0"/>
              <a:t>)</a:t>
            </a:r>
            <a:r>
              <a:rPr lang="zh-CN" altLang="en-US" dirty="0"/>
              <a:t>，</a:t>
            </a:r>
            <a:r>
              <a:rPr lang="en-US" altLang="zh-CN" dirty="0"/>
              <a:t>63</a:t>
            </a:r>
            <a:r>
              <a:rPr lang="zh-CN" altLang="en-US" dirty="0"/>
              <a:t>个扇区。</a:t>
            </a:r>
          </a:p>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131</a:t>
            </a:fld>
            <a:endParaRPr lang="en-US" altLang="zh-CN"/>
          </a:p>
        </p:txBody>
      </p:sp>
    </p:spTree>
    <p:extLst>
      <p:ext uri="{BB962C8B-B14F-4D97-AF65-F5344CB8AC3E}">
        <p14:creationId xmlns:p14="http://schemas.microsoft.com/office/powerpoint/2010/main" val="31223707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 </a:t>
            </a:r>
            <a:r>
              <a:rPr lang="zh-CN" altLang="en-US" dirty="0"/>
              <a:t>低级格式化， </a:t>
            </a:r>
            <a:r>
              <a:rPr lang="en-US" altLang="zh-CN" dirty="0"/>
              <a:t>2. </a:t>
            </a:r>
            <a:r>
              <a:rPr lang="zh-CN" altLang="en-US" dirty="0"/>
              <a:t>磁盘分区， </a:t>
            </a:r>
            <a:r>
              <a:rPr lang="en-US" altLang="zh-CN" dirty="0"/>
              <a:t>3. </a:t>
            </a:r>
            <a:r>
              <a:rPr lang="zh-CN" altLang="en-US" dirty="0"/>
              <a:t>高级格式化）</a:t>
            </a:r>
          </a:p>
          <a:p>
            <a:r>
              <a:rPr lang="zh-CN" altLang="en-US" dirty="0"/>
              <a:t>为了在磁盘上存储数据，必须先将磁盘低级格式化。图中表示的是一种温盘</a:t>
            </a:r>
            <a:r>
              <a:rPr lang="en-US" altLang="zh-CN" dirty="0"/>
              <a:t>(</a:t>
            </a:r>
            <a:r>
              <a:rPr lang="zh-CN" altLang="en-US" dirty="0"/>
              <a:t>温切斯特盘</a:t>
            </a:r>
            <a:r>
              <a:rPr lang="en-US" altLang="zh-CN" dirty="0"/>
              <a:t>)</a:t>
            </a:r>
            <a:r>
              <a:rPr lang="zh-CN" altLang="en-US" dirty="0"/>
              <a:t>中一条磁道格式化的情况。</a:t>
            </a:r>
          </a:p>
          <a:p>
            <a:r>
              <a:rPr lang="zh-CN" altLang="en-US" dirty="0"/>
              <a:t>其中每条磁道含有</a:t>
            </a:r>
            <a:r>
              <a:rPr lang="en-US" altLang="zh-CN" dirty="0"/>
              <a:t>30 </a:t>
            </a:r>
            <a:r>
              <a:rPr lang="zh-CN" altLang="en-US" dirty="0"/>
              <a:t>个固定大小的扇区，每个扇区容量为</a:t>
            </a:r>
            <a:r>
              <a:rPr lang="en-US" altLang="zh-CN" dirty="0"/>
              <a:t>600 </a:t>
            </a:r>
            <a:r>
              <a:rPr lang="zh-CN" altLang="en-US" dirty="0"/>
              <a:t>个字节，其中</a:t>
            </a:r>
            <a:r>
              <a:rPr lang="en-US" altLang="zh-CN" dirty="0"/>
              <a:t>512 </a:t>
            </a:r>
            <a:r>
              <a:rPr lang="zh-CN" altLang="en-US" dirty="0"/>
              <a:t>个字节存放数据，其余的用于存放控制信息。</a:t>
            </a:r>
          </a:p>
          <a:p>
            <a:r>
              <a:rPr lang="zh-CN" altLang="en-US" dirty="0"/>
              <a:t>每个扇区包括两个字段：</a:t>
            </a:r>
          </a:p>
          <a:p>
            <a:r>
              <a:rPr lang="en-US" altLang="zh-CN" dirty="0"/>
              <a:t>(1) </a:t>
            </a:r>
            <a:r>
              <a:rPr lang="zh-CN" altLang="en-US" dirty="0"/>
              <a:t>标识符字段，其中一个字节的</a:t>
            </a:r>
            <a:r>
              <a:rPr lang="en-US" altLang="zh-CN" dirty="0"/>
              <a:t>SYNCH</a:t>
            </a:r>
            <a:r>
              <a:rPr lang="zh-CN" altLang="en-US" dirty="0"/>
              <a:t>具有特定的位图像，作为该字段的定界符，利用磁道号、 磁头号及扇区号三者来标识一个扇区；</a:t>
            </a:r>
            <a:r>
              <a:rPr lang="en-US" altLang="zh-CN" dirty="0"/>
              <a:t>CRC</a:t>
            </a:r>
            <a:r>
              <a:rPr lang="zh-CN" altLang="en-US" dirty="0"/>
              <a:t>字段用于段校验。</a:t>
            </a:r>
          </a:p>
          <a:p>
            <a:r>
              <a:rPr lang="en-US" altLang="zh-CN" dirty="0"/>
              <a:t>(2) </a:t>
            </a:r>
            <a:r>
              <a:rPr lang="zh-CN" altLang="en-US" dirty="0"/>
              <a:t>数据字段，其中可存放</a:t>
            </a:r>
            <a:r>
              <a:rPr lang="en-US" altLang="zh-CN" dirty="0"/>
              <a:t>512 </a:t>
            </a:r>
            <a:r>
              <a:rPr lang="zh-CN" altLang="en-US" dirty="0"/>
              <a:t>个字节的数据。</a:t>
            </a:r>
          </a:p>
          <a:p>
            <a:endParaRPr lang="zh-CN" altLang="en-US" dirty="0"/>
          </a:p>
          <a:p>
            <a:r>
              <a:rPr lang="zh-CN" altLang="en-US" dirty="0"/>
              <a:t>磁盘格式化完成后，一般要对磁盘分区。磁盘分区是在磁盘上划分几个逻辑部分，不同类型的目录与文件可以存储进不同的分区。</a:t>
            </a:r>
          </a:p>
          <a:p>
            <a:r>
              <a:rPr lang="zh-CN" altLang="en-US" dirty="0"/>
              <a:t>在逻辑上，每个分区就是一个独立的逻辑磁盘。通过磁盘分区，允许在一个磁盘上有多个文件系统。</a:t>
            </a:r>
          </a:p>
          <a:p>
            <a:r>
              <a:rPr lang="zh-CN" altLang="en-US" dirty="0"/>
              <a:t>每个分区的起始扇区和大小都记录在磁盘 </a:t>
            </a:r>
            <a:r>
              <a:rPr lang="en-US" altLang="zh-CN" dirty="0"/>
              <a:t>0</a:t>
            </a:r>
            <a:r>
              <a:rPr lang="zh-CN" altLang="en-US" dirty="0"/>
              <a:t>扇区的主引导记录分区表所包含的分区表中。在这个分区表中必须有一个分区被标记成活动的，以保证能够从硬盘引导系统。</a:t>
            </a:r>
          </a:p>
          <a:p>
            <a:endParaRPr lang="zh-CN" altLang="en-US" dirty="0"/>
          </a:p>
          <a:p>
            <a:r>
              <a:rPr lang="zh-CN" altLang="en-US" dirty="0"/>
              <a:t>在真正可以使用磁盘前，还需要对磁盘进行一次高级格式化，即设置一个引导块、空闲存储管理、根目录和一个空文件系统，同时在分区表中标记该分区所使用的文件系统。</a:t>
            </a:r>
          </a:p>
          <a:p>
            <a:endParaRPr lang="zh-CN" altLang="en-US" dirty="0"/>
          </a:p>
          <a:p>
            <a:r>
              <a:rPr lang="zh-CN" altLang="en-US" dirty="0"/>
              <a:t>注： </a:t>
            </a:r>
            <a:r>
              <a:rPr lang="en-US" altLang="zh-CN" dirty="0"/>
              <a:t>1973</a:t>
            </a:r>
            <a:r>
              <a:rPr lang="zh-CN" altLang="en-US" dirty="0"/>
              <a:t>年，</a:t>
            </a:r>
            <a:r>
              <a:rPr lang="en-US" altLang="zh-CN" dirty="0"/>
              <a:t>IBM</a:t>
            </a:r>
            <a:r>
              <a:rPr lang="zh-CN" altLang="en-US" dirty="0"/>
              <a:t>研制成功了一种新型的硬盘</a:t>
            </a:r>
            <a:r>
              <a:rPr lang="en-US" altLang="zh-CN" dirty="0"/>
              <a:t>IBM334</a:t>
            </a:r>
            <a:r>
              <a:rPr lang="zh-CN" altLang="en-US" dirty="0"/>
              <a:t>。这种硬盘拥有几个同轴的金属盘片，盘片上涂着磁性材料。</a:t>
            </a:r>
          </a:p>
          <a:p>
            <a:r>
              <a:rPr lang="zh-CN" altLang="en-US" dirty="0"/>
              <a:t>它们和可以移动的磁头共同密封在一个盒子里面，磁头能从旋转的盘片上读出磁信号的变化。这就是我们今天使用的硬盘的祖先，</a:t>
            </a:r>
            <a:r>
              <a:rPr lang="en-US" altLang="zh-CN" dirty="0"/>
              <a:t>IBM</a:t>
            </a:r>
            <a:r>
              <a:rPr lang="zh-CN" altLang="en-US" dirty="0"/>
              <a:t>把它叫做温彻斯特硬盘。</a:t>
            </a:r>
          </a:p>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132</a:t>
            </a:fld>
            <a:endParaRPr lang="en-US" altLang="zh-CN"/>
          </a:p>
        </p:txBody>
      </p:sp>
    </p:spTree>
    <p:extLst>
      <p:ext uri="{BB962C8B-B14F-4D97-AF65-F5344CB8AC3E}">
        <p14:creationId xmlns:p14="http://schemas.microsoft.com/office/powerpoint/2010/main" val="3199655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133</a:t>
            </a:fld>
            <a:endParaRPr lang="en-US" altLang="zh-CN"/>
          </a:p>
        </p:txBody>
      </p:sp>
    </p:spTree>
    <p:extLst>
      <p:ext uri="{BB962C8B-B14F-4D97-AF65-F5344CB8AC3E}">
        <p14:creationId xmlns:p14="http://schemas.microsoft.com/office/powerpoint/2010/main" val="3352856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a:extLst>
              <a:ext uri="{FF2B5EF4-FFF2-40B4-BE49-F238E27FC236}">
                <a16:creationId xmlns:a16="http://schemas.microsoft.com/office/drawing/2014/main" id="{B04CF497-308A-41D3-B387-F170EFD57C8B}"/>
              </a:ext>
            </a:extLst>
          </p:cNvPr>
          <p:cNvSpPr>
            <a:spLocks noGrp="1" noRot="1" noChangeAspect="1" noChangeArrowheads="1" noTextEdit="1"/>
          </p:cNvSpPr>
          <p:nvPr>
            <p:ph type="sldImg"/>
          </p:nvPr>
        </p:nvSpPr>
        <p:spPr>
          <a:ln/>
        </p:spPr>
      </p:sp>
      <p:sp>
        <p:nvSpPr>
          <p:cNvPr id="209923" name="备注占位符 2">
            <a:extLst>
              <a:ext uri="{FF2B5EF4-FFF2-40B4-BE49-F238E27FC236}">
                <a16:creationId xmlns:a16="http://schemas.microsoft.com/office/drawing/2014/main" id="{9B895D57-4301-4C39-BFC5-E5300BD0D46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r</a:t>
            </a:r>
            <a:r>
              <a:rPr lang="zh-CN" altLang="en-US"/>
              <a:t>：每秒</a:t>
            </a:r>
            <a:r>
              <a:rPr lang="en-US" altLang="zh-CN"/>
              <a:t>r</a:t>
            </a:r>
            <a:r>
              <a:rPr lang="zh-CN" altLang="en-US"/>
              <a:t>转</a:t>
            </a:r>
            <a:endParaRPr lang="en-US" altLang="zh-CN"/>
          </a:p>
          <a:p>
            <a:r>
              <a:rPr lang="en-US" altLang="zh-CN"/>
              <a:t>20ms            ~ 1</a:t>
            </a:r>
            <a:r>
              <a:rPr lang="zh-CN" altLang="en-US"/>
              <a:t>转</a:t>
            </a:r>
            <a:endParaRPr lang="en-US" altLang="zh-CN"/>
          </a:p>
          <a:p>
            <a:r>
              <a:rPr lang="en-US" altLang="zh-CN"/>
              <a:t>1s=1000ms  ~ 50</a:t>
            </a:r>
            <a:r>
              <a:rPr lang="zh-CN" altLang="en-US"/>
              <a:t>转</a:t>
            </a:r>
          </a:p>
        </p:txBody>
      </p:sp>
      <p:sp>
        <p:nvSpPr>
          <p:cNvPr id="209924" name="灯片编号占位符 3">
            <a:extLst>
              <a:ext uri="{FF2B5EF4-FFF2-40B4-BE49-F238E27FC236}">
                <a16:creationId xmlns:a16="http://schemas.microsoft.com/office/drawing/2014/main" id="{6ACCCCE6-41B4-4990-98AA-0806D9AC332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47251A-052F-4A51-9E1C-3B5490B55133}" type="slidenum">
              <a:rPr lang="en-US" altLang="zh-CN" smtClean="0"/>
              <a:pPr/>
              <a:t>140</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141</a:t>
            </a:fld>
            <a:endParaRPr lang="en-US" altLang="zh-CN"/>
          </a:p>
        </p:txBody>
      </p:sp>
    </p:spTree>
    <p:extLst>
      <p:ext uri="{BB962C8B-B14F-4D97-AF65-F5344CB8AC3E}">
        <p14:creationId xmlns:p14="http://schemas.microsoft.com/office/powerpoint/2010/main" val="542528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a:extLst>
              <a:ext uri="{FF2B5EF4-FFF2-40B4-BE49-F238E27FC236}">
                <a16:creationId xmlns:a16="http://schemas.microsoft.com/office/drawing/2014/main" id="{911F7F2B-44B2-45EC-B287-205B3511B3A3}"/>
              </a:ext>
            </a:extLst>
          </p:cNvPr>
          <p:cNvSpPr>
            <a:spLocks noGrp="1" noRot="1" noChangeAspect="1" noChangeArrowheads="1" noTextEdit="1"/>
          </p:cNvSpPr>
          <p:nvPr>
            <p:ph type="sldImg"/>
          </p:nvPr>
        </p:nvSpPr>
        <p:spPr>
          <a:ln/>
        </p:spPr>
      </p:sp>
      <p:sp>
        <p:nvSpPr>
          <p:cNvPr id="224259" name="备注占位符 2">
            <a:extLst>
              <a:ext uri="{FF2B5EF4-FFF2-40B4-BE49-F238E27FC236}">
                <a16:creationId xmlns:a16="http://schemas.microsoft.com/office/drawing/2014/main" id="{03254B71-1819-4138-99F7-ED54215F0EE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4260" name="灯片编号占位符 3">
            <a:extLst>
              <a:ext uri="{FF2B5EF4-FFF2-40B4-BE49-F238E27FC236}">
                <a16:creationId xmlns:a16="http://schemas.microsoft.com/office/drawing/2014/main" id="{D09B8F32-797B-4EB7-81AF-EE990397C5E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24B7A9-3373-4EE2-90A9-94391AA0BE07}" type="slidenum">
              <a:rPr lang="en-US" altLang="zh-CN" smtClean="0"/>
              <a:pPr/>
              <a:t>153</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78C0DDF5-90A3-491F-B039-0C402E74AAC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33CA0C-09DA-41BA-A1A0-264C7E349129}" type="slidenum">
              <a:rPr lang="en-US" altLang="zh-CN" smtClean="0"/>
              <a:pPr/>
              <a:t>159</a:t>
            </a:fld>
            <a:endParaRPr lang="en-US" altLang="zh-CN"/>
          </a:p>
        </p:txBody>
      </p:sp>
      <p:sp>
        <p:nvSpPr>
          <p:cNvPr id="231427" name="Rectangle 2">
            <a:extLst>
              <a:ext uri="{FF2B5EF4-FFF2-40B4-BE49-F238E27FC236}">
                <a16:creationId xmlns:a16="http://schemas.microsoft.com/office/drawing/2014/main" id="{4FAF6692-9BD8-4B2A-B7AD-434EC5A14487}"/>
              </a:ext>
            </a:extLst>
          </p:cNvPr>
          <p:cNvSpPr>
            <a:spLocks noGrp="1" noRot="1" noChangeAspect="1" noChangeArrowheads="1" noTextEdit="1"/>
          </p:cNvSpPr>
          <p:nvPr>
            <p:ph type="sldImg"/>
          </p:nvPr>
        </p:nvSpPr>
        <p:spPr>
          <a:ln/>
        </p:spPr>
      </p:sp>
      <p:sp>
        <p:nvSpPr>
          <p:cNvPr id="231428" name="Rectangle 3">
            <a:extLst>
              <a:ext uri="{FF2B5EF4-FFF2-40B4-BE49-F238E27FC236}">
                <a16:creationId xmlns:a16="http://schemas.microsoft.com/office/drawing/2014/main" id="{1C7A52D8-6967-4A87-BA67-DD348092F30A}"/>
              </a:ext>
            </a:extLst>
          </p:cNvPr>
          <p:cNvSpPr>
            <a:spLocks noGrp="1" noChangeArrowheads="1"/>
          </p:cNvSpPr>
          <p:nvPr>
            <p:ph type="body" idx="1"/>
          </p:nvPr>
        </p:nvSpPr>
        <p:spPr>
          <a:xfrm>
            <a:off x="1330325" y="3246438"/>
            <a:ext cx="7318375" cy="3074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4800"/>
              <a:t>由于</a:t>
            </a:r>
            <a:r>
              <a:rPr lang="en-US" altLang="zh-CN" sz="4800"/>
              <a:t>CPU</a:t>
            </a:r>
            <a:r>
              <a:rPr lang="zh-CN" altLang="en-US" sz="4800"/>
              <a:t>的指令处理速度与内存中指令的访问速度存在差异（可达到</a:t>
            </a:r>
            <a:r>
              <a:rPr lang="zh-CN" altLang="en-US" sz="4800">
                <a:solidFill>
                  <a:srgbClr val="FF9900"/>
                </a:solidFill>
              </a:rPr>
              <a:t>一个数量级的差异</a:t>
            </a:r>
            <a:r>
              <a:rPr lang="zh-CN" altLang="en-US" sz="4800"/>
              <a:t>），为提高</a:t>
            </a:r>
            <a:r>
              <a:rPr lang="en-US" altLang="zh-CN" sz="4800"/>
              <a:t>CPU</a:t>
            </a:r>
            <a:r>
              <a:rPr lang="zh-CN" altLang="en-US" sz="4800"/>
              <a:t>的利用率，在</a:t>
            </a:r>
            <a:r>
              <a:rPr lang="en-US" altLang="zh-CN" sz="4800"/>
              <a:t>CPU</a:t>
            </a:r>
            <a:r>
              <a:rPr lang="zh-CN" altLang="en-US" sz="4800"/>
              <a:t>与内存之间组织一个</a:t>
            </a:r>
            <a:r>
              <a:rPr lang="zh-CN" altLang="en-US" sz="4800">
                <a:solidFill>
                  <a:srgbClr val="FF9900"/>
                </a:solidFill>
              </a:rPr>
              <a:t>高速缓存</a:t>
            </a:r>
            <a:r>
              <a:rPr lang="zh-CN" altLang="en-US" sz="4800"/>
              <a:t>结构。</a:t>
            </a:r>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A8DF8A60-8285-4E39-8812-1B44D6AA5A53}"/>
              </a:ext>
            </a:extLst>
          </p:cNvPr>
          <p:cNvSpPr>
            <a:spLocks noGrp="1" noRot="1" noChangeAspect="1" noChangeArrowheads="1" noTextEdit="1"/>
          </p:cNvSpPr>
          <p:nvPr>
            <p:ph type="sldImg"/>
          </p:nvPr>
        </p:nvSpPr>
        <p:spPr>
          <a:ln/>
        </p:spPr>
      </p:sp>
      <p:sp>
        <p:nvSpPr>
          <p:cNvPr id="70659" name="备注占位符 2">
            <a:extLst>
              <a:ext uri="{FF2B5EF4-FFF2-40B4-BE49-F238E27FC236}">
                <a16:creationId xmlns:a16="http://schemas.microsoft.com/office/drawing/2014/main" id="{5E9698F2-0237-4019-828F-848C8B3FBCE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0660" name="灯片编号占位符 3">
            <a:extLst>
              <a:ext uri="{FF2B5EF4-FFF2-40B4-BE49-F238E27FC236}">
                <a16:creationId xmlns:a16="http://schemas.microsoft.com/office/drawing/2014/main" id="{37BCB5DD-C67E-4CBB-A857-7FB21717FEA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76FB28-11A1-4DE4-8DAB-0B4BA7BA3561}" type="slidenum">
              <a:rPr lang="en-US" altLang="zh-CN" smtClean="0"/>
              <a:pPr/>
              <a:t>34</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A0FF698C-9B91-498E-BCB0-B11E6C8E104A}"/>
              </a:ext>
            </a:extLst>
          </p:cNvPr>
          <p:cNvSpPr>
            <a:spLocks noGrp="1" noRot="1" noChangeAspect="1" noChangeArrowheads="1" noTextEdit="1"/>
          </p:cNvSpPr>
          <p:nvPr>
            <p:ph type="sldImg"/>
          </p:nvPr>
        </p:nvSpPr>
        <p:spPr>
          <a:ln/>
        </p:spPr>
      </p:sp>
      <p:sp>
        <p:nvSpPr>
          <p:cNvPr id="72707" name="备注占位符 2">
            <a:extLst>
              <a:ext uri="{FF2B5EF4-FFF2-40B4-BE49-F238E27FC236}">
                <a16:creationId xmlns:a16="http://schemas.microsoft.com/office/drawing/2014/main" id="{F89EB75C-C266-4C9E-9F4F-23F70F97E72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它有一个分配型子通道，一段时间内只能执行一道通道程序，使一台设备独占通道以进行数据交换，直到交换完后才可让给其他的设备。</a:t>
            </a:r>
          </a:p>
        </p:txBody>
      </p:sp>
      <p:sp>
        <p:nvSpPr>
          <p:cNvPr id="72708" name="灯片编号占位符 3">
            <a:extLst>
              <a:ext uri="{FF2B5EF4-FFF2-40B4-BE49-F238E27FC236}">
                <a16:creationId xmlns:a16="http://schemas.microsoft.com/office/drawing/2014/main" id="{EA388000-41F3-44CF-BF22-8EF8BF7D1C9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51ED6A-9CE0-439A-B68C-6439F42A4D6E}" type="slidenum">
              <a:rPr lang="en-US" altLang="zh-CN" smtClean="0"/>
              <a:pPr/>
              <a:t>35</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F232D3E6-0188-4B81-8801-844BB7AA950C}"/>
              </a:ext>
            </a:extLst>
          </p:cNvPr>
          <p:cNvSpPr>
            <a:spLocks noGrp="1" noRot="1" noChangeAspect="1" noChangeArrowheads="1" noTextEdit="1"/>
          </p:cNvSpPr>
          <p:nvPr>
            <p:ph type="sldImg"/>
          </p:nvPr>
        </p:nvSpPr>
        <p:spPr>
          <a:ln/>
        </p:spPr>
      </p:sp>
      <p:sp>
        <p:nvSpPr>
          <p:cNvPr id="74755" name="备注占位符 2">
            <a:extLst>
              <a:ext uri="{FF2B5EF4-FFF2-40B4-BE49-F238E27FC236}">
                <a16:creationId xmlns:a16="http://schemas.microsoft.com/office/drawing/2014/main" id="{43E865D1-A367-4FBB-BF87-764BC620D8C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4756" name="灯片编号占位符 3">
            <a:extLst>
              <a:ext uri="{FF2B5EF4-FFF2-40B4-BE49-F238E27FC236}">
                <a16:creationId xmlns:a16="http://schemas.microsoft.com/office/drawing/2014/main" id="{881E08AD-FFCC-4BE6-B3B5-15E2FA6FB5B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CFE8897-70E0-4286-9081-87E71E739199}" type="slidenum">
              <a:rPr lang="en-US" altLang="zh-CN" smtClean="0"/>
              <a:pPr/>
              <a:t>36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2D068A71-DB0D-43B7-AF21-8A3EAE44C9D1}"/>
              </a:ext>
            </a:extLst>
          </p:cNvPr>
          <p:cNvSpPr>
            <a:spLocks noGrp="1" noRot="1" noChangeAspect="1" noChangeArrowheads="1" noTextEdit="1"/>
          </p:cNvSpPr>
          <p:nvPr>
            <p:ph type="sldImg"/>
          </p:nvPr>
        </p:nvSpPr>
        <p:spPr>
          <a:ln/>
        </p:spPr>
      </p:sp>
      <p:sp>
        <p:nvSpPr>
          <p:cNvPr id="77827" name="备注占位符 2">
            <a:extLst>
              <a:ext uri="{FF2B5EF4-FFF2-40B4-BE49-F238E27FC236}">
                <a16:creationId xmlns:a16="http://schemas.microsoft.com/office/drawing/2014/main" id="{B43F6927-3582-447D-82E7-243668B9FAB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C</a:t>
            </a:r>
          </a:p>
          <a:p>
            <a:r>
              <a:rPr lang="zh-CN" altLang="en-US"/>
              <a:t>支持通道程序并发执行的通道是数组多路通道。</a:t>
            </a:r>
            <a:endParaRPr lang="en-US" altLang="zh-CN"/>
          </a:p>
          <a:p>
            <a:r>
              <a:rPr lang="zh-CN" altLang="en-US"/>
              <a:t>字节多路通道采用的是分时工作方式</a:t>
            </a:r>
          </a:p>
        </p:txBody>
      </p:sp>
      <p:sp>
        <p:nvSpPr>
          <p:cNvPr id="77828" name="灯片编号占位符 3">
            <a:extLst>
              <a:ext uri="{FF2B5EF4-FFF2-40B4-BE49-F238E27FC236}">
                <a16:creationId xmlns:a16="http://schemas.microsoft.com/office/drawing/2014/main" id="{F1217BC7-3538-4BCF-BEA6-713B4F0F5E1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E0A1ED-6C29-426A-8540-FEED1235E938}" type="slidenum">
              <a:rPr lang="en-US" altLang="zh-CN" smtClean="0"/>
              <a:pPr/>
              <a:t>38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9E2C96B4-E718-4F80-BE9B-E5EF7B7B5750}"/>
              </a:ext>
            </a:extLst>
          </p:cNvPr>
          <p:cNvSpPr>
            <a:spLocks noGrp="1" noRot="1" noChangeAspect="1" noChangeArrowheads="1" noTextEdit="1"/>
          </p:cNvSpPr>
          <p:nvPr>
            <p:ph type="sldImg"/>
          </p:nvPr>
        </p:nvSpPr>
        <p:spPr>
          <a:ln/>
        </p:spPr>
      </p:sp>
      <p:sp>
        <p:nvSpPr>
          <p:cNvPr id="79875" name="备注占位符 2">
            <a:extLst>
              <a:ext uri="{FF2B5EF4-FFF2-40B4-BE49-F238E27FC236}">
                <a16:creationId xmlns:a16="http://schemas.microsoft.com/office/drawing/2014/main" id="{8CAB53C5-28FB-4A96-86C2-D83A7FE6BC0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 </a:t>
            </a:r>
          </a:p>
          <a:p>
            <a:r>
              <a:rPr lang="zh-CN" altLang="en-US"/>
              <a:t>打印设备属于低速设备，它适合于连接到字节多路通道上，一个字节多路通道上连接多台相同或不相同的低速设备，当通道为一个设备传送完一个字节后，就转去为另一个设备服务。</a:t>
            </a:r>
          </a:p>
        </p:txBody>
      </p:sp>
      <p:sp>
        <p:nvSpPr>
          <p:cNvPr id="79876" name="灯片编号占位符 3">
            <a:extLst>
              <a:ext uri="{FF2B5EF4-FFF2-40B4-BE49-F238E27FC236}">
                <a16:creationId xmlns:a16="http://schemas.microsoft.com/office/drawing/2014/main" id="{130F2897-83B1-49B8-8CC6-C25277217D2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2240FB-8445-4C24-A6FF-4B6EE2712096}" type="slidenum">
              <a:rPr lang="en-US" altLang="zh-CN" smtClean="0"/>
              <a:pPr/>
              <a:t>39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A3DB70A4-2562-4F6F-92B7-3B93387495EA}"/>
              </a:ext>
            </a:extLst>
          </p:cNvPr>
          <p:cNvGrpSpPr>
            <a:grpSpLocks/>
          </p:cNvGrpSpPr>
          <p:nvPr/>
        </p:nvGrpSpPr>
        <p:grpSpPr bwMode="auto">
          <a:xfrm>
            <a:off x="0" y="0"/>
            <a:ext cx="9144000" cy="6858000"/>
            <a:chOff x="0" y="0"/>
            <a:chExt cx="5760" cy="4320"/>
          </a:xfrm>
        </p:grpSpPr>
        <p:sp>
          <p:nvSpPr>
            <p:cNvPr id="5" name="Rectangle 3">
              <a:extLst>
                <a:ext uri="{FF2B5EF4-FFF2-40B4-BE49-F238E27FC236}">
                  <a16:creationId xmlns:a16="http://schemas.microsoft.com/office/drawing/2014/main" id="{700CF0B5-EEC9-4058-9D3A-6CF0D98B54C2}"/>
                </a:ext>
              </a:extLst>
            </p:cNvPr>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6" name="Rectangle 4">
              <a:extLst>
                <a:ext uri="{FF2B5EF4-FFF2-40B4-BE49-F238E27FC236}">
                  <a16:creationId xmlns:a16="http://schemas.microsoft.com/office/drawing/2014/main" id="{6255D966-C42E-4CDE-AD3E-6ED90BBE00A0}"/>
                </a:ext>
              </a:extLst>
            </p:cNvPr>
            <p:cNvSpPr>
              <a:spLocks noChangeArrowheads="1"/>
            </p:cNvSpPr>
            <p:nvPr/>
          </p:nvSpPr>
          <p:spPr bwMode="hidden">
            <a:xfrm>
              <a:off x="1081" y="1065"/>
              <a:ext cx="4679" cy="1596"/>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grpSp>
          <p:nvGrpSpPr>
            <p:cNvPr id="7" name="Group 5">
              <a:extLst>
                <a:ext uri="{FF2B5EF4-FFF2-40B4-BE49-F238E27FC236}">
                  <a16:creationId xmlns:a16="http://schemas.microsoft.com/office/drawing/2014/main" id="{C83DAE77-7AFF-4723-BD4C-944F47816649}"/>
                </a:ext>
              </a:extLst>
            </p:cNvPr>
            <p:cNvGrpSpPr>
              <a:grpSpLocks/>
            </p:cNvGrpSpPr>
            <p:nvPr/>
          </p:nvGrpSpPr>
          <p:grpSpPr bwMode="auto">
            <a:xfrm>
              <a:off x="0" y="672"/>
              <a:ext cx="1806" cy="1989"/>
              <a:chOff x="0" y="672"/>
              <a:chExt cx="1806" cy="1989"/>
            </a:xfrm>
          </p:grpSpPr>
          <p:sp>
            <p:nvSpPr>
              <p:cNvPr id="8" name="Rectangle 6">
                <a:extLst>
                  <a:ext uri="{FF2B5EF4-FFF2-40B4-BE49-F238E27FC236}">
                    <a16:creationId xmlns:a16="http://schemas.microsoft.com/office/drawing/2014/main" id="{DB7564AF-0EF4-415E-A3F1-03453F776F31}"/>
                  </a:ext>
                </a:extLst>
              </p:cNvPr>
              <p:cNvSpPr>
                <a:spLocks noChangeArrowheads="1"/>
              </p:cNvSpPr>
              <p:nvPr userDrawn="1"/>
            </p:nvSpPr>
            <p:spPr bwMode="auto">
              <a:xfrm>
                <a:off x="361" y="2257"/>
                <a:ext cx="363" cy="404"/>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9" name="Rectangle 7">
                <a:extLst>
                  <a:ext uri="{FF2B5EF4-FFF2-40B4-BE49-F238E27FC236}">
                    <a16:creationId xmlns:a16="http://schemas.microsoft.com/office/drawing/2014/main" id="{98EA57FF-3022-4506-89F9-237876EBC58B}"/>
                  </a:ext>
                </a:extLst>
              </p:cNvPr>
              <p:cNvSpPr>
                <a:spLocks noChangeArrowheads="1"/>
              </p:cNvSpPr>
              <p:nvPr userDrawn="1"/>
            </p:nvSpPr>
            <p:spPr bwMode="auto">
              <a:xfrm>
                <a:off x="1081" y="1065"/>
                <a:ext cx="362" cy="405"/>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0" name="Rectangle 8">
                <a:extLst>
                  <a:ext uri="{FF2B5EF4-FFF2-40B4-BE49-F238E27FC236}">
                    <a16:creationId xmlns:a16="http://schemas.microsoft.com/office/drawing/2014/main" id="{94B77DDF-DE35-4793-B8F8-BE570254EA02}"/>
                  </a:ext>
                </a:extLst>
              </p:cNvPr>
              <p:cNvSpPr>
                <a:spLocks noChangeArrowheads="1"/>
              </p:cNvSpPr>
              <p:nvPr userDrawn="1"/>
            </p:nvSpPr>
            <p:spPr bwMode="auto">
              <a:xfrm>
                <a:off x="1437" y="672"/>
                <a:ext cx="369" cy="400"/>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1" name="Rectangle 9">
                <a:extLst>
                  <a:ext uri="{FF2B5EF4-FFF2-40B4-BE49-F238E27FC236}">
                    <a16:creationId xmlns:a16="http://schemas.microsoft.com/office/drawing/2014/main" id="{B7D63532-6B99-42E2-AFD2-857314711A4F}"/>
                  </a:ext>
                </a:extLst>
              </p:cNvPr>
              <p:cNvSpPr>
                <a:spLocks noChangeArrowheads="1"/>
              </p:cNvSpPr>
              <p:nvPr userDrawn="1"/>
            </p:nvSpPr>
            <p:spPr bwMode="auto">
              <a:xfrm>
                <a:off x="719" y="2257"/>
                <a:ext cx="368" cy="404"/>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2" name="Rectangle 10">
                <a:extLst>
                  <a:ext uri="{FF2B5EF4-FFF2-40B4-BE49-F238E27FC236}">
                    <a16:creationId xmlns:a16="http://schemas.microsoft.com/office/drawing/2014/main" id="{D39672D9-4E29-4004-AB78-8659DFE24183}"/>
                  </a:ext>
                </a:extLst>
              </p:cNvPr>
              <p:cNvSpPr>
                <a:spLocks noChangeArrowheads="1"/>
              </p:cNvSpPr>
              <p:nvPr userDrawn="1"/>
            </p:nvSpPr>
            <p:spPr bwMode="auto">
              <a:xfrm>
                <a:off x="1437" y="1065"/>
                <a:ext cx="369" cy="405"/>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3" name="Rectangle 11">
                <a:extLst>
                  <a:ext uri="{FF2B5EF4-FFF2-40B4-BE49-F238E27FC236}">
                    <a16:creationId xmlns:a16="http://schemas.microsoft.com/office/drawing/2014/main" id="{B65CFA98-5610-4593-A9AC-633A5BC134F5}"/>
                  </a:ext>
                </a:extLst>
              </p:cNvPr>
              <p:cNvSpPr>
                <a:spLocks noChangeArrowheads="1"/>
              </p:cNvSpPr>
              <p:nvPr userDrawn="1"/>
            </p:nvSpPr>
            <p:spPr bwMode="auto">
              <a:xfrm>
                <a:off x="719" y="1464"/>
                <a:ext cx="368" cy="399"/>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4" name="Rectangle 12">
                <a:extLst>
                  <a:ext uri="{FF2B5EF4-FFF2-40B4-BE49-F238E27FC236}">
                    <a16:creationId xmlns:a16="http://schemas.microsoft.com/office/drawing/2014/main" id="{C8BAB011-C3B7-4D6D-81EC-988178AE9F8B}"/>
                  </a:ext>
                </a:extLst>
              </p:cNvPr>
              <p:cNvSpPr>
                <a:spLocks noChangeArrowheads="1"/>
              </p:cNvSpPr>
              <p:nvPr userDrawn="1"/>
            </p:nvSpPr>
            <p:spPr bwMode="auto">
              <a:xfrm>
                <a:off x="0" y="1464"/>
                <a:ext cx="367" cy="399"/>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5" name="Rectangle 13">
                <a:extLst>
                  <a:ext uri="{FF2B5EF4-FFF2-40B4-BE49-F238E27FC236}">
                    <a16:creationId xmlns:a16="http://schemas.microsoft.com/office/drawing/2014/main" id="{0FCF67B6-69E8-4C0B-88F7-63200ED7CB4D}"/>
                  </a:ext>
                </a:extLst>
              </p:cNvPr>
              <p:cNvSpPr>
                <a:spLocks noChangeArrowheads="1"/>
              </p:cNvSpPr>
              <p:nvPr userDrawn="1"/>
            </p:nvSpPr>
            <p:spPr bwMode="auto">
              <a:xfrm>
                <a:off x="1081" y="1464"/>
                <a:ext cx="362" cy="399"/>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6" name="Rectangle 14">
                <a:extLst>
                  <a:ext uri="{FF2B5EF4-FFF2-40B4-BE49-F238E27FC236}">
                    <a16:creationId xmlns:a16="http://schemas.microsoft.com/office/drawing/2014/main" id="{D8710D32-14B8-42A2-941C-FE3BF3FCD892}"/>
                  </a:ext>
                </a:extLst>
              </p:cNvPr>
              <p:cNvSpPr>
                <a:spLocks noChangeArrowheads="1"/>
              </p:cNvSpPr>
              <p:nvPr userDrawn="1"/>
            </p:nvSpPr>
            <p:spPr bwMode="auto">
              <a:xfrm>
                <a:off x="361" y="1857"/>
                <a:ext cx="363" cy="406"/>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7" name="Rectangle 15">
                <a:extLst>
                  <a:ext uri="{FF2B5EF4-FFF2-40B4-BE49-F238E27FC236}">
                    <a16:creationId xmlns:a16="http://schemas.microsoft.com/office/drawing/2014/main" id="{68B73AFC-7B40-40FD-961F-3D7A39239E4E}"/>
                  </a:ext>
                </a:extLst>
              </p:cNvPr>
              <p:cNvSpPr>
                <a:spLocks noChangeArrowheads="1"/>
              </p:cNvSpPr>
              <p:nvPr userDrawn="1"/>
            </p:nvSpPr>
            <p:spPr bwMode="auto">
              <a:xfrm>
                <a:off x="719" y="1857"/>
                <a:ext cx="368" cy="406"/>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grpSp>
      </p:grpSp>
      <p:sp>
        <p:nvSpPr>
          <p:cNvPr id="18" name="Text Box 21">
            <a:extLst>
              <a:ext uri="{FF2B5EF4-FFF2-40B4-BE49-F238E27FC236}">
                <a16:creationId xmlns:a16="http://schemas.microsoft.com/office/drawing/2014/main" id="{3DBAC54D-FB2E-4411-95B8-1339140E294F}"/>
              </a:ext>
            </a:extLst>
          </p:cNvPr>
          <p:cNvSpPr txBox="1">
            <a:spLocks noChangeArrowheads="1"/>
          </p:cNvSpPr>
          <p:nvPr userDrawn="1"/>
        </p:nvSpPr>
        <p:spPr bwMode="auto">
          <a:xfrm>
            <a:off x="6172200" y="6324600"/>
            <a:ext cx="2667000" cy="366713"/>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endParaRPr lang="zh-CN" altLang="zh-CN"/>
          </a:p>
        </p:txBody>
      </p:sp>
      <p:sp>
        <p:nvSpPr>
          <p:cNvPr id="19" name="Line 24">
            <a:extLst>
              <a:ext uri="{FF2B5EF4-FFF2-40B4-BE49-F238E27FC236}">
                <a16:creationId xmlns:a16="http://schemas.microsoft.com/office/drawing/2014/main" id="{33B3563B-CC96-4436-B8F9-9FA374F5A4D8}"/>
              </a:ext>
            </a:extLst>
          </p:cNvPr>
          <p:cNvSpPr>
            <a:spLocks noChangeShapeType="1"/>
          </p:cNvSpPr>
          <p:nvPr userDrawn="1"/>
        </p:nvSpPr>
        <p:spPr bwMode="auto">
          <a:xfrm>
            <a:off x="457200" y="15240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a:t>单击此处编辑母版标题样式</a:t>
            </a:r>
          </a:p>
        </p:txBody>
      </p:sp>
      <p:sp>
        <p:nvSpPr>
          <p:cNvPr id="9422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a:t>单击此处编辑母版副标题样式</a:t>
            </a:r>
          </a:p>
        </p:txBody>
      </p:sp>
      <p:sp>
        <p:nvSpPr>
          <p:cNvPr id="20" name="Rectangle 16">
            <a:extLst>
              <a:ext uri="{FF2B5EF4-FFF2-40B4-BE49-F238E27FC236}">
                <a16:creationId xmlns:a16="http://schemas.microsoft.com/office/drawing/2014/main" id="{DE15CE9E-832C-466F-8113-5E85BCBC65E9}"/>
              </a:ext>
            </a:extLst>
          </p:cNvPr>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21" name="Rectangle 17">
            <a:extLst>
              <a:ext uri="{FF2B5EF4-FFF2-40B4-BE49-F238E27FC236}">
                <a16:creationId xmlns:a16="http://schemas.microsoft.com/office/drawing/2014/main" id="{0C3FE0EB-A680-45EA-B5D7-46DFE836C8BE}"/>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22" name="Rectangle 18">
            <a:extLst>
              <a:ext uri="{FF2B5EF4-FFF2-40B4-BE49-F238E27FC236}">
                <a16:creationId xmlns:a16="http://schemas.microsoft.com/office/drawing/2014/main" id="{ABEBE5C9-7645-481F-8AAF-A6828DAC9172}"/>
              </a:ext>
            </a:extLst>
          </p:cNvPr>
          <p:cNvSpPr>
            <a:spLocks noGrp="1" noChangeArrowheads="1"/>
          </p:cNvSpPr>
          <p:nvPr>
            <p:ph type="sldNum" sz="quarter" idx="12"/>
          </p:nvPr>
        </p:nvSpPr>
        <p:spPr/>
        <p:txBody>
          <a:bodyPr/>
          <a:lstStyle>
            <a:lvl1pPr>
              <a:defRPr/>
            </a:lvl1pPr>
          </a:lstStyle>
          <a:p>
            <a:pPr>
              <a:defRPr/>
            </a:pPr>
            <a:fld id="{9735B266-8856-461A-9467-74618D25984E}" type="slidenum">
              <a:rPr lang="en-US" altLang="zh-CN"/>
              <a:pPr>
                <a:defRPr/>
              </a:pPr>
              <a:t>‹#›</a:t>
            </a:fld>
            <a:endParaRPr lang="en-US" altLang="zh-CN"/>
          </a:p>
        </p:txBody>
      </p:sp>
    </p:spTree>
    <p:extLst>
      <p:ext uri="{BB962C8B-B14F-4D97-AF65-F5344CB8AC3E}">
        <p14:creationId xmlns:p14="http://schemas.microsoft.com/office/powerpoint/2010/main" val="3541168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DEA343F7-A237-49A7-BDEE-3E97DF254788}"/>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B807275F-05D8-48E4-99C7-C3E8405D3B54}"/>
              </a:ext>
            </a:extLst>
          </p:cNvPr>
          <p:cNvSpPr>
            <a:spLocks noGrp="1" noChangeArrowheads="1"/>
          </p:cNvSpPr>
          <p:nvPr>
            <p:ph type="sldNum" sz="quarter" idx="11"/>
          </p:nvPr>
        </p:nvSpPr>
        <p:spPr>
          <a:ln/>
        </p:spPr>
        <p:txBody>
          <a:bodyPr/>
          <a:lstStyle>
            <a:lvl1pPr>
              <a:defRPr/>
            </a:lvl1pPr>
          </a:lstStyle>
          <a:p>
            <a:pPr>
              <a:defRPr/>
            </a:pPr>
            <a:fld id="{507691E3-17F1-4FBA-A0F5-5EB9BF46DBE0}" type="slidenum">
              <a:rPr lang="en-US" altLang="zh-CN"/>
              <a:pPr>
                <a:defRPr/>
              </a:pPr>
              <a:t>‹#›</a:t>
            </a:fld>
            <a:endParaRPr lang="en-US" altLang="zh-CN"/>
          </a:p>
        </p:txBody>
      </p:sp>
      <p:sp>
        <p:nvSpPr>
          <p:cNvPr id="6" name="Rectangle 16">
            <a:extLst>
              <a:ext uri="{FF2B5EF4-FFF2-40B4-BE49-F238E27FC236}">
                <a16:creationId xmlns:a16="http://schemas.microsoft.com/office/drawing/2014/main" id="{C24C234B-7B4B-4AA0-A69A-FD1F9BEDEB1F}"/>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5097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1A5FE516-4327-4BD0-A3E5-5D01A214788E}"/>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5F4738F2-29CD-450A-AE55-8DFBCAF8AC21}"/>
              </a:ext>
            </a:extLst>
          </p:cNvPr>
          <p:cNvSpPr>
            <a:spLocks noGrp="1" noChangeArrowheads="1"/>
          </p:cNvSpPr>
          <p:nvPr>
            <p:ph type="sldNum" sz="quarter" idx="11"/>
          </p:nvPr>
        </p:nvSpPr>
        <p:spPr>
          <a:ln/>
        </p:spPr>
        <p:txBody>
          <a:bodyPr/>
          <a:lstStyle>
            <a:lvl1pPr>
              <a:defRPr/>
            </a:lvl1pPr>
          </a:lstStyle>
          <a:p>
            <a:pPr>
              <a:defRPr/>
            </a:pPr>
            <a:fld id="{6F911CE6-95EC-4097-AB68-4481EA5B891D}" type="slidenum">
              <a:rPr lang="en-US" altLang="zh-CN"/>
              <a:pPr>
                <a:defRPr/>
              </a:pPr>
              <a:t>‹#›</a:t>
            </a:fld>
            <a:endParaRPr lang="en-US" altLang="zh-CN"/>
          </a:p>
        </p:txBody>
      </p:sp>
      <p:sp>
        <p:nvSpPr>
          <p:cNvPr id="6" name="Rectangle 16">
            <a:extLst>
              <a:ext uri="{FF2B5EF4-FFF2-40B4-BE49-F238E27FC236}">
                <a16:creationId xmlns:a16="http://schemas.microsoft.com/office/drawing/2014/main" id="{1590314F-8A43-470F-8CF2-5A899527E739}"/>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1183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410200"/>
          </a:xfrm>
        </p:spPr>
        <p:txBody>
          <a:bodyPr/>
          <a:lstStyle>
            <a:lvl2pPr>
              <a:buClr>
                <a:srgbClr val="FF9900"/>
              </a:buClr>
              <a:defRPr/>
            </a:lvl2pPr>
            <a:lvl3pPr>
              <a:buClr>
                <a:srgbClr val="FF9900"/>
              </a:buClr>
              <a:defRPr/>
            </a:lvl3pPr>
            <a:lvl4pPr>
              <a:buClr>
                <a:srgbClr val="FF9900"/>
              </a:buClr>
              <a:defRPr/>
            </a:lvl4pPr>
            <a:lvl5pPr>
              <a:buClr>
                <a:srgbClr val="FF9900"/>
              </a:buCl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Rectangle 2">
            <a:extLst>
              <a:ext uri="{FF2B5EF4-FFF2-40B4-BE49-F238E27FC236}">
                <a16:creationId xmlns:a16="http://schemas.microsoft.com/office/drawing/2014/main" id="{33186DB3-61B6-46CF-9692-3AB2A5C8ECAC}"/>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a:extLst>
              <a:ext uri="{FF2B5EF4-FFF2-40B4-BE49-F238E27FC236}">
                <a16:creationId xmlns:a16="http://schemas.microsoft.com/office/drawing/2014/main" id="{5D275B90-8CDB-4C8B-926E-3CC6F51D5171}"/>
              </a:ext>
            </a:extLst>
          </p:cNvPr>
          <p:cNvSpPr>
            <a:spLocks noGrp="1" noChangeArrowheads="1"/>
          </p:cNvSpPr>
          <p:nvPr>
            <p:ph type="sldNum" sz="quarter" idx="11"/>
          </p:nvPr>
        </p:nvSpPr>
        <p:spPr>
          <a:ln/>
        </p:spPr>
        <p:txBody>
          <a:bodyPr/>
          <a:lstStyle>
            <a:lvl1pPr>
              <a:defRPr/>
            </a:lvl1pPr>
          </a:lstStyle>
          <a:p>
            <a:pPr>
              <a:defRPr/>
            </a:pPr>
            <a:fld id="{A564EB52-D829-4549-A498-6F501E3CFD08}" type="slidenum">
              <a:rPr lang="en-US" altLang="zh-CN"/>
              <a:pPr>
                <a:defRPr/>
              </a:pPr>
              <a:t>‹#›</a:t>
            </a:fld>
            <a:endParaRPr lang="en-US" altLang="zh-CN"/>
          </a:p>
        </p:txBody>
      </p:sp>
      <p:sp>
        <p:nvSpPr>
          <p:cNvPr id="5" name="Rectangle 16">
            <a:extLst>
              <a:ext uri="{FF2B5EF4-FFF2-40B4-BE49-F238E27FC236}">
                <a16:creationId xmlns:a16="http://schemas.microsoft.com/office/drawing/2014/main" id="{1B9FDF87-7F16-4CAD-9727-10A0DE8F8070}"/>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13605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762000"/>
            <a:ext cx="77724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676400"/>
            <a:ext cx="41529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991100" y="1676400"/>
            <a:ext cx="41529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991100" y="4343400"/>
            <a:ext cx="41529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864FDDA7-8244-40F1-9B25-47853E1A26A2}"/>
              </a:ext>
            </a:extLst>
          </p:cNvPr>
          <p:cNvSpPr>
            <a:spLocks noGrp="1"/>
          </p:cNvSpPr>
          <p:nvPr>
            <p:ph type="dt" sz="half" idx="10"/>
          </p:nvPr>
        </p:nvSpPr>
        <p:spPr>
          <a:xfrm>
            <a:off x="685800" y="6524625"/>
            <a:ext cx="1905000" cy="180975"/>
          </a:xfrm>
        </p:spPr>
        <p:txBody>
          <a:bodyPr/>
          <a:lstStyle>
            <a:lvl1pPr>
              <a:defRPr/>
            </a:lvl1pPr>
          </a:lstStyle>
          <a:p>
            <a:pPr>
              <a:defRPr/>
            </a:pPr>
            <a:fld id="{10FB1C4A-1884-42B6-89C7-B2A0A5D5C027}" type="datetime1">
              <a:rPr lang="zh-CN" altLang="en-US"/>
              <a:pPr>
                <a:defRPr/>
              </a:pPr>
              <a:t>2024/4/22</a:t>
            </a:fld>
            <a:endParaRPr lang="en-US" altLang="zh-CN"/>
          </a:p>
        </p:txBody>
      </p:sp>
      <p:sp>
        <p:nvSpPr>
          <p:cNvPr id="7" name="页脚占位符 6">
            <a:extLst>
              <a:ext uri="{FF2B5EF4-FFF2-40B4-BE49-F238E27FC236}">
                <a16:creationId xmlns:a16="http://schemas.microsoft.com/office/drawing/2014/main" id="{31BE82F8-4DB9-4A2D-ACD2-41C1AB61357E}"/>
              </a:ext>
            </a:extLst>
          </p:cNvPr>
          <p:cNvSpPr>
            <a:spLocks noGrp="1"/>
          </p:cNvSpPr>
          <p:nvPr>
            <p:ph type="ftr" sz="quarter" idx="11"/>
          </p:nvPr>
        </p:nvSpPr>
        <p:spPr>
          <a:xfrm>
            <a:off x="3124200" y="6477000"/>
            <a:ext cx="2895600" cy="228600"/>
          </a:xfrm>
        </p:spPr>
        <p:txBody>
          <a:bodyPr/>
          <a:lstStyle>
            <a:lvl1pPr>
              <a:defRPr/>
            </a:lvl1pPr>
          </a:lstStyle>
          <a:p>
            <a:pPr>
              <a:defRPr/>
            </a:pPr>
            <a:endParaRPr lang="en-US" altLang="zh-CN"/>
          </a:p>
        </p:txBody>
      </p:sp>
      <p:sp>
        <p:nvSpPr>
          <p:cNvPr id="8" name="灯片编号占位符 7">
            <a:extLst>
              <a:ext uri="{FF2B5EF4-FFF2-40B4-BE49-F238E27FC236}">
                <a16:creationId xmlns:a16="http://schemas.microsoft.com/office/drawing/2014/main" id="{2633C873-B7BA-41AE-A1C7-C34F0D21C15B}"/>
              </a:ext>
            </a:extLst>
          </p:cNvPr>
          <p:cNvSpPr>
            <a:spLocks noGrp="1"/>
          </p:cNvSpPr>
          <p:nvPr>
            <p:ph type="sldNum" sz="quarter" idx="12"/>
          </p:nvPr>
        </p:nvSpPr>
        <p:spPr>
          <a:xfrm>
            <a:off x="7204075" y="6591300"/>
            <a:ext cx="1905000" cy="222250"/>
          </a:xfrm>
        </p:spPr>
        <p:txBody>
          <a:bodyPr/>
          <a:lstStyle>
            <a:lvl1pPr>
              <a:defRPr/>
            </a:lvl1pPr>
          </a:lstStyle>
          <a:p>
            <a:pPr>
              <a:defRPr/>
            </a:pPr>
            <a:fld id="{77C52E68-333B-4101-9B45-2DCBD90ED5F7}" type="slidenum">
              <a:rPr lang="en-US" altLang="zh-CN"/>
              <a:pPr>
                <a:defRPr/>
              </a:pPr>
              <a:t>‹#›</a:t>
            </a:fld>
            <a:endParaRPr lang="en-US" altLang="zh-CN"/>
          </a:p>
        </p:txBody>
      </p:sp>
    </p:spTree>
    <p:extLst>
      <p:ext uri="{BB962C8B-B14F-4D97-AF65-F5344CB8AC3E}">
        <p14:creationId xmlns:p14="http://schemas.microsoft.com/office/powerpoint/2010/main" val="78464411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3CC19D68-EFC7-4ABD-8F4C-965E592736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FA54C33-C4EF-4D70-8473-E100D746E3C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1099DD1-C24A-45D9-BB7D-F6ECE6A6B2B0}"/>
              </a:ext>
            </a:extLst>
          </p:cNvPr>
          <p:cNvSpPr>
            <a:spLocks noGrp="1" noChangeArrowheads="1"/>
          </p:cNvSpPr>
          <p:nvPr>
            <p:ph type="sldNum" sz="quarter" idx="12"/>
          </p:nvPr>
        </p:nvSpPr>
        <p:spPr>
          <a:ln/>
        </p:spPr>
        <p:txBody>
          <a:bodyPr/>
          <a:lstStyle>
            <a:lvl1pPr>
              <a:defRPr/>
            </a:lvl1pPr>
          </a:lstStyle>
          <a:p>
            <a:pPr>
              <a:defRPr/>
            </a:pPr>
            <a:fld id="{48EB46BD-8A03-4590-B794-5B65BC7383C7}" type="slidenum">
              <a:rPr lang="en-US" altLang="zh-CN"/>
              <a:pPr>
                <a:defRPr/>
              </a:pPr>
              <a:t>‹#›</a:t>
            </a:fld>
            <a:endParaRPr lang="en-US" altLang="zh-CN"/>
          </a:p>
        </p:txBody>
      </p:sp>
    </p:spTree>
    <p:extLst>
      <p:ext uri="{BB962C8B-B14F-4D97-AF65-F5344CB8AC3E}">
        <p14:creationId xmlns:p14="http://schemas.microsoft.com/office/powerpoint/2010/main" val="1981511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177A7DF0-3ECA-4F73-9E03-26FE389543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B30D45D-A768-46D7-BA3A-95A4C712558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03ACCBC-0B89-466C-B208-0438BCB3BC75}"/>
              </a:ext>
            </a:extLst>
          </p:cNvPr>
          <p:cNvSpPr>
            <a:spLocks noGrp="1" noChangeArrowheads="1"/>
          </p:cNvSpPr>
          <p:nvPr>
            <p:ph type="sldNum" sz="quarter" idx="12"/>
          </p:nvPr>
        </p:nvSpPr>
        <p:spPr>
          <a:ln/>
        </p:spPr>
        <p:txBody>
          <a:bodyPr/>
          <a:lstStyle>
            <a:lvl1pPr>
              <a:defRPr/>
            </a:lvl1pPr>
          </a:lstStyle>
          <a:p>
            <a:pPr>
              <a:defRPr/>
            </a:pPr>
            <a:fld id="{494492FE-CB0D-4677-904E-5C8EF060764A}" type="slidenum">
              <a:rPr lang="en-US" altLang="zh-CN"/>
              <a:pPr>
                <a:defRPr/>
              </a:pPr>
              <a:t>‹#›</a:t>
            </a:fld>
            <a:endParaRPr lang="en-US" altLang="zh-CN"/>
          </a:p>
        </p:txBody>
      </p:sp>
    </p:spTree>
    <p:extLst>
      <p:ext uri="{BB962C8B-B14F-4D97-AF65-F5344CB8AC3E}">
        <p14:creationId xmlns:p14="http://schemas.microsoft.com/office/powerpoint/2010/main" val="3234702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D9648238-A824-4C15-99BF-76A7FB483B8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5AA5880-971A-49F5-91E2-575597C424A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D0CDAB9-2C26-427C-8C52-C024A65096CD}"/>
              </a:ext>
            </a:extLst>
          </p:cNvPr>
          <p:cNvSpPr>
            <a:spLocks noGrp="1" noChangeArrowheads="1"/>
          </p:cNvSpPr>
          <p:nvPr>
            <p:ph type="sldNum" sz="quarter" idx="12"/>
          </p:nvPr>
        </p:nvSpPr>
        <p:spPr>
          <a:ln/>
        </p:spPr>
        <p:txBody>
          <a:bodyPr/>
          <a:lstStyle>
            <a:lvl1pPr>
              <a:defRPr/>
            </a:lvl1pPr>
          </a:lstStyle>
          <a:p>
            <a:pPr>
              <a:defRPr/>
            </a:pPr>
            <a:fld id="{8D308F8A-C9B3-41E4-9E52-DF1AB544CAD7}" type="slidenum">
              <a:rPr lang="en-US" altLang="zh-CN"/>
              <a:pPr>
                <a:defRPr/>
              </a:pPr>
              <a:t>‹#›</a:t>
            </a:fld>
            <a:endParaRPr lang="en-US" altLang="zh-CN"/>
          </a:p>
        </p:txBody>
      </p:sp>
    </p:spTree>
    <p:extLst>
      <p:ext uri="{BB962C8B-B14F-4D97-AF65-F5344CB8AC3E}">
        <p14:creationId xmlns:p14="http://schemas.microsoft.com/office/powerpoint/2010/main" val="2997636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1CD69AD-1655-4538-84C9-0513146F3FD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8CCC986-C78A-4008-97EF-C68925770A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1AEAB57-DBCD-4C7C-9ECF-F257773A442C}"/>
              </a:ext>
            </a:extLst>
          </p:cNvPr>
          <p:cNvSpPr>
            <a:spLocks noGrp="1" noChangeArrowheads="1"/>
          </p:cNvSpPr>
          <p:nvPr>
            <p:ph type="sldNum" sz="quarter" idx="12"/>
          </p:nvPr>
        </p:nvSpPr>
        <p:spPr>
          <a:ln/>
        </p:spPr>
        <p:txBody>
          <a:bodyPr/>
          <a:lstStyle>
            <a:lvl1pPr>
              <a:defRPr/>
            </a:lvl1pPr>
          </a:lstStyle>
          <a:p>
            <a:pPr>
              <a:defRPr/>
            </a:pPr>
            <a:fld id="{D40255AB-D03E-46B4-A635-EDA4426CBBA2}" type="slidenum">
              <a:rPr lang="en-US" altLang="zh-CN"/>
              <a:pPr>
                <a:defRPr/>
              </a:pPr>
              <a:t>‹#›</a:t>
            </a:fld>
            <a:endParaRPr lang="en-US" altLang="zh-CN"/>
          </a:p>
        </p:txBody>
      </p:sp>
    </p:spTree>
    <p:extLst>
      <p:ext uri="{BB962C8B-B14F-4D97-AF65-F5344CB8AC3E}">
        <p14:creationId xmlns:p14="http://schemas.microsoft.com/office/powerpoint/2010/main" val="1212021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159D999-10F6-44B4-A135-7664F277261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122F026E-9B44-4A79-A7DC-C21F0179676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3A3F326D-DBB9-4F9C-94DA-BB6CDEA673E7}"/>
              </a:ext>
            </a:extLst>
          </p:cNvPr>
          <p:cNvSpPr>
            <a:spLocks noGrp="1" noChangeArrowheads="1"/>
          </p:cNvSpPr>
          <p:nvPr>
            <p:ph type="sldNum" sz="quarter" idx="12"/>
          </p:nvPr>
        </p:nvSpPr>
        <p:spPr>
          <a:ln/>
        </p:spPr>
        <p:txBody>
          <a:bodyPr/>
          <a:lstStyle>
            <a:lvl1pPr>
              <a:defRPr/>
            </a:lvl1pPr>
          </a:lstStyle>
          <a:p>
            <a:pPr>
              <a:defRPr/>
            </a:pPr>
            <a:fld id="{CE2340EA-D881-4391-9EB0-595A0C6A43D5}" type="slidenum">
              <a:rPr lang="en-US" altLang="zh-CN"/>
              <a:pPr>
                <a:defRPr/>
              </a:pPr>
              <a:t>‹#›</a:t>
            </a:fld>
            <a:endParaRPr lang="en-US" altLang="zh-CN"/>
          </a:p>
        </p:txBody>
      </p:sp>
    </p:spTree>
    <p:extLst>
      <p:ext uri="{BB962C8B-B14F-4D97-AF65-F5344CB8AC3E}">
        <p14:creationId xmlns:p14="http://schemas.microsoft.com/office/powerpoint/2010/main" val="1701886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C42F301E-AF43-4DF4-A6E4-CF64D431D52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6CBFAF13-F7D6-449F-A946-3569123987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3595603-9DB8-4FE9-A94A-D69B2760FCC5}"/>
              </a:ext>
            </a:extLst>
          </p:cNvPr>
          <p:cNvSpPr>
            <a:spLocks noGrp="1" noChangeArrowheads="1"/>
          </p:cNvSpPr>
          <p:nvPr>
            <p:ph type="sldNum" sz="quarter" idx="12"/>
          </p:nvPr>
        </p:nvSpPr>
        <p:spPr>
          <a:ln/>
        </p:spPr>
        <p:txBody>
          <a:bodyPr/>
          <a:lstStyle>
            <a:lvl1pPr>
              <a:defRPr/>
            </a:lvl1pPr>
          </a:lstStyle>
          <a:p>
            <a:pPr>
              <a:defRPr/>
            </a:pPr>
            <a:fld id="{AB9C48CA-43CB-410F-84DE-9D80F597EBAE}" type="slidenum">
              <a:rPr lang="en-US" altLang="zh-CN"/>
              <a:pPr>
                <a:defRPr/>
              </a:pPr>
              <a:t>‹#›</a:t>
            </a:fld>
            <a:endParaRPr lang="en-US" altLang="zh-CN"/>
          </a:p>
        </p:txBody>
      </p:sp>
    </p:spTree>
    <p:extLst>
      <p:ext uri="{BB962C8B-B14F-4D97-AF65-F5344CB8AC3E}">
        <p14:creationId xmlns:p14="http://schemas.microsoft.com/office/powerpoint/2010/main" val="1009815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FF9900"/>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2">
            <a:extLst>
              <a:ext uri="{FF2B5EF4-FFF2-40B4-BE49-F238E27FC236}">
                <a16:creationId xmlns:a16="http://schemas.microsoft.com/office/drawing/2014/main" id="{F25B8FB7-1A6A-414C-8D1D-7C7B9871CE48}"/>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C0C4BC28-5079-4857-B0A1-A4D07699C3A5}"/>
              </a:ext>
            </a:extLst>
          </p:cNvPr>
          <p:cNvSpPr>
            <a:spLocks noGrp="1" noChangeArrowheads="1"/>
          </p:cNvSpPr>
          <p:nvPr>
            <p:ph type="sldNum" sz="quarter" idx="11"/>
          </p:nvPr>
        </p:nvSpPr>
        <p:spPr>
          <a:ln/>
        </p:spPr>
        <p:txBody>
          <a:bodyPr/>
          <a:lstStyle>
            <a:lvl1pPr>
              <a:defRPr/>
            </a:lvl1pPr>
          </a:lstStyle>
          <a:p>
            <a:pPr>
              <a:defRPr/>
            </a:pPr>
            <a:fld id="{B138D58E-A7E0-4AC1-8DF2-F3A4BC3F9742}" type="slidenum">
              <a:rPr lang="en-US" altLang="zh-CN"/>
              <a:pPr>
                <a:defRPr/>
              </a:pPr>
              <a:t>‹#›</a:t>
            </a:fld>
            <a:endParaRPr lang="en-US" altLang="zh-CN"/>
          </a:p>
        </p:txBody>
      </p:sp>
      <p:sp>
        <p:nvSpPr>
          <p:cNvPr id="6" name="Rectangle 16">
            <a:extLst>
              <a:ext uri="{FF2B5EF4-FFF2-40B4-BE49-F238E27FC236}">
                <a16:creationId xmlns:a16="http://schemas.microsoft.com/office/drawing/2014/main" id="{B0E56109-2F36-4276-9E6C-65DEF9DF945B}"/>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69258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EA910BC-58CB-4BC4-B644-94E562F20C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8044EA97-8AAF-4320-BFF7-A100E4C4C25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7745A9C-4E36-4064-A315-5B2684A56079}"/>
              </a:ext>
            </a:extLst>
          </p:cNvPr>
          <p:cNvSpPr>
            <a:spLocks noGrp="1" noChangeArrowheads="1"/>
          </p:cNvSpPr>
          <p:nvPr>
            <p:ph type="sldNum" sz="quarter" idx="12"/>
          </p:nvPr>
        </p:nvSpPr>
        <p:spPr>
          <a:ln/>
        </p:spPr>
        <p:txBody>
          <a:bodyPr/>
          <a:lstStyle>
            <a:lvl1pPr>
              <a:defRPr/>
            </a:lvl1pPr>
          </a:lstStyle>
          <a:p>
            <a:pPr>
              <a:defRPr/>
            </a:pPr>
            <a:fld id="{1BD80BCB-745F-4513-A4BE-3E591610FD5B}" type="slidenum">
              <a:rPr lang="en-US" altLang="zh-CN"/>
              <a:pPr>
                <a:defRPr/>
              </a:pPr>
              <a:t>‹#›</a:t>
            </a:fld>
            <a:endParaRPr lang="en-US" altLang="zh-CN"/>
          </a:p>
        </p:txBody>
      </p:sp>
    </p:spTree>
    <p:extLst>
      <p:ext uri="{BB962C8B-B14F-4D97-AF65-F5344CB8AC3E}">
        <p14:creationId xmlns:p14="http://schemas.microsoft.com/office/powerpoint/2010/main" val="5371071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5342318-2153-4333-B0CE-740252AB70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672B167-2515-48BF-90C2-FA4B3E9934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11FB305-92DE-442A-916F-B9308CB7C93C}"/>
              </a:ext>
            </a:extLst>
          </p:cNvPr>
          <p:cNvSpPr>
            <a:spLocks noGrp="1" noChangeArrowheads="1"/>
          </p:cNvSpPr>
          <p:nvPr>
            <p:ph type="sldNum" sz="quarter" idx="12"/>
          </p:nvPr>
        </p:nvSpPr>
        <p:spPr>
          <a:ln/>
        </p:spPr>
        <p:txBody>
          <a:bodyPr/>
          <a:lstStyle>
            <a:lvl1pPr>
              <a:defRPr/>
            </a:lvl1pPr>
          </a:lstStyle>
          <a:p>
            <a:pPr>
              <a:defRPr/>
            </a:pPr>
            <a:fld id="{5CE25246-CA2C-4165-BB8F-44319B4C9448}" type="slidenum">
              <a:rPr lang="en-US" altLang="zh-CN"/>
              <a:pPr>
                <a:defRPr/>
              </a:pPr>
              <a:t>‹#›</a:t>
            </a:fld>
            <a:endParaRPr lang="en-US" altLang="zh-CN"/>
          </a:p>
        </p:txBody>
      </p:sp>
    </p:spTree>
    <p:extLst>
      <p:ext uri="{BB962C8B-B14F-4D97-AF65-F5344CB8AC3E}">
        <p14:creationId xmlns:p14="http://schemas.microsoft.com/office/powerpoint/2010/main" val="2807395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FB2DD91-3D0A-4512-BAF2-40C4B5523F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3F48EA9-F7F0-46DE-88C5-B30C50DF576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E6291ED-2F8D-482D-A033-ED40DFFCA75D}"/>
              </a:ext>
            </a:extLst>
          </p:cNvPr>
          <p:cNvSpPr>
            <a:spLocks noGrp="1" noChangeArrowheads="1"/>
          </p:cNvSpPr>
          <p:nvPr>
            <p:ph type="sldNum" sz="quarter" idx="12"/>
          </p:nvPr>
        </p:nvSpPr>
        <p:spPr>
          <a:ln/>
        </p:spPr>
        <p:txBody>
          <a:bodyPr/>
          <a:lstStyle>
            <a:lvl1pPr>
              <a:defRPr/>
            </a:lvl1pPr>
          </a:lstStyle>
          <a:p>
            <a:pPr>
              <a:defRPr/>
            </a:pPr>
            <a:fld id="{BC118D43-DB65-4E69-996F-246AFF64AD6B}" type="slidenum">
              <a:rPr lang="en-US" altLang="zh-CN"/>
              <a:pPr>
                <a:defRPr/>
              </a:pPr>
              <a:t>‹#›</a:t>
            </a:fld>
            <a:endParaRPr lang="en-US" altLang="zh-CN"/>
          </a:p>
        </p:txBody>
      </p:sp>
    </p:spTree>
    <p:extLst>
      <p:ext uri="{BB962C8B-B14F-4D97-AF65-F5344CB8AC3E}">
        <p14:creationId xmlns:p14="http://schemas.microsoft.com/office/powerpoint/2010/main" val="3234100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E77A714-DF86-4E58-AE4B-FAC2120F119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85251CD-A2BC-427B-9556-56D0F548D6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D23CA01-A018-4CA8-A6A9-5F4C7DE3F1C1}"/>
              </a:ext>
            </a:extLst>
          </p:cNvPr>
          <p:cNvSpPr>
            <a:spLocks noGrp="1" noChangeArrowheads="1"/>
          </p:cNvSpPr>
          <p:nvPr>
            <p:ph type="sldNum" sz="quarter" idx="12"/>
          </p:nvPr>
        </p:nvSpPr>
        <p:spPr>
          <a:ln/>
        </p:spPr>
        <p:txBody>
          <a:bodyPr/>
          <a:lstStyle>
            <a:lvl1pPr>
              <a:defRPr/>
            </a:lvl1pPr>
          </a:lstStyle>
          <a:p>
            <a:pPr>
              <a:defRPr/>
            </a:pPr>
            <a:fld id="{B0ABE8A1-ABF8-4FEB-A10D-8F1E8DDDC6AD}" type="slidenum">
              <a:rPr lang="en-US" altLang="zh-CN"/>
              <a:pPr>
                <a:defRPr/>
              </a:pPr>
              <a:t>‹#›</a:t>
            </a:fld>
            <a:endParaRPr lang="en-US" altLang="zh-CN"/>
          </a:p>
        </p:txBody>
      </p:sp>
    </p:spTree>
    <p:extLst>
      <p:ext uri="{BB962C8B-B14F-4D97-AF65-F5344CB8AC3E}">
        <p14:creationId xmlns:p14="http://schemas.microsoft.com/office/powerpoint/2010/main" val="15613946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D3611E0-9078-41F5-A183-1822578420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2888E1C-C818-4388-9D12-8A65C5DD59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4E1B349-80D3-4929-8796-162C44737361}"/>
              </a:ext>
            </a:extLst>
          </p:cNvPr>
          <p:cNvSpPr>
            <a:spLocks noGrp="1" noChangeArrowheads="1"/>
          </p:cNvSpPr>
          <p:nvPr>
            <p:ph type="sldNum" sz="quarter" idx="12"/>
          </p:nvPr>
        </p:nvSpPr>
        <p:spPr>
          <a:ln/>
        </p:spPr>
        <p:txBody>
          <a:bodyPr/>
          <a:lstStyle>
            <a:lvl1pPr>
              <a:defRPr/>
            </a:lvl1pPr>
          </a:lstStyle>
          <a:p>
            <a:pPr>
              <a:defRPr/>
            </a:pPr>
            <a:fld id="{705063E2-B5B6-4869-9C61-4C76A33FB32B}" type="slidenum">
              <a:rPr lang="en-US" altLang="zh-CN"/>
              <a:pPr>
                <a:defRPr/>
              </a:pPr>
              <a:t>‹#›</a:t>
            </a:fld>
            <a:endParaRPr lang="en-US" altLang="zh-CN"/>
          </a:p>
        </p:txBody>
      </p:sp>
    </p:spTree>
    <p:extLst>
      <p:ext uri="{BB962C8B-B14F-4D97-AF65-F5344CB8AC3E}">
        <p14:creationId xmlns:p14="http://schemas.microsoft.com/office/powerpoint/2010/main" val="2296323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1FAE8C54-E459-4F08-90F3-FEF377DC890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CC321E2-0CD1-4809-97D9-7F150482595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80CCE6A-2413-433F-B687-2C038B6F4067}"/>
              </a:ext>
            </a:extLst>
          </p:cNvPr>
          <p:cNvSpPr>
            <a:spLocks noGrp="1" noChangeArrowheads="1"/>
          </p:cNvSpPr>
          <p:nvPr>
            <p:ph type="sldNum" sz="quarter" idx="12"/>
          </p:nvPr>
        </p:nvSpPr>
        <p:spPr>
          <a:ln/>
        </p:spPr>
        <p:txBody>
          <a:bodyPr/>
          <a:lstStyle>
            <a:lvl1pPr>
              <a:defRPr/>
            </a:lvl1pPr>
          </a:lstStyle>
          <a:p>
            <a:pPr>
              <a:defRPr/>
            </a:pPr>
            <a:fld id="{1B6ADFE7-30C5-44DB-8E58-09BBB3A4EDF4}" type="slidenum">
              <a:rPr lang="en-US" altLang="zh-CN"/>
              <a:pPr>
                <a:defRPr/>
              </a:pPr>
              <a:t>‹#›</a:t>
            </a:fld>
            <a:endParaRPr lang="en-US" altLang="zh-CN"/>
          </a:p>
        </p:txBody>
      </p:sp>
    </p:spTree>
    <p:extLst>
      <p:ext uri="{BB962C8B-B14F-4D97-AF65-F5344CB8AC3E}">
        <p14:creationId xmlns:p14="http://schemas.microsoft.com/office/powerpoint/2010/main" val="14139889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6A74D084-A2E3-4D16-8084-5A2E59B695B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49DCBDDF-E850-44C6-B11F-6D36465FFF5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5A4EE58D-2DC3-45AC-AB36-62C59798722F}"/>
              </a:ext>
            </a:extLst>
          </p:cNvPr>
          <p:cNvSpPr>
            <a:spLocks noGrp="1" noChangeArrowheads="1"/>
          </p:cNvSpPr>
          <p:nvPr>
            <p:ph type="sldNum" sz="quarter" idx="12"/>
          </p:nvPr>
        </p:nvSpPr>
        <p:spPr>
          <a:ln/>
        </p:spPr>
        <p:txBody>
          <a:bodyPr/>
          <a:lstStyle>
            <a:lvl1pPr>
              <a:defRPr/>
            </a:lvl1pPr>
          </a:lstStyle>
          <a:p>
            <a:pPr>
              <a:defRPr/>
            </a:pPr>
            <a:fld id="{DBA243D7-20AE-426A-BCE9-F83F5937636E}" type="slidenum">
              <a:rPr lang="en-US" altLang="zh-CN"/>
              <a:pPr>
                <a:defRPr/>
              </a:pPr>
              <a:t>‹#›</a:t>
            </a:fld>
            <a:endParaRPr lang="en-US" altLang="zh-CN"/>
          </a:p>
        </p:txBody>
      </p:sp>
    </p:spTree>
    <p:extLst>
      <p:ext uri="{BB962C8B-B14F-4D97-AF65-F5344CB8AC3E}">
        <p14:creationId xmlns:p14="http://schemas.microsoft.com/office/powerpoint/2010/main" val="41750422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762000"/>
            <a:ext cx="8458200" cy="609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a:extLst>
              <a:ext uri="{FF2B5EF4-FFF2-40B4-BE49-F238E27FC236}">
                <a16:creationId xmlns:a16="http://schemas.microsoft.com/office/drawing/2014/main" id="{CAD77417-F849-45DF-8747-3281D7234EC0}"/>
              </a:ext>
            </a:extLst>
          </p:cNvPr>
          <p:cNvSpPr>
            <a:spLocks noGrp="1"/>
          </p:cNvSpPr>
          <p:nvPr>
            <p:ph type="dt" sz="half" idx="10"/>
          </p:nvPr>
        </p:nvSpPr>
        <p:spPr>
          <a:xfrm>
            <a:off x="685800" y="6524625"/>
            <a:ext cx="1905000" cy="180975"/>
          </a:xfrm>
        </p:spPr>
        <p:txBody>
          <a:bodyPr/>
          <a:lstStyle>
            <a:lvl1pPr>
              <a:defRPr/>
            </a:lvl1pPr>
          </a:lstStyle>
          <a:p>
            <a:pPr>
              <a:defRPr/>
            </a:pPr>
            <a:fld id="{190851B7-0B92-40A4-B375-C481BA3268A9}" type="datetime1">
              <a:rPr lang="zh-CN" altLang="en-US"/>
              <a:pPr>
                <a:defRPr/>
              </a:pPr>
              <a:t>2024/4/22</a:t>
            </a:fld>
            <a:endParaRPr lang="en-US" altLang="zh-CN"/>
          </a:p>
        </p:txBody>
      </p:sp>
      <p:sp>
        <p:nvSpPr>
          <p:cNvPr id="4" name="页脚占位符 3">
            <a:extLst>
              <a:ext uri="{FF2B5EF4-FFF2-40B4-BE49-F238E27FC236}">
                <a16:creationId xmlns:a16="http://schemas.microsoft.com/office/drawing/2014/main" id="{3053BCDD-7430-4E6E-9CD6-15B74438E2BA}"/>
              </a:ext>
            </a:extLst>
          </p:cNvPr>
          <p:cNvSpPr>
            <a:spLocks noGrp="1"/>
          </p:cNvSpPr>
          <p:nvPr>
            <p:ph type="ftr" sz="quarter" idx="11"/>
          </p:nvPr>
        </p:nvSpPr>
        <p:spPr>
          <a:xfrm>
            <a:off x="3124200" y="6477000"/>
            <a:ext cx="2895600" cy="228600"/>
          </a:xfrm>
        </p:spPr>
        <p:txBody>
          <a:bodyPr/>
          <a:lstStyle>
            <a:lvl1pPr>
              <a:defRPr/>
            </a:lvl1pPr>
          </a:lstStyle>
          <a:p>
            <a:pPr>
              <a:defRPr/>
            </a:pPr>
            <a:endParaRPr lang="en-US" altLang="zh-CN"/>
          </a:p>
        </p:txBody>
      </p:sp>
      <p:sp>
        <p:nvSpPr>
          <p:cNvPr id="5" name="灯片编号占位符 4">
            <a:extLst>
              <a:ext uri="{FF2B5EF4-FFF2-40B4-BE49-F238E27FC236}">
                <a16:creationId xmlns:a16="http://schemas.microsoft.com/office/drawing/2014/main" id="{50C3311D-3491-43ED-913F-4743AA2D3747}"/>
              </a:ext>
            </a:extLst>
          </p:cNvPr>
          <p:cNvSpPr>
            <a:spLocks noGrp="1"/>
          </p:cNvSpPr>
          <p:nvPr>
            <p:ph type="sldNum" sz="quarter" idx="12"/>
          </p:nvPr>
        </p:nvSpPr>
        <p:spPr>
          <a:xfrm>
            <a:off x="7204075" y="6591300"/>
            <a:ext cx="1905000" cy="222250"/>
          </a:xfrm>
        </p:spPr>
        <p:txBody>
          <a:bodyPr/>
          <a:lstStyle>
            <a:lvl1pPr>
              <a:defRPr/>
            </a:lvl1pPr>
          </a:lstStyle>
          <a:p>
            <a:pPr>
              <a:defRPr/>
            </a:pPr>
            <a:fld id="{ED502A01-1367-427F-B707-424A3AFD9018}" type="slidenum">
              <a:rPr lang="en-US" altLang="zh-CN"/>
              <a:pPr>
                <a:defRPr/>
              </a:pPr>
              <a:t>‹#›</a:t>
            </a:fld>
            <a:endParaRPr lang="en-US" altLang="zh-CN"/>
          </a:p>
        </p:txBody>
      </p:sp>
    </p:spTree>
    <p:extLst>
      <p:ext uri="{BB962C8B-B14F-4D97-AF65-F5344CB8AC3E}">
        <p14:creationId xmlns:p14="http://schemas.microsoft.com/office/powerpoint/2010/main" val="98266885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页脚占位符 3">
            <a:extLst>
              <a:ext uri="{FF2B5EF4-FFF2-40B4-BE49-F238E27FC236}">
                <a16:creationId xmlns:a16="http://schemas.microsoft.com/office/drawing/2014/main" id="{19095B22-34CD-4EDD-94D0-4431CEAB3EB0}"/>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5" name="日期占位符 4">
            <a:extLst>
              <a:ext uri="{FF2B5EF4-FFF2-40B4-BE49-F238E27FC236}">
                <a16:creationId xmlns:a16="http://schemas.microsoft.com/office/drawing/2014/main" id="{05845556-0A0D-4126-AA7C-AC84A2085C2D}"/>
              </a:ext>
            </a:extLst>
          </p:cNvPr>
          <p:cNvSpPr>
            <a:spLocks noGrp="1"/>
          </p:cNvSpPr>
          <p:nvPr>
            <p:ph type="dt" sz="half" idx="11"/>
          </p:nvPr>
        </p:nvSpPr>
        <p:spPr/>
        <p:txBody>
          <a:bodyPr/>
          <a:lstStyle>
            <a:lvl1pPr>
              <a:defRPr kumimoji="0">
                <a:latin typeface="Arial" pitchFamily="34" charset="0"/>
              </a:defRPr>
            </a:lvl1pPr>
          </a:lstStyle>
          <a:p>
            <a:pPr>
              <a:defRPr/>
            </a:pPr>
            <a:fld id="{C9D50356-75B2-4135-8A77-976B1EA02484}" type="datetime1">
              <a:rPr lang="en-US"/>
              <a:pPr>
                <a:defRPr/>
              </a:pPr>
              <a:t>4/22/2024</a:t>
            </a:fld>
            <a:endParaRPr lang="en-US" altLang="zh-CN"/>
          </a:p>
        </p:txBody>
      </p:sp>
      <p:sp>
        <p:nvSpPr>
          <p:cNvPr id="6" name="灯片编号占位符 5">
            <a:extLst>
              <a:ext uri="{FF2B5EF4-FFF2-40B4-BE49-F238E27FC236}">
                <a16:creationId xmlns:a16="http://schemas.microsoft.com/office/drawing/2014/main" id="{4FDFC7C4-AD27-478F-A279-FB7A91A4A754}"/>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D337AC8A-CCAB-41BC-B1C9-B7EABF211E8B}" type="slidenum">
              <a:rPr lang="en-US" altLang="zh-CN"/>
              <a:pPr>
                <a:defRPr/>
              </a:pPr>
              <a:t>‹#›</a:t>
            </a:fld>
            <a:endParaRPr lang="en-US" altLang="zh-CN"/>
          </a:p>
        </p:txBody>
      </p:sp>
    </p:spTree>
    <p:extLst>
      <p:ext uri="{BB962C8B-B14F-4D97-AF65-F5344CB8AC3E}">
        <p14:creationId xmlns:p14="http://schemas.microsoft.com/office/powerpoint/2010/main" val="4139499285"/>
      </p:ext>
    </p:extLst>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a:extLst>
              <a:ext uri="{FF2B5EF4-FFF2-40B4-BE49-F238E27FC236}">
                <a16:creationId xmlns:a16="http://schemas.microsoft.com/office/drawing/2014/main" id="{52D62496-0AC7-4D6E-B262-DB5BF3D421AC}"/>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5" name="日期占位符 4">
            <a:extLst>
              <a:ext uri="{FF2B5EF4-FFF2-40B4-BE49-F238E27FC236}">
                <a16:creationId xmlns:a16="http://schemas.microsoft.com/office/drawing/2014/main" id="{1412D610-4FAA-4CDA-87D9-1AAE5367B0D8}"/>
              </a:ext>
            </a:extLst>
          </p:cNvPr>
          <p:cNvSpPr>
            <a:spLocks noGrp="1"/>
          </p:cNvSpPr>
          <p:nvPr>
            <p:ph type="dt" sz="half" idx="11"/>
          </p:nvPr>
        </p:nvSpPr>
        <p:spPr/>
        <p:txBody>
          <a:bodyPr/>
          <a:lstStyle>
            <a:lvl1pPr>
              <a:defRPr kumimoji="0">
                <a:latin typeface="Arial" pitchFamily="34" charset="0"/>
              </a:defRPr>
            </a:lvl1pPr>
          </a:lstStyle>
          <a:p>
            <a:pPr>
              <a:defRPr/>
            </a:pPr>
            <a:fld id="{06B8A3D0-CF56-41D5-9DCA-E84DDE3D5E24}" type="datetime1">
              <a:rPr lang="en-US"/>
              <a:pPr>
                <a:defRPr/>
              </a:pPr>
              <a:t>4/22/2024</a:t>
            </a:fld>
            <a:endParaRPr lang="en-US" altLang="zh-CN"/>
          </a:p>
        </p:txBody>
      </p:sp>
      <p:sp>
        <p:nvSpPr>
          <p:cNvPr id="6" name="灯片编号占位符 5">
            <a:extLst>
              <a:ext uri="{FF2B5EF4-FFF2-40B4-BE49-F238E27FC236}">
                <a16:creationId xmlns:a16="http://schemas.microsoft.com/office/drawing/2014/main" id="{C59F084C-BB37-43EB-9E15-46D72638F1C4}"/>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1169F14F-F3DA-452F-B0ED-49094578BEFE}" type="slidenum">
              <a:rPr lang="en-US" altLang="zh-CN"/>
              <a:pPr>
                <a:defRPr/>
              </a:pPr>
              <a:t>‹#›</a:t>
            </a:fld>
            <a:endParaRPr lang="en-US" altLang="zh-CN"/>
          </a:p>
        </p:txBody>
      </p:sp>
    </p:spTree>
    <p:extLst>
      <p:ext uri="{BB962C8B-B14F-4D97-AF65-F5344CB8AC3E}">
        <p14:creationId xmlns:p14="http://schemas.microsoft.com/office/powerpoint/2010/main" val="3161017112"/>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a:extLst>
              <a:ext uri="{FF2B5EF4-FFF2-40B4-BE49-F238E27FC236}">
                <a16:creationId xmlns:a16="http://schemas.microsoft.com/office/drawing/2014/main" id="{A72E2428-34DC-49A5-859D-14F851FB357B}"/>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2566D3E9-1726-4E82-9814-6B68FAC48723}"/>
              </a:ext>
            </a:extLst>
          </p:cNvPr>
          <p:cNvSpPr>
            <a:spLocks noGrp="1" noChangeArrowheads="1"/>
          </p:cNvSpPr>
          <p:nvPr>
            <p:ph type="sldNum" sz="quarter" idx="11"/>
          </p:nvPr>
        </p:nvSpPr>
        <p:spPr>
          <a:ln/>
        </p:spPr>
        <p:txBody>
          <a:bodyPr/>
          <a:lstStyle>
            <a:lvl1pPr>
              <a:defRPr/>
            </a:lvl1pPr>
          </a:lstStyle>
          <a:p>
            <a:pPr>
              <a:defRPr/>
            </a:pPr>
            <a:fld id="{0E9B4753-87CE-4290-BF17-C7BC035406F5}" type="slidenum">
              <a:rPr lang="en-US" altLang="zh-CN"/>
              <a:pPr>
                <a:defRPr/>
              </a:pPr>
              <a:t>‹#›</a:t>
            </a:fld>
            <a:endParaRPr lang="en-US" altLang="zh-CN"/>
          </a:p>
        </p:txBody>
      </p:sp>
      <p:sp>
        <p:nvSpPr>
          <p:cNvPr id="6" name="Rectangle 16">
            <a:extLst>
              <a:ext uri="{FF2B5EF4-FFF2-40B4-BE49-F238E27FC236}">
                <a16:creationId xmlns:a16="http://schemas.microsoft.com/office/drawing/2014/main" id="{8547E61E-6D3F-4495-A9CC-4C8EF4C93635}"/>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91548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941E4F56-D49B-4842-BD81-D46DD5ED1013}"/>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5" name="日期占位符 4">
            <a:extLst>
              <a:ext uri="{FF2B5EF4-FFF2-40B4-BE49-F238E27FC236}">
                <a16:creationId xmlns:a16="http://schemas.microsoft.com/office/drawing/2014/main" id="{81247D7D-FF75-48A8-8933-58C239FC48E4}"/>
              </a:ext>
            </a:extLst>
          </p:cNvPr>
          <p:cNvSpPr>
            <a:spLocks noGrp="1"/>
          </p:cNvSpPr>
          <p:nvPr>
            <p:ph type="dt" sz="half" idx="11"/>
          </p:nvPr>
        </p:nvSpPr>
        <p:spPr/>
        <p:txBody>
          <a:bodyPr/>
          <a:lstStyle>
            <a:lvl1pPr>
              <a:defRPr kumimoji="0">
                <a:latin typeface="Arial" pitchFamily="34" charset="0"/>
              </a:defRPr>
            </a:lvl1pPr>
          </a:lstStyle>
          <a:p>
            <a:pPr>
              <a:defRPr/>
            </a:pPr>
            <a:fld id="{39CBE257-32F7-45BE-B8DF-CF4DDB0E9E41}" type="datetime1">
              <a:rPr lang="en-US"/>
              <a:pPr>
                <a:defRPr/>
              </a:pPr>
              <a:t>4/22/2024</a:t>
            </a:fld>
            <a:endParaRPr lang="en-US" altLang="zh-CN"/>
          </a:p>
        </p:txBody>
      </p:sp>
      <p:sp>
        <p:nvSpPr>
          <p:cNvPr id="6" name="灯片编号占位符 5">
            <a:extLst>
              <a:ext uri="{FF2B5EF4-FFF2-40B4-BE49-F238E27FC236}">
                <a16:creationId xmlns:a16="http://schemas.microsoft.com/office/drawing/2014/main" id="{AE069578-91B3-448A-BBE8-AFC3EC8444F1}"/>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BC33160E-993D-45DC-B7B8-95BCD96280DE}" type="slidenum">
              <a:rPr lang="en-US" altLang="zh-CN"/>
              <a:pPr>
                <a:defRPr/>
              </a:pPr>
              <a:t>‹#›</a:t>
            </a:fld>
            <a:endParaRPr lang="en-US" altLang="zh-CN"/>
          </a:p>
        </p:txBody>
      </p:sp>
    </p:spTree>
    <p:extLst>
      <p:ext uri="{BB962C8B-B14F-4D97-AF65-F5344CB8AC3E}">
        <p14:creationId xmlns:p14="http://schemas.microsoft.com/office/powerpoint/2010/main" val="761700519"/>
      </p:ext>
    </p:extLst>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79613"/>
            <a:ext cx="381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79613"/>
            <a:ext cx="381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a:extLst>
              <a:ext uri="{FF2B5EF4-FFF2-40B4-BE49-F238E27FC236}">
                <a16:creationId xmlns:a16="http://schemas.microsoft.com/office/drawing/2014/main" id="{8CABCD47-0C39-468B-A393-20FFC5F50426}"/>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6" name="日期占位符 5">
            <a:extLst>
              <a:ext uri="{FF2B5EF4-FFF2-40B4-BE49-F238E27FC236}">
                <a16:creationId xmlns:a16="http://schemas.microsoft.com/office/drawing/2014/main" id="{4E19E9DA-D98D-414D-83E5-B398750FD303}"/>
              </a:ext>
            </a:extLst>
          </p:cNvPr>
          <p:cNvSpPr>
            <a:spLocks noGrp="1"/>
          </p:cNvSpPr>
          <p:nvPr>
            <p:ph type="dt" sz="half" idx="11"/>
          </p:nvPr>
        </p:nvSpPr>
        <p:spPr/>
        <p:txBody>
          <a:bodyPr/>
          <a:lstStyle>
            <a:lvl1pPr>
              <a:defRPr kumimoji="0">
                <a:latin typeface="Arial" pitchFamily="34" charset="0"/>
              </a:defRPr>
            </a:lvl1pPr>
          </a:lstStyle>
          <a:p>
            <a:pPr>
              <a:defRPr/>
            </a:pPr>
            <a:fld id="{A5B2F50D-88F9-4385-9B37-72632A8DF09B}" type="datetime1">
              <a:rPr lang="en-US"/>
              <a:pPr>
                <a:defRPr/>
              </a:pPr>
              <a:t>4/22/2024</a:t>
            </a:fld>
            <a:endParaRPr lang="en-US" altLang="zh-CN"/>
          </a:p>
        </p:txBody>
      </p:sp>
      <p:sp>
        <p:nvSpPr>
          <p:cNvPr id="7" name="灯片编号占位符 6">
            <a:extLst>
              <a:ext uri="{FF2B5EF4-FFF2-40B4-BE49-F238E27FC236}">
                <a16:creationId xmlns:a16="http://schemas.microsoft.com/office/drawing/2014/main" id="{1BE65BA0-A303-408E-B47A-54454C1105A4}"/>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83DEBA2D-8C3D-40AE-9E50-8C9208C40D04}" type="slidenum">
              <a:rPr lang="en-US" altLang="zh-CN"/>
              <a:pPr>
                <a:defRPr/>
              </a:pPr>
              <a:t>‹#›</a:t>
            </a:fld>
            <a:endParaRPr lang="en-US" altLang="zh-CN"/>
          </a:p>
        </p:txBody>
      </p:sp>
    </p:spTree>
    <p:extLst>
      <p:ext uri="{BB962C8B-B14F-4D97-AF65-F5344CB8AC3E}">
        <p14:creationId xmlns:p14="http://schemas.microsoft.com/office/powerpoint/2010/main" val="313332748"/>
      </p:ext>
    </p:extLst>
  </p:cSld>
  <p:clrMapOvr>
    <a:masterClrMapping/>
  </p:clrMapOvr>
  <p:transition>
    <p:zo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a:extLst>
              <a:ext uri="{FF2B5EF4-FFF2-40B4-BE49-F238E27FC236}">
                <a16:creationId xmlns:a16="http://schemas.microsoft.com/office/drawing/2014/main" id="{7A3F0B9B-C5CF-44E0-A2A3-99BB150CE3B6}"/>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8" name="日期占位符 7">
            <a:extLst>
              <a:ext uri="{FF2B5EF4-FFF2-40B4-BE49-F238E27FC236}">
                <a16:creationId xmlns:a16="http://schemas.microsoft.com/office/drawing/2014/main" id="{73C154BC-8863-4F50-AB02-105B0CD48E9F}"/>
              </a:ext>
            </a:extLst>
          </p:cNvPr>
          <p:cNvSpPr>
            <a:spLocks noGrp="1"/>
          </p:cNvSpPr>
          <p:nvPr>
            <p:ph type="dt" sz="half" idx="11"/>
          </p:nvPr>
        </p:nvSpPr>
        <p:spPr/>
        <p:txBody>
          <a:bodyPr/>
          <a:lstStyle>
            <a:lvl1pPr>
              <a:defRPr kumimoji="0">
                <a:latin typeface="Arial" pitchFamily="34" charset="0"/>
              </a:defRPr>
            </a:lvl1pPr>
          </a:lstStyle>
          <a:p>
            <a:pPr>
              <a:defRPr/>
            </a:pPr>
            <a:fld id="{661392A5-3288-40FD-9970-4E104812348D}" type="datetime1">
              <a:rPr lang="en-US"/>
              <a:pPr>
                <a:defRPr/>
              </a:pPr>
              <a:t>4/22/2024</a:t>
            </a:fld>
            <a:endParaRPr lang="en-US" altLang="zh-CN"/>
          </a:p>
        </p:txBody>
      </p:sp>
      <p:sp>
        <p:nvSpPr>
          <p:cNvPr id="9" name="灯片编号占位符 8">
            <a:extLst>
              <a:ext uri="{FF2B5EF4-FFF2-40B4-BE49-F238E27FC236}">
                <a16:creationId xmlns:a16="http://schemas.microsoft.com/office/drawing/2014/main" id="{7268973E-7E4B-4A6E-9CC9-3C6DECABBFF3}"/>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3B5C7D7A-5D18-4EEA-95A1-F426D1AE2F3F}" type="slidenum">
              <a:rPr lang="en-US" altLang="zh-CN"/>
              <a:pPr>
                <a:defRPr/>
              </a:pPr>
              <a:t>‹#›</a:t>
            </a:fld>
            <a:endParaRPr lang="en-US" altLang="zh-CN"/>
          </a:p>
        </p:txBody>
      </p:sp>
    </p:spTree>
    <p:extLst>
      <p:ext uri="{BB962C8B-B14F-4D97-AF65-F5344CB8AC3E}">
        <p14:creationId xmlns:p14="http://schemas.microsoft.com/office/powerpoint/2010/main" val="469081166"/>
      </p:ext>
    </p:extLst>
  </p:cSld>
  <p:clrMapOvr>
    <a:masterClrMapping/>
  </p:clrMapOvr>
  <p:transition>
    <p:zo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DE3A34A3-42C6-438E-A6AA-C54E5E096D8F}"/>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4" name="日期占位符 3">
            <a:extLst>
              <a:ext uri="{FF2B5EF4-FFF2-40B4-BE49-F238E27FC236}">
                <a16:creationId xmlns:a16="http://schemas.microsoft.com/office/drawing/2014/main" id="{25FE2B72-92A0-491B-8071-A8F9EA9AE826}"/>
              </a:ext>
            </a:extLst>
          </p:cNvPr>
          <p:cNvSpPr>
            <a:spLocks noGrp="1"/>
          </p:cNvSpPr>
          <p:nvPr>
            <p:ph type="dt" sz="half" idx="11"/>
          </p:nvPr>
        </p:nvSpPr>
        <p:spPr/>
        <p:txBody>
          <a:bodyPr/>
          <a:lstStyle>
            <a:lvl1pPr>
              <a:defRPr kumimoji="0">
                <a:latin typeface="Arial" pitchFamily="34" charset="0"/>
              </a:defRPr>
            </a:lvl1pPr>
          </a:lstStyle>
          <a:p>
            <a:pPr>
              <a:defRPr/>
            </a:pPr>
            <a:fld id="{462A861A-C728-4CC3-8C78-C07A142FADC4}" type="datetime1">
              <a:rPr lang="en-US"/>
              <a:pPr>
                <a:defRPr/>
              </a:pPr>
              <a:t>4/22/2024</a:t>
            </a:fld>
            <a:endParaRPr lang="en-US" altLang="zh-CN"/>
          </a:p>
        </p:txBody>
      </p:sp>
      <p:sp>
        <p:nvSpPr>
          <p:cNvPr id="5" name="灯片编号占位符 4">
            <a:extLst>
              <a:ext uri="{FF2B5EF4-FFF2-40B4-BE49-F238E27FC236}">
                <a16:creationId xmlns:a16="http://schemas.microsoft.com/office/drawing/2014/main" id="{CB5A9A95-25F9-4725-84FE-2DCAE95D883D}"/>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EC4ECE54-CAD7-4A7E-9830-756067697019}" type="slidenum">
              <a:rPr lang="en-US" altLang="zh-CN"/>
              <a:pPr>
                <a:defRPr/>
              </a:pPr>
              <a:t>‹#›</a:t>
            </a:fld>
            <a:endParaRPr lang="en-US" altLang="zh-CN"/>
          </a:p>
        </p:txBody>
      </p:sp>
    </p:spTree>
    <p:extLst>
      <p:ext uri="{BB962C8B-B14F-4D97-AF65-F5344CB8AC3E}">
        <p14:creationId xmlns:p14="http://schemas.microsoft.com/office/powerpoint/2010/main" val="2083141894"/>
      </p:ext>
    </p:extLst>
  </p:cSld>
  <p:clrMapOvr>
    <a:masterClrMapping/>
  </p:clrMapOvr>
  <p:transition>
    <p:zo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A44688D-3A19-4927-A439-03990F984031}"/>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3" name="日期占位符 2">
            <a:extLst>
              <a:ext uri="{FF2B5EF4-FFF2-40B4-BE49-F238E27FC236}">
                <a16:creationId xmlns:a16="http://schemas.microsoft.com/office/drawing/2014/main" id="{6D990DFB-0AAA-4C75-8233-5E1AAE3CF6ED}"/>
              </a:ext>
            </a:extLst>
          </p:cNvPr>
          <p:cNvSpPr>
            <a:spLocks noGrp="1"/>
          </p:cNvSpPr>
          <p:nvPr>
            <p:ph type="dt" sz="half" idx="11"/>
          </p:nvPr>
        </p:nvSpPr>
        <p:spPr/>
        <p:txBody>
          <a:bodyPr/>
          <a:lstStyle>
            <a:lvl1pPr>
              <a:defRPr kumimoji="0">
                <a:latin typeface="Arial" pitchFamily="34" charset="0"/>
              </a:defRPr>
            </a:lvl1pPr>
          </a:lstStyle>
          <a:p>
            <a:pPr>
              <a:defRPr/>
            </a:pPr>
            <a:fld id="{C2BAF44B-7574-4E99-BEEF-75D870A68ED3}" type="datetime1">
              <a:rPr lang="en-US"/>
              <a:pPr>
                <a:defRPr/>
              </a:pPr>
              <a:t>4/22/2024</a:t>
            </a:fld>
            <a:endParaRPr lang="en-US" altLang="zh-CN"/>
          </a:p>
        </p:txBody>
      </p:sp>
      <p:sp>
        <p:nvSpPr>
          <p:cNvPr id="4" name="灯片编号占位符 3">
            <a:extLst>
              <a:ext uri="{FF2B5EF4-FFF2-40B4-BE49-F238E27FC236}">
                <a16:creationId xmlns:a16="http://schemas.microsoft.com/office/drawing/2014/main" id="{36FFB943-600A-431C-8E1B-68CFE3460DC6}"/>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4CE34314-1179-404B-9F45-3CA0CD91D032}" type="slidenum">
              <a:rPr lang="en-US" altLang="zh-CN"/>
              <a:pPr>
                <a:defRPr/>
              </a:pPr>
              <a:t>‹#›</a:t>
            </a:fld>
            <a:endParaRPr lang="en-US" altLang="zh-CN"/>
          </a:p>
        </p:txBody>
      </p:sp>
    </p:spTree>
    <p:extLst>
      <p:ext uri="{BB962C8B-B14F-4D97-AF65-F5344CB8AC3E}">
        <p14:creationId xmlns:p14="http://schemas.microsoft.com/office/powerpoint/2010/main" val="991159067"/>
      </p:ext>
    </p:extLst>
  </p:cSld>
  <p:clrMapOvr>
    <a:masterClrMapping/>
  </p:clrMapOvr>
  <p:transition>
    <p:zo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4DF39CCC-6BDD-46A7-9FD4-F4BA2045CA8E}"/>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6" name="日期占位符 5">
            <a:extLst>
              <a:ext uri="{FF2B5EF4-FFF2-40B4-BE49-F238E27FC236}">
                <a16:creationId xmlns:a16="http://schemas.microsoft.com/office/drawing/2014/main" id="{B7E7A11B-BE2B-460C-8CF7-0A0B14FB9731}"/>
              </a:ext>
            </a:extLst>
          </p:cNvPr>
          <p:cNvSpPr>
            <a:spLocks noGrp="1"/>
          </p:cNvSpPr>
          <p:nvPr>
            <p:ph type="dt" sz="half" idx="11"/>
          </p:nvPr>
        </p:nvSpPr>
        <p:spPr/>
        <p:txBody>
          <a:bodyPr/>
          <a:lstStyle>
            <a:lvl1pPr>
              <a:defRPr kumimoji="0">
                <a:latin typeface="Arial" pitchFamily="34" charset="0"/>
              </a:defRPr>
            </a:lvl1pPr>
          </a:lstStyle>
          <a:p>
            <a:pPr>
              <a:defRPr/>
            </a:pPr>
            <a:fld id="{BF259A1E-9BC5-4E01-9484-38B795ABAA09}" type="datetime1">
              <a:rPr lang="en-US"/>
              <a:pPr>
                <a:defRPr/>
              </a:pPr>
              <a:t>4/22/2024</a:t>
            </a:fld>
            <a:endParaRPr lang="en-US" altLang="zh-CN"/>
          </a:p>
        </p:txBody>
      </p:sp>
      <p:sp>
        <p:nvSpPr>
          <p:cNvPr id="7" name="灯片编号占位符 6">
            <a:extLst>
              <a:ext uri="{FF2B5EF4-FFF2-40B4-BE49-F238E27FC236}">
                <a16:creationId xmlns:a16="http://schemas.microsoft.com/office/drawing/2014/main" id="{5CFBFD50-C047-474E-B7B2-21B0113FB4DE}"/>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5899863F-07A9-4B9D-B912-D24AE2279362}" type="slidenum">
              <a:rPr lang="en-US" altLang="zh-CN"/>
              <a:pPr>
                <a:defRPr/>
              </a:pPr>
              <a:t>‹#›</a:t>
            </a:fld>
            <a:endParaRPr lang="en-US" altLang="zh-CN"/>
          </a:p>
        </p:txBody>
      </p:sp>
    </p:spTree>
    <p:extLst>
      <p:ext uri="{BB962C8B-B14F-4D97-AF65-F5344CB8AC3E}">
        <p14:creationId xmlns:p14="http://schemas.microsoft.com/office/powerpoint/2010/main" val="4051865708"/>
      </p:ext>
    </p:extLst>
  </p:cSld>
  <p:clrMapOvr>
    <a:masterClrMapping/>
  </p:clrMapOvr>
  <p:transition>
    <p:zo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C53251-09F1-499E-A609-97AC8EFFF3AC}"/>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6" name="日期占位符 5">
            <a:extLst>
              <a:ext uri="{FF2B5EF4-FFF2-40B4-BE49-F238E27FC236}">
                <a16:creationId xmlns:a16="http://schemas.microsoft.com/office/drawing/2014/main" id="{5D6B6CA6-AF7B-4677-A0EE-CB34207C0B5E}"/>
              </a:ext>
            </a:extLst>
          </p:cNvPr>
          <p:cNvSpPr>
            <a:spLocks noGrp="1"/>
          </p:cNvSpPr>
          <p:nvPr>
            <p:ph type="dt" sz="half" idx="11"/>
          </p:nvPr>
        </p:nvSpPr>
        <p:spPr/>
        <p:txBody>
          <a:bodyPr/>
          <a:lstStyle>
            <a:lvl1pPr>
              <a:defRPr kumimoji="0">
                <a:latin typeface="Arial" pitchFamily="34" charset="0"/>
              </a:defRPr>
            </a:lvl1pPr>
          </a:lstStyle>
          <a:p>
            <a:pPr>
              <a:defRPr/>
            </a:pPr>
            <a:fld id="{3C66B498-1284-4E7E-861B-5C2D220FC589}" type="datetime1">
              <a:rPr lang="en-US"/>
              <a:pPr>
                <a:defRPr/>
              </a:pPr>
              <a:t>4/22/2024</a:t>
            </a:fld>
            <a:endParaRPr lang="en-US" altLang="zh-CN"/>
          </a:p>
        </p:txBody>
      </p:sp>
      <p:sp>
        <p:nvSpPr>
          <p:cNvPr id="7" name="灯片编号占位符 6">
            <a:extLst>
              <a:ext uri="{FF2B5EF4-FFF2-40B4-BE49-F238E27FC236}">
                <a16:creationId xmlns:a16="http://schemas.microsoft.com/office/drawing/2014/main" id="{9F067A85-F47E-4F0F-98A0-9B6DEA9F5C48}"/>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E15C4417-99C7-421A-B5A3-4864172DC390}" type="slidenum">
              <a:rPr lang="en-US" altLang="zh-CN"/>
              <a:pPr>
                <a:defRPr/>
              </a:pPr>
              <a:t>‹#›</a:t>
            </a:fld>
            <a:endParaRPr lang="en-US" altLang="zh-CN"/>
          </a:p>
        </p:txBody>
      </p:sp>
    </p:spTree>
    <p:extLst>
      <p:ext uri="{BB962C8B-B14F-4D97-AF65-F5344CB8AC3E}">
        <p14:creationId xmlns:p14="http://schemas.microsoft.com/office/powerpoint/2010/main" val="2106232333"/>
      </p:ext>
    </p:extLst>
  </p:cSld>
  <p:clrMapOvr>
    <a:masterClrMapping/>
  </p:clrMapOvr>
  <p:transition>
    <p:zo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a:extLst>
              <a:ext uri="{FF2B5EF4-FFF2-40B4-BE49-F238E27FC236}">
                <a16:creationId xmlns:a16="http://schemas.microsoft.com/office/drawing/2014/main" id="{5010DA80-FC8D-4EDE-BE12-38377C0A5C0B}"/>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5" name="日期占位符 4">
            <a:extLst>
              <a:ext uri="{FF2B5EF4-FFF2-40B4-BE49-F238E27FC236}">
                <a16:creationId xmlns:a16="http://schemas.microsoft.com/office/drawing/2014/main" id="{A8EFB07A-05F3-4F46-8111-19435017A841}"/>
              </a:ext>
            </a:extLst>
          </p:cNvPr>
          <p:cNvSpPr>
            <a:spLocks noGrp="1"/>
          </p:cNvSpPr>
          <p:nvPr>
            <p:ph type="dt" sz="half" idx="11"/>
          </p:nvPr>
        </p:nvSpPr>
        <p:spPr/>
        <p:txBody>
          <a:bodyPr/>
          <a:lstStyle>
            <a:lvl1pPr>
              <a:defRPr kumimoji="0">
                <a:latin typeface="Arial" pitchFamily="34" charset="0"/>
              </a:defRPr>
            </a:lvl1pPr>
          </a:lstStyle>
          <a:p>
            <a:pPr>
              <a:defRPr/>
            </a:pPr>
            <a:fld id="{E825EF8A-E982-4835-80FE-75FCA78799FB}" type="datetime1">
              <a:rPr lang="en-US"/>
              <a:pPr>
                <a:defRPr/>
              </a:pPr>
              <a:t>4/22/2024</a:t>
            </a:fld>
            <a:endParaRPr lang="en-US" altLang="zh-CN"/>
          </a:p>
        </p:txBody>
      </p:sp>
      <p:sp>
        <p:nvSpPr>
          <p:cNvPr id="6" name="灯片编号占位符 5">
            <a:extLst>
              <a:ext uri="{FF2B5EF4-FFF2-40B4-BE49-F238E27FC236}">
                <a16:creationId xmlns:a16="http://schemas.microsoft.com/office/drawing/2014/main" id="{18A9FF91-BEC7-4E22-84A7-60C8316568C7}"/>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70A00DEE-8813-4FFC-83D8-447366D6C9BD}" type="slidenum">
              <a:rPr lang="en-US" altLang="zh-CN"/>
              <a:pPr>
                <a:defRPr/>
              </a:pPr>
              <a:t>‹#›</a:t>
            </a:fld>
            <a:endParaRPr lang="en-US" altLang="zh-CN"/>
          </a:p>
        </p:txBody>
      </p:sp>
    </p:spTree>
    <p:extLst>
      <p:ext uri="{BB962C8B-B14F-4D97-AF65-F5344CB8AC3E}">
        <p14:creationId xmlns:p14="http://schemas.microsoft.com/office/powerpoint/2010/main" val="431202880"/>
      </p:ext>
    </p:extLst>
  </p:cSld>
  <p:clrMapOvr>
    <a:masterClrMapping/>
  </p:clrMapOvr>
  <p:transition>
    <p:zo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a:extLst>
              <a:ext uri="{FF2B5EF4-FFF2-40B4-BE49-F238E27FC236}">
                <a16:creationId xmlns:a16="http://schemas.microsoft.com/office/drawing/2014/main" id="{C7CC0674-3F2A-4162-A352-BB4C421C4009}"/>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5" name="日期占位符 4">
            <a:extLst>
              <a:ext uri="{FF2B5EF4-FFF2-40B4-BE49-F238E27FC236}">
                <a16:creationId xmlns:a16="http://schemas.microsoft.com/office/drawing/2014/main" id="{D2F84161-81FF-49BD-945A-1627246C81ED}"/>
              </a:ext>
            </a:extLst>
          </p:cNvPr>
          <p:cNvSpPr>
            <a:spLocks noGrp="1"/>
          </p:cNvSpPr>
          <p:nvPr>
            <p:ph type="dt" sz="half" idx="11"/>
          </p:nvPr>
        </p:nvSpPr>
        <p:spPr/>
        <p:txBody>
          <a:bodyPr/>
          <a:lstStyle>
            <a:lvl1pPr>
              <a:defRPr kumimoji="0">
                <a:latin typeface="Arial" pitchFamily="34" charset="0"/>
              </a:defRPr>
            </a:lvl1pPr>
          </a:lstStyle>
          <a:p>
            <a:pPr>
              <a:defRPr/>
            </a:pPr>
            <a:fld id="{A856498F-D86D-4D5D-AF8B-A69C0A2518F2}" type="datetime1">
              <a:rPr lang="en-US"/>
              <a:pPr>
                <a:defRPr/>
              </a:pPr>
              <a:t>4/22/2024</a:t>
            </a:fld>
            <a:endParaRPr lang="en-US" altLang="zh-CN"/>
          </a:p>
        </p:txBody>
      </p:sp>
      <p:sp>
        <p:nvSpPr>
          <p:cNvPr id="6" name="灯片编号占位符 5">
            <a:extLst>
              <a:ext uri="{FF2B5EF4-FFF2-40B4-BE49-F238E27FC236}">
                <a16:creationId xmlns:a16="http://schemas.microsoft.com/office/drawing/2014/main" id="{C04D106D-3503-4E25-8657-C8FEEC46BFCA}"/>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8E199E01-660B-4876-8C06-2248085DBB04}" type="slidenum">
              <a:rPr lang="en-US" altLang="zh-CN"/>
              <a:pPr>
                <a:defRPr/>
              </a:pPr>
              <a:t>‹#›</a:t>
            </a:fld>
            <a:endParaRPr lang="en-US" altLang="zh-CN"/>
          </a:p>
        </p:txBody>
      </p:sp>
    </p:spTree>
    <p:extLst>
      <p:ext uri="{BB962C8B-B14F-4D97-AF65-F5344CB8AC3E}">
        <p14:creationId xmlns:p14="http://schemas.microsoft.com/office/powerpoint/2010/main" val="661303171"/>
      </p:ext>
    </p:extLst>
  </p:cSld>
  <p:clrMapOvr>
    <a:masterClrMapping/>
  </p:clrMapOvr>
  <p:transition>
    <p:zo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02550" cy="947738"/>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79613"/>
            <a:ext cx="3810000" cy="4116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79613"/>
            <a:ext cx="3810000" cy="4116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a:extLst>
              <a:ext uri="{FF2B5EF4-FFF2-40B4-BE49-F238E27FC236}">
                <a16:creationId xmlns:a16="http://schemas.microsoft.com/office/drawing/2014/main" id="{827F1457-844E-4001-9C1B-9905D41DCC9B}"/>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6" name="日期占位符 5">
            <a:extLst>
              <a:ext uri="{FF2B5EF4-FFF2-40B4-BE49-F238E27FC236}">
                <a16:creationId xmlns:a16="http://schemas.microsoft.com/office/drawing/2014/main" id="{16B28CBA-1477-4E55-9481-B9D9A7D31F48}"/>
              </a:ext>
            </a:extLst>
          </p:cNvPr>
          <p:cNvSpPr>
            <a:spLocks noGrp="1"/>
          </p:cNvSpPr>
          <p:nvPr>
            <p:ph type="dt" sz="half" idx="11"/>
          </p:nvPr>
        </p:nvSpPr>
        <p:spPr/>
        <p:txBody>
          <a:bodyPr/>
          <a:lstStyle>
            <a:lvl1pPr>
              <a:defRPr kumimoji="0">
                <a:latin typeface="Arial" pitchFamily="34" charset="0"/>
              </a:defRPr>
            </a:lvl1pPr>
          </a:lstStyle>
          <a:p>
            <a:pPr>
              <a:defRPr/>
            </a:pPr>
            <a:fld id="{2AEF5C5F-688F-4128-89E9-0EA6E7D8D71A}" type="datetime1">
              <a:rPr lang="en-US"/>
              <a:pPr>
                <a:defRPr/>
              </a:pPr>
              <a:t>4/22/2024</a:t>
            </a:fld>
            <a:endParaRPr lang="en-US" altLang="zh-CN"/>
          </a:p>
        </p:txBody>
      </p:sp>
      <p:sp>
        <p:nvSpPr>
          <p:cNvPr id="7" name="灯片编号占位符 6">
            <a:extLst>
              <a:ext uri="{FF2B5EF4-FFF2-40B4-BE49-F238E27FC236}">
                <a16:creationId xmlns:a16="http://schemas.microsoft.com/office/drawing/2014/main" id="{6B1C8CDF-612C-493F-9AB6-4BD6F35EEC17}"/>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274BFE8F-BD21-415A-87EB-90DA1D6DDCAA}" type="slidenum">
              <a:rPr lang="en-US" altLang="zh-CN"/>
              <a:pPr>
                <a:defRPr/>
              </a:pPr>
              <a:t>‹#›</a:t>
            </a:fld>
            <a:endParaRPr lang="en-US" altLang="zh-CN"/>
          </a:p>
        </p:txBody>
      </p:sp>
    </p:spTree>
    <p:extLst>
      <p:ext uri="{BB962C8B-B14F-4D97-AF65-F5344CB8AC3E}">
        <p14:creationId xmlns:p14="http://schemas.microsoft.com/office/powerpoint/2010/main" val="3350250151"/>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19D8A402-8793-4314-8E31-1B2FEEAD426D}"/>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EA244E9A-E27F-4D4E-80E0-E1B3DB7BE825}"/>
              </a:ext>
            </a:extLst>
          </p:cNvPr>
          <p:cNvSpPr>
            <a:spLocks noGrp="1" noChangeArrowheads="1"/>
          </p:cNvSpPr>
          <p:nvPr>
            <p:ph type="sldNum" sz="quarter" idx="11"/>
          </p:nvPr>
        </p:nvSpPr>
        <p:spPr>
          <a:ln/>
        </p:spPr>
        <p:txBody>
          <a:bodyPr/>
          <a:lstStyle>
            <a:lvl1pPr>
              <a:defRPr/>
            </a:lvl1pPr>
          </a:lstStyle>
          <a:p>
            <a:pPr>
              <a:defRPr/>
            </a:pPr>
            <a:fld id="{B8A7C884-1A9A-4E0B-98D5-FCDA358338A5}" type="slidenum">
              <a:rPr lang="en-US" altLang="zh-CN"/>
              <a:pPr>
                <a:defRPr/>
              </a:pPr>
              <a:t>‹#›</a:t>
            </a:fld>
            <a:endParaRPr lang="en-US" altLang="zh-CN"/>
          </a:p>
        </p:txBody>
      </p:sp>
      <p:sp>
        <p:nvSpPr>
          <p:cNvPr id="7" name="Rectangle 16">
            <a:extLst>
              <a:ext uri="{FF2B5EF4-FFF2-40B4-BE49-F238E27FC236}">
                <a16:creationId xmlns:a16="http://schemas.microsoft.com/office/drawing/2014/main" id="{C6C40F8D-927A-4CDD-B62A-B6BDF8D943E5}"/>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019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页脚占位符 2">
            <a:extLst>
              <a:ext uri="{FF2B5EF4-FFF2-40B4-BE49-F238E27FC236}">
                <a16:creationId xmlns:a16="http://schemas.microsoft.com/office/drawing/2014/main" id="{0CC457EE-4DAE-42D5-B246-01A819F7F86C}"/>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4" name="日期占位符 3">
            <a:extLst>
              <a:ext uri="{FF2B5EF4-FFF2-40B4-BE49-F238E27FC236}">
                <a16:creationId xmlns:a16="http://schemas.microsoft.com/office/drawing/2014/main" id="{B71827BA-D889-41E0-AB67-BB8F4EFCC6AD}"/>
              </a:ext>
            </a:extLst>
          </p:cNvPr>
          <p:cNvSpPr>
            <a:spLocks noGrp="1"/>
          </p:cNvSpPr>
          <p:nvPr>
            <p:ph type="dt" sz="half" idx="11"/>
          </p:nvPr>
        </p:nvSpPr>
        <p:spPr/>
        <p:txBody>
          <a:bodyPr/>
          <a:lstStyle>
            <a:lvl1pPr>
              <a:defRPr kumimoji="0">
                <a:latin typeface="Arial" pitchFamily="34" charset="0"/>
              </a:defRPr>
            </a:lvl1pPr>
          </a:lstStyle>
          <a:p>
            <a:pPr>
              <a:defRPr/>
            </a:pPr>
            <a:fld id="{87BBA4F5-ECF9-4978-BDB7-A8366D39DB18}" type="datetime1">
              <a:rPr lang="en-US"/>
              <a:pPr>
                <a:defRPr/>
              </a:pPr>
              <a:t>4/22/2024</a:t>
            </a:fld>
            <a:endParaRPr lang="en-US" altLang="zh-CN"/>
          </a:p>
        </p:txBody>
      </p:sp>
      <p:sp>
        <p:nvSpPr>
          <p:cNvPr id="5" name="灯片编号占位符 4">
            <a:extLst>
              <a:ext uri="{FF2B5EF4-FFF2-40B4-BE49-F238E27FC236}">
                <a16:creationId xmlns:a16="http://schemas.microsoft.com/office/drawing/2014/main" id="{1172856F-805A-4354-BF69-421D296A2711}"/>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BB56846D-6006-4709-8140-435816C440D9}" type="slidenum">
              <a:rPr lang="en-US" altLang="zh-CN"/>
              <a:pPr>
                <a:defRPr/>
              </a:pPr>
              <a:t>‹#›</a:t>
            </a:fld>
            <a:endParaRPr lang="en-US" altLang="zh-CN"/>
          </a:p>
        </p:txBody>
      </p:sp>
    </p:spTree>
    <p:extLst>
      <p:ext uri="{BB962C8B-B14F-4D97-AF65-F5344CB8AC3E}">
        <p14:creationId xmlns:p14="http://schemas.microsoft.com/office/powerpoint/2010/main" val="3628374491"/>
      </p:ext>
    </p:extLst>
  </p:cSld>
  <p:clrMapOvr>
    <a:masterClrMapping/>
  </p:clrMapOvr>
  <p:transition>
    <p:zo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9F01AC9A-6C55-499F-9DE4-1D640FF11652}"/>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5" name="Rectangle 9">
            <a:extLst>
              <a:ext uri="{FF2B5EF4-FFF2-40B4-BE49-F238E27FC236}">
                <a16:creationId xmlns:a16="http://schemas.microsoft.com/office/drawing/2014/main" id="{B8DFC70C-B38A-41C9-A8C1-89A2C3225474}"/>
              </a:ext>
            </a:extLst>
          </p:cNvPr>
          <p:cNvSpPr>
            <a:spLocks noGrp="1" noChangeArrowheads="1"/>
          </p:cNvSpPr>
          <p:nvPr>
            <p:ph type="dt" sz="half" idx="11"/>
          </p:nvPr>
        </p:nvSpPr>
        <p:spPr>
          <a:ln/>
        </p:spPr>
        <p:txBody>
          <a:bodyPr/>
          <a:lstStyle>
            <a:lvl1pPr>
              <a:defRPr/>
            </a:lvl1pPr>
          </a:lstStyle>
          <a:p>
            <a:pPr>
              <a:defRPr/>
            </a:pPr>
            <a:fld id="{575F06CF-20A0-4E63-878C-F4499809C64B}" type="datetime1">
              <a:rPr lang="en-US"/>
              <a:pPr>
                <a:defRPr/>
              </a:pPr>
              <a:t>4/22/2024</a:t>
            </a:fld>
            <a:endParaRPr lang="en-US" altLang="zh-CN"/>
          </a:p>
        </p:txBody>
      </p:sp>
      <p:sp>
        <p:nvSpPr>
          <p:cNvPr id="6" name="Rectangle 10">
            <a:extLst>
              <a:ext uri="{FF2B5EF4-FFF2-40B4-BE49-F238E27FC236}">
                <a16:creationId xmlns:a16="http://schemas.microsoft.com/office/drawing/2014/main" id="{3CB94E16-0221-4627-8A06-14A036FA32E1}"/>
              </a:ext>
            </a:extLst>
          </p:cNvPr>
          <p:cNvSpPr>
            <a:spLocks noGrp="1" noChangeArrowheads="1"/>
          </p:cNvSpPr>
          <p:nvPr>
            <p:ph type="sldNum" sz="quarter" idx="12"/>
          </p:nvPr>
        </p:nvSpPr>
        <p:spPr>
          <a:ln/>
        </p:spPr>
        <p:txBody>
          <a:bodyPr/>
          <a:lstStyle>
            <a:lvl1pPr>
              <a:defRPr/>
            </a:lvl1pPr>
          </a:lstStyle>
          <a:p>
            <a:pPr>
              <a:defRPr/>
            </a:pPr>
            <a:fld id="{ACE291D9-B484-4A94-91A5-7408EF87F462}" type="slidenum">
              <a:rPr lang="en-US" altLang="zh-CN"/>
              <a:pPr>
                <a:defRPr/>
              </a:pPr>
              <a:t>‹#›</a:t>
            </a:fld>
            <a:endParaRPr lang="en-US" altLang="zh-CN"/>
          </a:p>
        </p:txBody>
      </p:sp>
    </p:spTree>
    <p:extLst>
      <p:ext uri="{BB962C8B-B14F-4D97-AF65-F5344CB8AC3E}">
        <p14:creationId xmlns:p14="http://schemas.microsoft.com/office/powerpoint/2010/main" val="3720494119"/>
      </p:ext>
    </p:extLst>
  </p:cSld>
  <p:clrMapOvr>
    <a:masterClrMapping/>
  </p:clrMapOvr>
  <p:transition>
    <p:zo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AEC9D12-9B75-4D42-9659-6A517D6E9782}"/>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5" name="Rectangle 9">
            <a:extLst>
              <a:ext uri="{FF2B5EF4-FFF2-40B4-BE49-F238E27FC236}">
                <a16:creationId xmlns:a16="http://schemas.microsoft.com/office/drawing/2014/main" id="{9E9F6365-8F2A-4789-9F42-4D05E5F5EB3E}"/>
              </a:ext>
            </a:extLst>
          </p:cNvPr>
          <p:cNvSpPr>
            <a:spLocks noGrp="1" noChangeArrowheads="1"/>
          </p:cNvSpPr>
          <p:nvPr>
            <p:ph type="dt" sz="half" idx="11"/>
          </p:nvPr>
        </p:nvSpPr>
        <p:spPr>
          <a:ln/>
        </p:spPr>
        <p:txBody>
          <a:bodyPr/>
          <a:lstStyle>
            <a:lvl1pPr>
              <a:defRPr/>
            </a:lvl1pPr>
          </a:lstStyle>
          <a:p>
            <a:pPr>
              <a:defRPr/>
            </a:pPr>
            <a:fld id="{06296904-148A-4D3E-AB0B-DF1A0570CAA3}" type="datetime1">
              <a:rPr lang="en-US"/>
              <a:pPr>
                <a:defRPr/>
              </a:pPr>
              <a:t>4/22/2024</a:t>
            </a:fld>
            <a:endParaRPr lang="en-US" altLang="zh-CN"/>
          </a:p>
        </p:txBody>
      </p:sp>
      <p:sp>
        <p:nvSpPr>
          <p:cNvPr id="6" name="Rectangle 10">
            <a:extLst>
              <a:ext uri="{FF2B5EF4-FFF2-40B4-BE49-F238E27FC236}">
                <a16:creationId xmlns:a16="http://schemas.microsoft.com/office/drawing/2014/main" id="{495FD2CD-6F5C-46B1-B900-3697791739A1}"/>
              </a:ext>
            </a:extLst>
          </p:cNvPr>
          <p:cNvSpPr>
            <a:spLocks noGrp="1" noChangeArrowheads="1"/>
          </p:cNvSpPr>
          <p:nvPr>
            <p:ph type="sldNum" sz="quarter" idx="12"/>
          </p:nvPr>
        </p:nvSpPr>
        <p:spPr>
          <a:ln/>
        </p:spPr>
        <p:txBody>
          <a:bodyPr/>
          <a:lstStyle>
            <a:lvl1pPr>
              <a:defRPr/>
            </a:lvl1pPr>
          </a:lstStyle>
          <a:p>
            <a:pPr>
              <a:defRPr/>
            </a:pPr>
            <a:fld id="{80F2CC68-5CE5-4781-80E5-DA197E23D08F}" type="slidenum">
              <a:rPr lang="en-US" altLang="zh-CN"/>
              <a:pPr>
                <a:defRPr/>
              </a:pPr>
              <a:t>‹#›</a:t>
            </a:fld>
            <a:endParaRPr lang="en-US" altLang="zh-CN"/>
          </a:p>
        </p:txBody>
      </p:sp>
    </p:spTree>
    <p:extLst>
      <p:ext uri="{BB962C8B-B14F-4D97-AF65-F5344CB8AC3E}">
        <p14:creationId xmlns:p14="http://schemas.microsoft.com/office/powerpoint/2010/main" val="1982966931"/>
      </p:ext>
    </p:extLst>
  </p:cSld>
  <p:clrMapOvr>
    <a:masterClrMapping/>
  </p:clrMapOvr>
  <p:transition>
    <p:zo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4262552-2F4C-4448-8145-9E499F8E4154}"/>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5" name="Rectangle 9">
            <a:extLst>
              <a:ext uri="{FF2B5EF4-FFF2-40B4-BE49-F238E27FC236}">
                <a16:creationId xmlns:a16="http://schemas.microsoft.com/office/drawing/2014/main" id="{A9B2FB6C-8251-4F82-B560-5B0214B8D407}"/>
              </a:ext>
            </a:extLst>
          </p:cNvPr>
          <p:cNvSpPr>
            <a:spLocks noGrp="1" noChangeArrowheads="1"/>
          </p:cNvSpPr>
          <p:nvPr>
            <p:ph type="dt" sz="half" idx="11"/>
          </p:nvPr>
        </p:nvSpPr>
        <p:spPr>
          <a:ln/>
        </p:spPr>
        <p:txBody>
          <a:bodyPr/>
          <a:lstStyle>
            <a:lvl1pPr>
              <a:defRPr/>
            </a:lvl1pPr>
          </a:lstStyle>
          <a:p>
            <a:pPr>
              <a:defRPr/>
            </a:pPr>
            <a:fld id="{AA03080D-AE50-423F-8828-8124E53F142A}" type="datetime1">
              <a:rPr lang="en-US"/>
              <a:pPr>
                <a:defRPr/>
              </a:pPr>
              <a:t>4/22/2024</a:t>
            </a:fld>
            <a:endParaRPr lang="en-US" altLang="zh-CN"/>
          </a:p>
        </p:txBody>
      </p:sp>
      <p:sp>
        <p:nvSpPr>
          <p:cNvPr id="6" name="Rectangle 10">
            <a:extLst>
              <a:ext uri="{FF2B5EF4-FFF2-40B4-BE49-F238E27FC236}">
                <a16:creationId xmlns:a16="http://schemas.microsoft.com/office/drawing/2014/main" id="{158767BF-86C0-4EE0-A7C7-6A9A959FAD11}"/>
              </a:ext>
            </a:extLst>
          </p:cNvPr>
          <p:cNvSpPr>
            <a:spLocks noGrp="1" noChangeArrowheads="1"/>
          </p:cNvSpPr>
          <p:nvPr>
            <p:ph type="sldNum" sz="quarter" idx="12"/>
          </p:nvPr>
        </p:nvSpPr>
        <p:spPr>
          <a:ln/>
        </p:spPr>
        <p:txBody>
          <a:bodyPr/>
          <a:lstStyle>
            <a:lvl1pPr>
              <a:defRPr/>
            </a:lvl1pPr>
          </a:lstStyle>
          <a:p>
            <a:pPr>
              <a:defRPr/>
            </a:pPr>
            <a:fld id="{BA00F0C8-76FD-4A1F-A284-5A9446592993}" type="slidenum">
              <a:rPr lang="en-US" altLang="zh-CN"/>
              <a:pPr>
                <a:defRPr/>
              </a:pPr>
              <a:t>‹#›</a:t>
            </a:fld>
            <a:endParaRPr lang="en-US" altLang="zh-CN"/>
          </a:p>
        </p:txBody>
      </p:sp>
    </p:spTree>
    <p:extLst>
      <p:ext uri="{BB962C8B-B14F-4D97-AF65-F5344CB8AC3E}">
        <p14:creationId xmlns:p14="http://schemas.microsoft.com/office/powerpoint/2010/main" val="3756084916"/>
      </p:ext>
    </p:extLst>
  </p:cSld>
  <p:clrMapOvr>
    <a:masterClrMapping/>
  </p:clrMapOvr>
  <p:transition>
    <p:zo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79613"/>
            <a:ext cx="381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79613"/>
            <a:ext cx="381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3ECA44C-C7AC-48F2-BF3B-8F33F8F79483}"/>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6" name="Rectangle 9">
            <a:extLst>
              <a:ext uri="{FF2B5EF4-FFF2-40B4-BE49-F238E27FC236}">
                <a16:creationId xmlns:a16="http://schemas.microsoft.com/office/drawing/2014/main" id="{DE941728-E871-48B4-8FA7-88330579AFA2}"/>
              </a:ext>
            </a:extLst>
          </p:cNvPr>
          <p:cNvSpPr>
            <a:spLocks noGrp="1" noChangeArrowheads="1"/>
          </p:cNvSpPr>
          <p:nvPr>
            <p:ph type="dt" sz="half" idx="11"/>
          </p:nvPr>
        </p:nvSpPr>
        <p:spPr>
          <a:ln/>
        </p:spPr>
        <p:txBody>
          <a:bodyPr/>
          <a:lstStyle>
            <a:lvl1pPr>
              <a:defRPr/>
            </a:lvl1pPr>
          </a:lstStyle>
          <a:p>
            <a:pPr>
              <a:defRPr/>
            </a:pPr>
            <a:fld id="{82CA091D-8B58-4068-BDD6-1E7255627A41}" type="datetime1">
              <a:rPr lang="en-US"/>
              <a:pPr>
                <a:defRPr/>
              </a:pPr>
              <a:t>4/22/2024</a:t>
            </a:fld>
            <a:endParaRPr lang="en-US" altLang="zh-CN"/>
          </a:p>
        </p:txBody>
      </p:sp>
      <p:sp>
        <p:nvSpPr>
          <p:cNvPr id="7" name="Rectangle 10">
            <a:extLst>
              <a:ext uri="{FF2B5EF4-FFF2-40B4-BE49-F238E27FC236}">
                <a16:creationId xmlns:a16="http://schemas.microsoft.com/office/drawing/2014/main" id="{6FC42B1C-C5C1-4B53-AABE-927255563518}"/>
              </a:ext>
            </a:extLst>
          </p:cNvPr>
          <p:cNvSpPr>
            <a:spLocks noGrp="1" noChangeArrowheads="1"/>
          </p:cNvSpPr>
          <p:nvPr>
            <p:ph type="sldNum" sz="quarter" idx="12"/>
          </p:nvPr>
        </p:nvSpPr>
        <p:spPr>
          <a:ln/>
        </p:spPr>
        <p:txBody>
          <a:bodyPr/>
          <a:lstStyle>
            <a:lvl1pPr>
              <a:defRPr/>
            </a:lvl1pPr>
          </a:lstStyle>
          <a:p>
            <a:pPr>
              <a:defRPr/>
            </a:pPr>
            <a:fld id="{95DCACF6-9F92-44DF-B307-69CBFA481FD3}" type="slidenum">
              <a:rPr lang="en-US" altLang="zh-CN"/>
              <a:pPr>
                <a:defRPr/>
              </a:pPr>
              <a:t>‹#›</a:t>
            </a:fld>
            <a:endParaRPr lang="en-US" altLang="zh-CN"/>
          </a:p>
        </p:txBody>
      </p:sp>
    </p:spTree>
    <p:extLst>
      <p:ext uri="{BB962C8B-B14F-4D97-AF65-F5344CB8AC3E}">
        <p14:creationId xmlns:p14="http://schemas.microsoft.com/office/powerpoint/2010/main" val="4053127535"/>
      </p:ext>
    </p:extLst>
  </p:cSld>
  <p:clrMapOvr>
    <a:masterClrMapping/>
  </p:clrMapOvr>
  <p:transition>
    <p:zo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C14C3847-6EC9-431A-A4BF-C4852C1349F7}"/>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8" name="Rectangle 9">
            <a:extLst>
              <a:ext uri="{FF2B5EF4-FFF2-40B4-BE49-F238E27FC236}">
                <a16:creationId xmlns:a16="http://schemas.microsoft.com/office/drawing/2014/main" id="{510D621C-232C-4E75-8BD3-5754BBA317C6}"/>
              </a:ext>
            </a:extLst>
          </p:cNvPr>
          <p:cNvSpPr>
            <a:spLocks noGrp="1" noChangeArrowheads="1"/>
          </p:cNvSpPr>
          <p:nvPr>
            <p:ph type="dt" sz="half" idx="11"/>
          </p:nvPr>
        </p:nvSpPr>
        <p:spPr>
          <a:ln/>
        </p:spPr>
        <p:txBody>
          <a:bodyPr/>
          <a:lstStyle>
            <a:lvl1pPr>
              <a:defRPr/>
            </a:lvl1pPr>
          </a:lstStyle>
          <a:p>
            <a:pPr>
              <a:defRPr/>
            </a:pPr>
            <a:fld id="{637EC0CF-DB93-4180-BE63-F388738A74F1}" type="datetime1">
              <a:rPr lang="en-US"/>
              <a:pPr>
                <a:defRPr/>
              </a:pPr>
              <a:t>4/22/2024</a:t>
            </a:fld>
            <a:endParaRPr lang="en-US" altLang="zh-CN"/>
          </a:p>
        </p:txBody>
      </p:sp>
      <p:sp>
        <p:nvSpPr>
          <p:cNvPr id="9" name="Rectangle 10">
            <a:extLst>
              <a:ext uri="{FF2B5EF4-FFF2-40B4-BE49-F238E27FC236}">
                <a16:creationId xmlns:a16="http://schemas.microsoft.com/office/drawing/2014/main" id="{C972E842-6589-4811-912A-EA42DDEA6418}"/>
              </a:ext>
            </a:extLst>
          </p:cNvPr>
          <p:cNvSpPr>
            <a:spLocks noGrp="1" noChangeArrowheads="1"/>
          </p:cNvSpPr>
          <p:nvPr>
            <p:ph type="sldNum" sz="quarter" idx="12"/>
          </p:nvPr>
        </p:nvSpPr>
        <p:spPr>
          <a:ln/>
        </p:spPr>
        <p:txBody>
          <a:bodyPr/>
          <a:lstStyle>
            <a:lvl1pPr>
              <a:defRPr/>
            </a:lvl1pPr>
          </a:lstStyle>
          <a:p>
            <a:pPr>
              <a:defRPr/>
            </a:pPr>
            <a:fld id="{00E7D05D-E534-4528-A865-CA7C0D09D9F3}" type="slidenum">
              <a:rPr lang="en-US" altLang="zh-CN"/>
              <a:pPr>
                <a:defRPr/>
              </a:pPr>
              <a:t>‹#›</a:t>
            </a:fld>
            <a:endParaRPr lang="en-US" altLang="zh-CN"/>
          </a:p>
        </p:txBody>
      </p:sp>
    </p:spTree>
    <p:extLst>
      <p:ext uri="{BB962C8B-B14F-4D97-AF65-F5344CB8AC3E}">
        <p14:creationId xmlns:p14="http://schemas.microsoft.com/office/powerpoint/2010/main" val="2089345272"/>
      </p:ext>
    </p:extLst>
  </p:cSld>
  <p:clrMapOvr>
    <a:masterClrMapping/>
  </p:clrMapOvr>
  <p:transition>
    <p:zo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353692B-BEF5-4B5E-B507-986FA133DC6E}"/>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4" name="Rectangle 9">
            <a:extLst>
              <a:ext uri="{FF2B5EF4-FFF2-40B4-BE49-F238E27FC236}">
                <a16:creationId xmlns:a16="http://schemas.microsoft.com/office/drawing/2014/main" id="{D837A82A-327B-449D-B257-D7A5D14419B5}"/>
              </a:ext>
            </a:extLst>
          </p:cNvPr>
          <p:cNvSpPr>
            <a:spLocks noGrp="1" noChangeArrowheads="1"/>
          </p:cNvSpPr>
          <p:nvPr>
            <p:ph type="dt" sz="half" idx="11"/>
          </p:nvPr>
        </p:nvSpPr>
        <p:spPr>
          <a:ln/>
        </p:spPr>
        <p:txBody>
          <a:bodyPr/>
          <a:lstStyle>
            <a:lvl1pPr>
              <a:defRPr/>
            </a:lvl1pPr>
          </a:lstStyle>
          <a:p>
            <a:pPr>
              <a:defRPr/>
            </a:pPr>
            <a:fld id="{B9EBA947-961F-4304-BC9A-3CDA63EE42E4}" type="datetime1">
              <a:rPr lang="en-US"/>
              <a:pPr>
                <a:defRPr/>
              </a:pPr>
              <a:t>4/22/2024</a:t>
            </a:fld>
            <a:endParaRPr lang="en-US" altLang="zh-CN"/>
          </a:p>
        </p:txBody>
      </p:sp>
      <p:sp>
        <p:nvSpPr>
          <p:cNvPr id="5" name="Rectangle 10">
            <a:extLst>
              <a:ext uri="{FF2B5EF4-FFF2-40B4-BE49-F238E27FC236}">
                <a16:creationId xmlns:a16="http://schemas.microsoft.com/office/drawing/2014/main" id="{D5DC9055-A29F-46C2-9F00-330CEC2C6F58}"/>
              </a:ext>
            </a:extLst>
          </p:cNvPr>
          <p:cNvSpPr>
            <a:spLocks noGrp="1" noChangeArrowheads="1"/>
          </p:cNvSpPr>
          <p:nvPr>
            <p:ph type="sldNum" sz="quarter" idx="12"/>
          </p:nvPr>
        </p:nvSpPr>
        <p:spPr>
          <a:ln/>
        </p:spPr>
        <p:txBody>
          <a:bodyPr/>
          <a:lstStyle>
            <a:lvl1pPr>
              <a:defRPr/>
            </a:lvl1pPr>
          </a:lstStyle>
          <a:p>
            <a:pPr>
              <a:defRPr/>
            </a:pPr>
            <a:fld id="{0C8AFE66-1715-4294-92D3-D060426AA52A}" type="slidenum">
              <a:rPr lang="en-US" altLang="zh-CN"/>
              <a:pPr>
                <a:defRPr/>
              </a:pPr>
              <a:t>‹#›</a:t>
            </a:fld>
            <a:endParaRPr lang="en-US" altLang="zh-CN"/>
          </a:p>
        </p:txBody>
      </p:sp>
    </p:spTree>
    <p:extLst>
      <p:ext uri="{BB962C8B-B14F-4D97-AF65-F5344CB8AC3E}">
        <p14:creationId xmlns:p14="http://schemas.microsoft.com/office/powerpoint/2010/main" val="2257999883"/>
      </p:ext>
    </p:extLst>
  </p:cSld>
  <p:clrMapOvr>
    <a:masterClrMapping/>
  </p:clrMapOvr>
  <p:transition>
    <p:zo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16D0679-6AFC-4A99-9ABE-5BA6FD86897C}"/>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3" name="Rectangle 9">
            <a:extLst>
              <a:ext uri="{FF2B5EF4-FFF2-40B4-BE49-F238E27FC236}">
                <a16:creationId xmlns:a16="http://schemas.microsoft.com/office/drawing/2014/main" id="{5122F9DE-653A-4728-AD53-C8F374A2CEAB}"/>
              </a:ext>
            </a:extLst>
          </p:cNvPr>
          <p:cNvSpPr>
            <a:spLocks noGrp="1" noChangeArrowheads="1"/>
          </p:cNvSpPr>
          <p:nvPr>
            <p:ph type="dt" sz="half" idx="11"/>
          </p:nvPr>
        </p:nvSpPr>
        <p:spPr>
          <a:ln/>
        </p:spPr>
        <p:txBody>
          <a:bodyPr/>
          <a:lstStyle>
            <a:lvl1pPr>
              <a:defRPr/>
            </a:lvl1pPr>
          </a:lstStyle>
          <a:p>
            <a:pPr>
              <a:defRPr/>
            </a:pPr>
            <a:fld id="{9DCD2D6A-7678-4060-A3E9-200EAF3AFB22}" type="datetime1">
              <a:rPr lang="en-US"/>
              <a:pPr>
                <a:defRPr/>
              </a:pPr>
              <a:t>4/22/2024</a:t>
            </a:fld>
            <a:endParaRPr lang="en-US" altLang="zh-CN"/>
          </a:p>
        </p:txBody>
      </p:sp>
      <p:sp>
        <p:nvSpPr>
          <p:cNvPr id="4" name="Rectangle 10">
            <a:extLst>
              <a:ext uri="{FF2B5EF4-FFF2-40B4-BE49-F238E27FC236}">
                <a16:creationId xmlns:a16="http://schemas.microsoft.com/office/drawing/2014/main" id="{A2A664A3-CDBF-4132-B8F4-C4C93C7FD738}"/>
              </a:ext>
            </a:extLst>
          </p:cNvPr>
          <p:cNvSpPr>
            <a:spLocks noGrp="1" noChangeArrowheads="1"/>
          </p:cNvSpPr>
          <p:nvPr>
            <p:ph type="sldNum" sz="quarter" idx="12"/>
          </p:nvPr>
        </p:nvSpPr>
        <p:spPr>
          <a:ln/>
        </p:spPr>
        <p:txBody>
          <a:bodyPr/>
          <a:lstStyle>
            <a:lvl1pPr>
              <a:defRPr/>
            </a:lvl1pPr>
          </a:lstStyle>
          <a:p>
            <a:pPr>
              <a:defRPr/>
            </a:pPr>
            <a:fld id="{0CF0531B-6C85-42C5-8DD5-AB45DC02C236}" type="slidenum">
              <a:rPr lang="en-US" altLang="zh-CN"/>
              <a:pPr>
                <a:defRPr/>
              </a:pPr>
              <a:t>‹#›</a:t>
            </a:fld>
            <a:endParaRPr lang="en-US" altLang="zh-CN"/>
          </a:p>
        </p:txBody>
      </p:sp>
    </p:spTree>
    <p:extLst>
      <p:ext uri="{BB962C8B-B14F-4D97-AF65-F5344CB8AC3E}">
        <p14:creationId xmlns:p14="http://schemas.microsoft.com/office/powerpoint/2010/main" val="1851098397"/>
      </p:ext>
    </p:extLst>
  </p:cSld>
  <p:clrMapOvr>
    <a:masterClrMapping/>
  </p:clrMapOvr>
  <p:transition>
    <p:zo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8F4B596-7C8E-4A3C-A1B3-24C0586A9EE9}"/>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6" name="Rectangle 9">
            <a:extLst>
              <a:ext uri="{FF2B5EF4-FFF2-40B4-BE49-F238E27FC236}">
                <a16:creationId xmlns:a16="http://schemas.microsoft.com/office/drawing/2014/main" id="{27FE4425-3FD2-4EAC-804D-E35C784717A8}"/>
              </a:ext>
            </a:extLst>
          </p:cNvPr>
          <p:cNvSpPr>
            <a:spLocks noGrp="1" noChangeArrowheads="1"/>
          </p:cNvSpPr>
          <p:nvPr>
            <p:ph type="dt" sz="half" idx="11"/>
          </p:nvPr>
        </p:nvSpPr>
        <p:spPr>
          <a:ln/>
        </p:spPr>
        <p:txBody>
          <a:bodyPr/>
          <a:lstStyle>
            <a:lvl1pPr>
              <a:defRPr/>
            </a:lvl1pPr>
          </a:lstStyle>
          <a:p>
            <a:pPr>
              <a:defRPr/>
            </a:pPr>
            <a:fld id="{4CDC0F3A-8F66-4B6B-9AB2-03ED63FDDFE7}" type="datetime1">
              <a:rPr lang="en-US"/>
              <a:pPr>
                <a:defRPr/>
              </a:pPr>
              <a:t>4/22/2024</a:t>
            </a:fld>
            <a:endParaRPr lang="en-US" altLang="zh-CN"/>
          </a:p>
        </p:txBody>
      </p:sp>
      <p:sp>
        <p:nvSpPr>
          <p:cNvPr id="7" name="Rectangle 10">
            <a:extLst>
              <a:ext uri="{FF2B5EF4-FFF2-40B4-BE49-F238E27FC236}">
                <a16:creationId xmlns:a16="http://schemas.microsoft.com/office/drawing/2014/main" id="{19B0BF01-F505-4804-8889-4F5C456CEF27}"/>
              </a:ext>
            </a:extLst>
          </p:cNvPr>
          <p:cNvSpPr>
            <a:spLocks noGrp="1" noChangeArrowheads="1"/>
          </p:cNvSpPr>
          <p:nvPr>
            <p:ph type="sldNum" sz="quarter" idx="12"/>
          </p:nvPr>
        </p:nvSpPr>
        <p:spPr>
          <a:ln/>
        </p:spPr>
        <p:txBody>
          <a:bodyPr/>
          <a:lstStyle>
            <a:lvl1pPr>
              <a:defRPr/>
            </a:lvl1pPr>
          </a:lstStyle>
          <a:p>
            <a:pPr>
              <a:defRPr/>
            </a:pPr>
            <a:fld id="{A9E6FFE4-693C-443C-8715-FDF648CC2F40}" type="slidenum">
              <a:rPr lang="en-US" altLang="zh-CN"/>
              <a:pPr>
                <a:defRPr/>
              </a:pPr>
              <a:t>‹#›</a:t>
            </a:fld>
            <a:endParaRPr lang="en-US" altLang="zh-CN"/>
          </a:p>
        </p:txBody>
      </p:sp>
    </p:spTree>
    <p:extLst>
      <p:ext uri="{BB962C8B-B14F-4D97-AF65-F5344CB8AC3E}">
        <p14:creationId xmlns:p14="http://schemas.microsoft.com/office/powerpoint/2010/main" val="1281176845"/>
      </p:ext>
    </p:extLst>
  </p:cSld>
  <p:clrMapOvr>
    <a:masterClrMapping/>
  </p:clrMapOvr>
  <p:transition>
    <p:zo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1B9C8A8-3A09-4521-AA26-E99BE1FC7CB9}"/>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6" name="Rectangle 9">
            <a:extLst>
              <a:ext uri="{FF2B5EF4-FFF2-40B4-BE49-F238E27FC236}">
                <a16:creationId xmlns:a16="http://schemas.microsoft.com/office/drawing/2014/main" id="{A1A321DA-2A9B-4AF8-BA65-AD09DF2132B9}"/>
              </a:ext>
            </a:extLst>
          </p:cNvPr>
          <p:cNvSpPr>
            <a:spLocks noGrp="1" noChangeArrowheads="1"/>
          </p:cNvSpPr>
          <p:nvPr>
            <p:ph type="dt" sz="half" idx="11"/>
          </p:nvPr>
        </p:nvSpPr>
        <p:spPr>
          <a:ln/>
        </p:spPr>
        <p:txBody>
          <a:bodyPr/>
          <a:lstStyle>
            <a:lvl1pPr>
              <a:defRPr/>
            </a:lvl1pPr>
          </a:lstStyle>
          <a:p>
            <a:pPr>
              <a:defRPr/>
            </a:pPr>
            <a:fld id="{6118ACAE-A53C-4DC8-853C-E758F1D0B374}" type="datetime1">
              <a:rPr lang="en-US"/>
              <a:pPr>
                <a:defRPr/>
              </a:pPr>
              <a:t>4/22/2024</a:t>
            </a:fld>
            <a:endParaRPr lang="en-US" altLang="zh-CN"/>
          </a:p>
        </p:txBody>
      </p:sp>
      <p:sp>
        <p:nvSpPr>
          <p:cNvPr id="7" name="Rectangle 10">
            <a:extLst>
              <a:ext uri="{FF2B5EF4-FFF2-40B4-BE49-F238E27FC236}">
                <a16:creationId xmlns:a16="http://schemas.microsoft.com/office/drawing/2014/main" id="{FBE5872E-6407-43C9-89B1-E710F1FA9187}"/>
              </a:ext>
            </a:extLst>
          </p:cNvPr>
          <p:cNvSpPr>
            <a:spLocks noGrp="1" noChangeArrowheads="1"/>
          </p:cNvSpPr>
          <p:nvPr>
            <p:ph type="sldNum" sz="quarter" idx="12"/>
          </p:nvPr>
        </p:nvSpPr>
        <p:spPr>
          <a:ln/>
        </p:spPr>
        <p:txBody>
          <a:bodyPr/>
          <a:lstStyle>
            <a:lvl1pPr>
              <a:defRPr/>
            </a:lvl1pPr>
          </a:lstStyle>
          <a:p>
            <a:pPr>
              <a:defRPr/>
            </a:pPr>
            <a:fld id="{F01B1540-D926-44E8-A3FF-BBBAC692FF10}" type="slidenum">
              <a:rPr lang="en-US" altLang="zh-CN"/>
              <a:pPr>
                <a:defRPr/>
              </a:pPr>
              <a:t>‹#›</a:t>
            </a:fld>
            <a:endParaRPr lang="en-US" altLang="zh-CN"/>
          </a:p>
        </p:txBody>
      </p:sp>
    </p:spTree>
    <p:extLst>
      <p:ext uri="{BB962C8B-B14F-4D97-AF65-F5344CB8AC3E}">
        <p14:creationId xmlns:p14="http://schemas.microsoft.com/office/powerpoint/2010/main" val="643731177"/>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AFC20947-BA2A-46FC-BD2F-2AD9BA6CF7AD}"/>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a:extLst>
              <a:ext uri="{FF2B5EF4-FFF2-40B4-BE49-F238E27FC236}">
                <a16:creationId xmlns:a16="http://schemas.microsoft.com/office/drawing/2014/main" id="{F67C2FEA-C408-475A-8034-AE0E85B87E89}"/>
              </a:ext>
            </a:extLst>
          </p:cNvPr>
          <p:cNvSpPr>
            <a:spLocks noGrp="1" noChangeArrowheads="1"/>
          </p:cNvSpPr>
          <p:nvPr>
            <p:ph type="sldNum" sz="quarter" idx="11"/>
          </p:nvPr>
        </p:nvSpPr>
        <p:spPr>
          <a:ln/>
        </p:spPr>
        <p:txBody>
          <a:bodyPr/>
          <a:lstStyle>
            <a:lvl1pPr>
              <a:defRPr/>
            </a:lvl1pPr>
          </a:lstStyle>
          <a:p>
            <a:pPr>
              <a:defRPr/>
            </a:pPr>
            <a:fld id="{D825B4FB-7752-4EE9-8EE7-40103779743A}" type="slidenum">
              <a:rPr lang="en-US" altLang="zh-CN"/>
              <a:pPr>
                <a:defRPr/>
              </a:pPr>
              <a:t>‹#›</a:t>
            </a:fld>
            <a:endParaRPr lang="en-US" altLang="zh-CN"/>
          </a:p>
        </p:txBody>
      </p:sp>
      <p:sp>
        <p:nvSpPr>
          <p:cNvPr id="9" name="Rectangle 16">
            <a:extLst>
              <a:ext uri="{FF2B5EF4-FFF2-40B4-BE49-F238E27FC236}">
                <a16:creationId xmlns:a16="http://schemas.microsoft.com/office/drawing/2014/main" id="{B9C2F398-6120-430A-8EAC-63F59B8E358E}"/>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880528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C6FEAC2-C9C6-42E3-8A77-31258E1DE91F}"/>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5" name="Rectangle 9">
            <a:extLst>
              <a:ext uri="{FF2B5EF4-FFF2-40B4-BE49-F238E27FC236}">
                <a16:creationId xmlns:a16="http://schemas.microsoft.com/office/drawing/2014/main" id="{1757D1B7-1EEE-4F7A-9186-C234E4869C42}"/>
              </a:ext>
            </a:extLst>
          </p:cNvPr>
          <p:cNvSpPr>
            <a:spLocks noGrp="1" noChangeArrowheads="1"/>
          </p:cNvSpPr>
          <p:nvPr>
            <p:ph type="dt" sz="half" idx="11"/>
          </p:nvPr>
        </p:nvSpPr>
        <p:spPr>
          <a:ln/>
        </p:spPr>
        <p:txBody>
          <a:bodyPr/>
          <a:lstStyle>
            <a:lvl1pPr>
              <a:defRPr/>
            </a:lvl1pPr>
          </a:lstStyle>
          <a:p>
            <a:pPr>
              <a:defRPr/>
            </a:pPr>
            <a:fld id="{273A26F0-38EF-4C9A-9940-E3574812D4E5}" type="datetime1">
              <a:rPr lang="en-US"/>
              <a:pPr>
                <a:defRPr/>
              </a:pPr>
              <a:t>4/22/2024</a:t>
            </a:fld>
            <a:endParaRPr lang="en-US" altLang="zh-CN"/>
          </a:p>
        </p:txBody>
      </p:sp>
      <p:sp>
        <p:nvSpPr>
          <p:cNvPr id="6" name="Rectangle 10">
            <a:extLst>
              <a:ext uri="{FF2B5EF4-FFF2-40B4-BE49-F238E27FC236}">
                <a16:creationId xmlns:a16="http://schemas.microsoft.com/office/drawing/2014/main" id="{D7512D1B-386D-420A-B465-B6D35BD30569}"/>
              </a:ext>
            </a:extLst>
          </p:cNvPr>
          <p:cNvSpPr>
            <a:spLocks noGrp="1" noChangeArrowheads="1"/>
          </p:cNvSpPr>
          <p:nvPr>
            <p:ph type="sldNum" sz="quarter" idx="12"/>
          </p:nvPr>
        </p:nvSpPr>
        <p:spPr>
          <a:ln/>
        </p:spPr>
        <p:txBody>
          <a:bodyPr/>
          <a:lstStyle>
            <a:lvl1pPr>
              <a:defRPr/>
            </a:lvl1pPr>
          </a:lstStyle>
          <a:p>
            <a:pPr>
              <a:defRPr/>
            </a:pPr>
            <a:fld id="{6111CCD7-7C92-415F-AB3F-E73710724C4E}" type="slidenum">
              <a:rPr lang="en-US" altLang="zh-CN"/>
              <a:pPr>
                <a:defRPr/>
              </a:pPr>
              <a:t>‹#›</a:t>
            </a:fld>
            <a:endParaRPr lang="en-US" altLang="zh-CN"/>
          </a:p>
        </p:txBody>
      </p:sp>
    </p:spTree>
    <p:extLst>
      <p:ext uri="{BB962C8B-B14F-4D97-AF65-F5344CB8AC3E}">
        <p14:creationId xmlns:p14="http://schemas.microsoft.com/office/powerpoint/2010/main" val="1060069395"/>
      </p:ext>
    </p:extLst>
  </p:cSld>
  <p:clrMapOvr>
    <a:masterClrMapping/>
  </p:clrMapOvr>
  <p:transition>
    <p:zo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30D2D74-872B-4D46-B9E0-9C0C7C524897}"/>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5" name="Rectangle 9">
            <a:extLst>
              <a:ext uri="{FF2B5EF4-FFF2-40B4-BE49-F238E27FC236}">
                <a16:creationId xmlns:a16="http://schemas.microsoft.com/office/drawing/2014/main" id="{8AE75353-6BFF-4EBB-8914-D251C437CDB2}"/>
              </a:ext>
            </a:extLst>
          </p:cNvPr>
          <p:cNvSpPr>
            <a:spLocks noGrp="1" noChangeArrowheads="1"/>
          </p:cNvSpPr>
          <p:nvPr>
            <p:ph type="dt" sz="half" idx="11"/>
          </p:nvPr>
        </p:nvSpPr>
        <p:spPr>
          <a:ln/>
        </p:spPr>
        <p:txBody>
          <a:bodyPr/>
          <a:lstStyle>
            <a:lvl1pPr>
              <a:defRPr/>
            </a:lvl1pPr>
          </a:lstStyle>
          <a:p>
            <a:pPr>
              <a:defRPr/>
            </a:pPr>
            <a:fld id="{C794C2D0-F3A3-4CF7-B410-ADC5E2DF0D1A}" type="datetime1">
              <a:rPr lang="en-US"/>
              <a:pPr>
                <a:defRPr/>
              </a:pPr>
              <a:t>4/22/2024</a:t>
            </a:fld>
            <a:endParaRPr lang="en-US" altLang="zh-CN"/>
          </a:p>
        </p:txBody>
      </p:sp>
      <p:sp>
        <p:nvSpPr>
          <p:cNvPr id="6" name="Rectangle 10">
            <a:extLst>
              <a:ext uri="{FF2B5EF4-FFF2-40B4-BE49-F238E27FC236}">
                <a16:creationId xmlns:a16="http://schemas.microsoft.com/office/drawing/2014/main" id="{736C58D7-FEED-402D-ADDE-9CC837E954CA}"/>
              </a:ext>
            </a:extLst>
          </p:cNvPr>
          <p:cNvSpPr>
            <a:spLocks noGrp="1" noChangeArrowheads="1"/>
          </p:cNvSpPr>
          <p:nvPr>
            <p:ph type="sldNum" sz="quarter" idx="12"/>
          </p:nvPr>
        </p:nvSpPr>
        <p:spPr>
          <a:ln/>
        </p:spPr>
        <p:txBody>
          <a:bodyPr/>
          <a:lstStyle>
            <a:lvl1pPr>
              <a:defRPr/>
            </a:lvl1pPr>
          </a:lstStyle>
          <a:p>
            <a:pPr>
              <a:defRPr/>
            </a:pPr>
            <a:fld id="{DA739A6B-0BB9-4DAC-8913-9A450AEE5B08}" type="slidenum">
              <a:rPr lang="en-US" altLang="zh-CN"/>
              <a:pPr>
                <a:defRPr/>
              </a:pPr>
              <a:t>‹#›</a:t>
            </a:fld>
            <a:endParaRPr lang="en-US" altLang="zh-CN"/>
          </a:p>
        </p:txBody>
      </p:sp>
    </p:spTree>
    <p:extLst>
      <p:ext uri="{BB962C8B-B14F-4D97-AF65-F5344CB8AC3E}">
        <p14:creationId xmlns:p14="http://schemas.microsoft.com/office/powerpoint/2010/main" val="3759566235"/>
      </p:ext>
    </p:extLst>
  </p:cSld>
  <p:clrMapOvr>
    <a:masterClrMapping/>
  </p:clrMapOvr>
  <p:transition>
    <p:zo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02550" cy="947738"/>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79613"/>
            <a:ext cx="3810000" cy="4116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79613"/>
            <a:ext cx="3810000" cy="4116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4390D177-F446-4946-BB25-343BB066646C}"/>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6" name="Rectangle 9">
            <a:extLst>
              <a:ext uri="{FF2B5EF4-FFF2-40B4-BE49-F238E27FC236}">
                <a16:creationId xmlns:a16="http://schemas.microsoft.com/office/drawing/2014/main" id="{DB857C04-4437-4245-9508-842288F904F5}"/>
              </a:ext>
            </a:extLst>
          </p:cNvPr>
          <p:cNvSpPr>
            <a:spLocks noGrp="1" noChangeArrowheads="1"/>
          </p:cNvSpPr>
          <p:nvPr>
            <p:ph type="dt" sz="half" idx="11"/>
          </p:nvPr>
        </p:nvSpPr>
        <p:spPr>
          <a:ln/>
        </p:spPr>
        <p:txBody>
          <a:bodyPr/>
          <a:lstStyle>
            <a:lvl1pPr>
              <a:defRPr/>
            </a:lvl1pPr>
          </a:lstStyle>
          <a:p>
            <a:pPr>
              <a:defRPr/>
            </a:pPr>
            <a:fld id="{CC38F235-80D0-43AC-B11B-2C40B6F48C95}" type="datetime1">
              <a:rPr lang="en-US"/>
              <a:pPr>
                <a:defRPr/>
              </a:pPr>
              <a:t>4/22/2024</a:t>
            </a:fld>
            <a:endParaRPr lang="en-US" altLang="zh-CN"/>
          </a:p>
        </p:txBody>
      </p:sp>
      <p:sp>
        <p:nvSpPr>
          <p:cNvPr id="7" name="Rectangle 10">
            <a:extLst>
              <a:ext uri="{FF2B5EF4-FFF2-40B4-BE49-F238E27FC236}">
                <a16:creationId xmlns:a16="http://schemas.microsoft.com/office/drawing/2014/main" id="{9F8055A2-578F-4C54-A869-976F2EFFF218}"/>
              </a:ext>
            </a:extLst>
          </p:cNvPr>
          <p:cNvSpPr>
            <a:spLocks noGrp="1" noChangeArrowheads="1"/>
          </p:cNvSpPr>
          <p:nvPr>
            <p:ph type="sldNum" sz="quarter" idx="12"/>
          </p:nvPr>
        </p:nvSpPr>
        <p:spPr>
          <a:ln/>
        </p:spPr>
        <p:txBody>
          <a:bodyPr/>
          <a:lstStyle>
            <a:lvl1pPr>
              <a:defRPr/>
            </a:lvl1pPr>
          </a:lstStyle>
          <a:p>
            <a:pPr>
              <a:defRPr/>
            </a:pPr>
            <a:fld id="{C1AA5A74-2BF4-485B-994E-8F481AFA4784}" type="slidenum">
              <a:rPr lang="en-US" altLang="zh-CN"/>
              <a:pPr>
                <a:defRPr/>
              </a:pPr>
              <a:t>‹#›</a:t>
            </a:fld>
            <a:endParaRPr lang="en-US" altLang="zh-CN"/>
          </a:p>
        </p:txBody>
      </p:sp>
    </p:spTree>
    <p:extLst>
      <p:ext uri="{BB962C8B-B14F-4D97-AF65-F5344CB8AC3E}">
        <p14:creationId xmlns:p14="http://schemas.microsoft.com/office/powerpoint/2010/main" val="3396618657"/>
      </p:ext>
    </p:extLst>
  </p:cSld>
  <p:clrMapOvr>
    <a:masterClrMapping/>
  </p:clrMapOvr>
  <p:transition>
    <p:zo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F3354CDA-12CC-4D3D-9EDC-1EF653C907D0}"/>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4" name="Rectangle 9">
            <a:extLst>
              <a:ext uri="{FF2B5EF4-FFF2-40B4-BE49-F238E27FC236}">
                <a16:creationId xmlns:a16="http://schemas.microsoft.com/office/drawing/2014/main" id="{30D78F88-A990-4497-93C3-0583B5B3783C}"/>
              </a:ext>
            </a:extLst>
          </p:cNvPr>
          <p:cNvSpPr>
            <a:spLocks noGrp="1" noChangeArrowheads="1"/>
          </p:cNvSpPr>
          <p:nvPr>
            <p:ph type="dt" sz="half" idx="11"/>
          </p:nvPr>
        </p:nvSpPr>
        <p:spPr>
          <a:ln/>
        </p:spPr>
        <p:txBody>
          <a:bodyPr/>
          <a:lstStyle>
            <a:lvl1pPr>
              <a:defRPr/>
            </a:lvl1pPr>
          </a:lstStyle>
          <a:p>
            <a:pPr>
              <a:defRPr/>
            </a:pPr>
            <a:fld id="{AB73F98A-D903-450E-BC4B-A34C77452B36}" type="datetime1">
              <a:rPr lang="en-US"/>
              <a:pPr>
                <a:defRPr/>
              </a:pPr>
              <a:t>4/22/2024</a:t>
            </a:fld>
            <a:endParaRPr lang="en-US" altLang="zh-CN"/>
          </a:p>
        </p:txBody>
      </p:sp>
      <p:sp>
        <p:nvSpPr>
          <p:cNvPr id="5" name="Rectangle 10">
            <a:extLst>
              <a:ext uri="{FF2B5EF4-FFF2-40B4-BE49-F238E27FC236}">
                <a16:creationId xmlns:a16="http://schemas.microsoft.com/office/drawing/2014/main" id="{FC56A579-B58D-41B8-99E4-3BCD28BCF563}"/>
              </a:ext>
            </a:extLst>
          </p:cNvPr>
          <p:cNvSpPr>
            <a:spLocks noGrp="1" noChangeArrowheads="1"/>
          </p:cNvSpPr>
          <p:nvPr>
            <p:ph type="sldNum" sz="quarter" idx="12"/>
          </p:nvPr>
        </p:nvSpPr>
        <p:spPr>
          <a:ln/>
        </p:spPr>
        <p:txBody>
          <a:bodyPr/>
          <a:lstStyle>
            <a:lvl1pPr>
              <a:defRPr/>
            </a:lvl1pPr>
          </a:lstStyle>
          <a:p>
            <a:pPr>
              <a:defRPr/>
            </a:pPr>
            <a:fld id="{A6379D58-01A4-45FC-B952-AD354D34E356}" type="slidenum">
              <a:rPr lang="en-US" altLang="zh-CN"/>
              <a:pPr>
                <a:defRPr/>
              </a:pPr>
              <a:t>‹#›</a:t>
            </a:fld>
            <a:endParaRPr lang="en-US" altLang="zh-CN"/>
          </a:p>
        </p:txBody>
      </p:sp>
    </p:spTree>
    <p:extLst>
      <p:ext uri="{BB962C8B-B14F-4D97-AF65-F5344CB8AC3E}">
        <p14:creationId xmlns:p14="http://schemas.microsoft.com/office/powerpoint/2010/main" val="3111006473"/>
      </p:ext>
    </p:extLst>
  </p:cSld>
  <p:clrMapOvr>
    <a:masterClrMapping/>
  </p:clrMapOvr>
  <p:transition>
    <p:zo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9695611-E836-4F26-B8B2-CF1DAFCD73C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EFCD3E6-599F-4D65-B961-8D20A6D60B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8EE1890-8F72-4F76-93B1-B51CB6935162}"/>
              </a:ext>
            </a:extLst>
          </p:cNvPr>
          <p:cNvSpPr>
            <a:spLocks noGrp="1" noChangeArrowheads="1"/>
          </p:cNvSpPr>
          <p:nvPr>
            <p:ph type="sldNum" sz="quarter" idx="12"/>
          </p:nvPr>
        </p:nvSpPr>
        <p:spPr>
          <a:ln/>
        </p:spPr>
        <p:txBody>
          <a:bodyPr/>
          <a:lstStyle>
            <a:lvl1pPr>
              <a:defRPr/>
            </a:lvl1pPr>
          </a:lstStyle>
          <a:p>
            <a:pPr>
              <a:defRPr/>
            </a:pPr>
            <a:fld id="{E425C5C3-A86A-4294-8B72-758C0DE2F931}" type="slidenum">
              <a:rPr lang="en-US" altLang="zh-CN"/>
              <a:pPr>
                <a:defRPr/>
              </a:pPr>
              <a:t>‹#›</a:t>
            </a:fld>
            <a:endParaRPr lang="en-US" altLang="zh-CN"/>
          </a:p>
        </p:txBody>
      </p:sp>
    </p:spTree>
    <p:extLst>
      <p:ext uri="{BB962C8B-B14F-4D97-AF65-F5344CB8AC3E}">
        <p14:creationId xmlns:p14="http://schemas.microsoft.com/office/powerpoint/2010/main" val="27431540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7EC54915-0DB0-4F37-A2F8-30848BDD411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664D732-5BD8-466E-B109-B179F8E1814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82D7125-A8BD-45CA-B504-85E7B825F886}"/>
              </a:ext>
            </a:extLst>
          </p:cNvPr>
          <p:cNvSpPr>
            <a:spLocks noGrp="1" noChangeArrowheads="1"/>
          </p:cNvSpPr>
          <p:nvPr>
            <p:ph type="sldNum" sz="quarter" idx="12"/>
          </p:nvPr>
        </p:nvSpPr>
        <p:spPr>
          <a:ln/>
        </p:spPr>
        <p:txBody>
          <a:bodyPr/>
          <a:lstStyle>
            <a:lvl1pPr>
              <a:defRPr/>
            </a:lvl1pPr>
          </a:lstStyle>
          <a:p>
            <a:pPr>
              <a:defRPr/>
            </a:pPr>
            <a:fld id="{74CD0D3E-865F-4416-921D-B6915B746949}" type="slidenum">
              <a:rPr lang="en-US" altLang="zh-CN"/>
              <a:pPr>
                <a:defRPr/>
              </a:pPr>
              <a:t>‹#›</a:t>
            </a:fld>
            <a:endParaRPr lang="en-US" altLang="zh-CN"/>
          </a:p>
        </p:txBody>
      </p:sp>
    </p:spTree>
    <p:extLst>
      <p:ext uri="{BB962C8B-B14F-4D97-AF65-F5344CB8AC3E}">
        <p14:creationId xmlns:p14="http://schemas.microsoft.com/office/powerpoint/2010/main" val="1217076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DE059163-3248-4261-BCEB-7D97B4D6C3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A969DCB-C499-4188-9522-26733E4F0E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026AE25-0ED8-4832-BAD0-738E13025F57}"/>
              </a:ext>
            </a:extLst>
          </p:cNvPr>
          <p:cNvSpPr>
            <a:spLocks noGrp="1" noChangeArrowheads="1"/>
          </p:cNvSpPr>
          <p:nvPr>
            <p:ph type="sldNum" sz="quarter" idx="12"/>
          </p:nvPr>
        </p:nvSpPr>
        <p:spPr>
          <a:ln/>
        </p:spPr>
        <p:txBody>
          <a:bodyPr/>
          <a:lstStyle>
            <a:lvl1pPr>
              <a:defRPr/>
            </a:lvl1pPr>
          </a:lstStyle>
          <a:p>
            <a:pPr>
              <a:defRPr/>
            </a:pPr>
            <a:fld id="{B6943C9E-667F-4EE4-A2EA-281491068E11}" type="slidenum">
              <a:rPr lang="en-US" altLang="zh-CN"/>
              <a:pPr>
                <a:defRPr/>
              </a:pPr>
              <a:t>‹#›</a:t>
            </a:fld>
            <a:endParaRPr lang="en-US" altLang="zh-CN"/>
          </a:p>
        </p:txBody>
      </p:sp>
    </p:spTree>
    <p:extLst>
      <p:ext uri="{BB962C8B-B14F-4D97-AF65-F5344CB8AC3E}">
        <p14:creationId xmlns:p14="http://schemas.microsoft.com/office/powerpoint/2010/main" val="4053937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D27A247-4885-4E42-85C6-542BD388A4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C57F9C1-2CDC-43F6-8869-5225C5B54C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6177038-6A74-4E1D-8EB5-C0A7BF268B2C}"/>
              </a:ext>
            </a:extLst>
          </p:cNvPr>
          <p:cNvSpPr>
            <a:spLocks noGrp="1" noChangeArrowheads="1"/>
          </p:cNvSpPr>
          <p:nvPr>
            <p:ph type="sldNum" sz="quarter" idx="12"/>
          </p:nvPr>
        </p:nvSpPr>
        <p:spPr>
          <a:ln/>
        </p:spPr>
        <p:txBody>
          <a:bodyPr/>
          <a:lstStyle>
            <a:lvl1pPr>
              <a:defRPr/>
            </a:lvl1pPr>
          </a:lstStyle>
          <a:p>
            <a:pPr>
              <a:defRPr/>
            </a:pPr>
            <a:fld id="{1611B503-4B50-47DF-BF76-9D2F9B113723}" type="slidenum">
              <a:rPr lang="en-US" altLang="zh-CN"/>
              <a:pPr>
                <a:defRPr/>
              </a:pPr>
              <a:t>‹#›</a:t>
            </a:fld>
            <a:endParaRPr lang="en-US" altLang="zh-CN"/>
          </a:p>
        </p:txBody>
      </p:sp>
    </p:spTree>
    <p:extLst>
      <p:ext uri="{BB962C8B-B14F-4D97-AF65-F5344CB8AC3E}">
        <p14:creationId xmlns:p14="http://schemas.microsoft.com/office/powerpoint/2010/main" val="13875655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411D5D4-083C-4968-A752-D71A6E0D827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219DF21-C2EF-439C-A42D-A9B5AE767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055DEBA-854E-4D3D-8653-B54BDC443729}"/>
              </a:ext>
            </a:extLst>
          </p:cNvPr>
          <p:cNvSpPr>
            <a:spLocks noGrp="1" noChangeArrowheads="1"/>
          </p:cNvSpPr>
          <p:nvPr>
            <p:ph type="sldNum" sz="quarter" idx="12"/>
          </p:nvPr>
        </p:nvSpPr>
        <p:spPr>
          <a:ln/>
        </p:spPr>
        <p:txBody>
          <a:bodyPr/>
          <a:lstStyle>
            <a:lvl1pPr>
              <a:defRPr/>
            </a:lvl1pPr>
          </a:lstStyle>
          <a:p>
            <a:pPr>
              <a:defRPr/>
            </a:pPr>
            <a:fld id="{65C094C8-3FA2-4BE5-BAEB-32FAC00FD5E0}" type="slidenum">
              <a:rPr lang="en-US" altLang="zh-CN"/>
              <a:pPr>
                <a:defRPr/>
              </a:pPr>
              <a:t>‹#›</a:t>
            </a:fld>
            <a:endParaRPr lang="en-US" altLang="zh-CN"/>
          </a:p>
        </p:txBody>
      </p:sp>
    </p:spTree>
    <p:extLst>
      <p:ext uri="{BB962C8B-B14F-4D97-AF65-F5344CB8AC3E}">
        <p14:creationId xmlns:p14="http://schemas.microsoft.com/office/powerpoint/2010/main" val="8379122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9A62CA56-A5CF-42C9-AB2A-4773763ECD9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F35F8CD-5945-45C6-AC1C-E8774540CD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622BADA-3A88-4CBC-9CB5-CA067AA318D2}"/>
              </a:ext>
            </a:extLst>
          </p:cNvPr>
          <p:cNvSpPr>
            <a:spLocks noGrp="1" noChangeArrowheads="1"/>
          </p:cNvSpPr>
          <p:nvPr>
            <p:ph type="sldNum" sz="quarter" idx="12"/>
          </p:nvPr>
        </p:nvSpPr>
        <p:spPr>
          <a:ln/>
        </p:spPr>
        <p:txBody>
          <a:bodyPr/>
          <a:lstStyle>
            <a:lvl1pPr>
              <a:defRPr/>
            </a:lvl1pPr>
          </a:lstStyle>
          <a:p>
            <a:pPr>
              <a:defRPr/>
            </a:pPr>
            <a:fld id="{54883E1C-B1B7-4732-BE23-9D60D37CBB12}" type="slidenum">
              <a:rPr lang="en-US" altLang="zh-CN"/>
              <a:pPr>
                <a:defRPr/>
              </a:pPr>
              <a:t>‹#›</a:t>
            </a:fld>
            <a:endParaRPr lang="en-US" altLang="zh-CN"/>
          </a:p>
        </p:txBody>
      </p:sp>
    </p:spTree>
    <p:extLst>
      <p:ext uri="{BB962C8B-B14F-4D97-AF65-F5344CB8AC3E}">
        <p14:creationId xmlns:p14="http://schemas.microsoft.com/office/powerpoint/2010/main" val="398825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C13162F3-90FD-4233-876E-3257E4FA6D36}"/>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a:extLst>
              <a:ext uri="{FF2B5EF4-FFF2-40B4-BE49-F238E27FC236}">
                <a16:creationId xmlns:a16="http://schemas.microsoft.com/office/drawing/2014/main" id="{7AE9273E-5A52-4C44-95D2-9CFE144C211B}"/>
              </a:ext>
            </a:extLst>
          </p:cNvPr>
          <p:cNvSpPr>
            <a:spLocks noGrp="1" noChangeArrowheads="1"/>
          </p:cNvSpPr>
          <p:nvPr>
            <p:ph type="sldNum" sz="quarter" idx="11"/>
          </p:nvPr>
        </p:nvSpPr>
        <p:spPr>
          <a:ln/>
        </p:spPr>
        <p:txBody>
          <a:bodyPr/>
          <a:lstStyle>
            <a:lvl1pPr>
              <a:defRPr/>
            </a:lvl1pPr>
          </a:lstStyle>
          <a:p>
            <a:pPr>
              <a:defRPr/>
            </a:pPr>
            <a:fld id="{1F2C4DEC-A5CA-44B3-A9BE-A63351D11C0F}" type="slidenum">
              <a:rPr lang="en-US" altLang="zh-CN"/>
              <a:pPr>
                <a:defRPr/>
              </a:pPr>
              <a:t>‹#›</a:t>
            </a:fld>
            <a:endParaRPr lang="en-US" altLang="zh-CN"/>
          </a:p>
        </p:txBody>
      </p:sp>
      <p:sp>
        <p:nvSpPr>
          <p:cNvPr id="5" name="Rectangle 16">
            <a:extLst>
              <a:ext uri="{FF2B5EF4-FFF2-40B4-BE49-F238E27FC236}">
                <a16:creationId xmlns:a16="http://schemas.microsoft.com/office/drawing/2014/main" id="{7BEBD205-6040-4375-ADAD-07A122529950}"/>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0599607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9D99C10-5479-411B-B318-4A6E236D53D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C372648E-4A35-4F0B-8E7D-CC97242930E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F0894FC-6A89-445E-AB7C-47BF3C91447A}"/>
              </a:ext>
            </a:extLst>
          </p:cNvPr>
          <p:cNvSpPr>
            <a:spLocks noGrp="1" noChangeArrowheads="1"/>
          </p:cNvSpPr>
          <p:nvPr>
            <p:ph type="sldNum" sz="quarter" idx="12"/>
          </p:nvPr>
        </p:nvSpPr>
        <p:spPr>
          <a:ln/>
        </p:spPr>
        <p:txBody>
          <a:bodyPr/>
          <a:lstStyle>
            <a:lvl1pPr>
              <a:defRPr/>
            </a:lvl1pPr>
          </a:lstStyle>
          <a:p>
            <a:pPr>
              <a:defRPr/>
            </a:pPr>
            <a:fld id="{3198F856-1E06-468A-8EF6-02A312D33B2A}" type="slidenum">
              <a:rPr lang="en-US" altLang="zh-CN"/>
              <a:pPr>
                <a:defRPr/>
              </a:pPr>
              <a:t>‹#›</a:t>
            </a:fld>
            <a:endParaRPr lang="en-US" altLang="zh-CN"/>
          </a:p>
        </p:txBody>
      </p:sp>
    </p:spTree>
    <p:extLst>
      <p:ext uri="{BB962C8B-B14F-4D97-AF65-F5344CB8AC3E}">
        <p14:creationId xmlns:p14="http://schemas.microsoft.com/office/powerpoint/2010/main" val="8855907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BA5ECEE-5E4E-4871-B1EE-C8DB1DA3E1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518737B-FE66-4698-8720-A9A58CE4FDE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458083E-BC46-4387-B94C-9475FCB5875E}"/>
              </a:ext>
            </a:extLst>
          </p:cNvPr>
          <p:cNvSpPr>
            <a:spLocks noGrp="1" noChangeArrowheads="1"/>
          </p:cNvSpPr>
          <p:nvPr>
            <p:ph type="sldNum" sz="quarter" idx="12"/>
          </p:nvPr>
        </p:nvSpPr>
        <p:spPr>
          <a:ln/>
        </p:spPr>
        <p:txBody>
          <a:bodyPr/>
          <a:lstStyle>
            <a:lvl1pPr>
              <a:defRPr/>
            </a:lvl1pPr>
          </a:lstStyle>
          <a:p>
            <a:pPr>
              <a:defRPr/>
            </a:pPr>
            <a:fld id="{40212811-A1DC-4307-8374-D5A793C4FA3E}" type="slidenum">
              <a:rPr lang="en-US" altLang="zh-CN"/>
              <a:pPr>
                <a:defRPr/>
              </a:pPr>
              <a:t>‹#›</a:t>
            </a:fld>
            <a:endParaRPr lang="en-US" altLang="zh-CN"/>
          </a:p>
        </p:txBody>
      </p:sp>
    </p:spTree>
    <p:extLst>
      <p:ext uri="{BB962C8B-B14F-4D97-AF65-F5344CB8AC3E}">
        <p14:creationId xmlns:p14="http://schemas.microsoft.com/office/powerpoint/2010/main" val="25131663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DAFDCFC-6A3B-46BE-9986-BF85B9F1CA5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FEDF4C8-7D6D-440E-9155-2FFF3336CA8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7FCBFC5-2FFD-46AB-AD9A-54511BA080AB}"/>
              </a:ext>
            </a:extLst>
          </p:cNvPr>
          <p:cNvSpPr>
            <a:spLocks noGrp="1" noChangeArrowheads="1"/>
          </p:cNvSpPr>
          <p:nvPr>
            <p:ph type="sldNum" sz="quarter" idx="12"/>
          </p:nvPr>
        </p:nvSpPr>
        <p:spPr>
          <a:ln/>
        </p:spPr>
        <p:txBody>
          <a:bodyPr/>
          <a:lstStyle>
            <a:lvl1pPr>
              <a:defRPr/>
            </a:lvl1pPr>
          </a:lstStyle>
          <a:p>
            <a:pPr>
              <a:defRPr/>
            </a:pPr>
            <a:fld id="{EA60AF86-C1E6-4DF6-846A-DC9829F4826F}" type="slidenum">
              <a:rPr lang="en-US" altLang="zh-CN"/>
              <a:pPr>
                <a:defRPr/>
              </a:pPr>
              <a:t>‹#›</a:t>
            </a:fld>
            <a:endParaRPr lang="en-US" altLang="zh-CN"/>
          </a:p>
        </p:txBody>
      </p:sp>
    </p:spTree>
    <p:extLst>
      <p:ext uri="{BB962C8B-B14F-4D97-AF65-F5344CB8AC3E}">
        <p14:creationId xmlns:p14="http://schemas.microsoft.com/office/powerpoint/2010/main" val="1983723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40EFF63-BF52-47FE-8EFB-3B7682F4BB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1ADBA7B-9865-4D20-9690-A2BF6DAD0F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0860CE4-A8B6-4164-8038-15AD8ABDC535}"/>
              </a:ext>
            </a:extLst>
          </p:cNvPr>
          <p:cNvSpPr>
            <a:spLocks noGrp="1" noChangeArrowheads="1"/>
          </p:cNvSpPr>
          <p:nvPr>
            <p:ph type="sldNum" sz="quarter" idx="12"/>
          </p:nvPr>
        </p:nvSpPr>
        <p:spPr>
          <a:ln/>
        </p:spPr>
        <p:txBody>
          <a:bodyPr/>
          <a:lstStyle>
            <a:lvl1pPr>
              <a:defRPr/>
            </a:lvl1pPr>
          </a:lstStyle>
          <a:p>
            <a:pPr>
              <a:defRPr/>
            </a:pPr>
            <a:fld id="{006AF123-0136-412A-BD5E-10A5AF0AF0F5}" type="slidenum">
              <a:rPr lang="en-US" altLang="zh-CN"/>
              <a:pPr>
                <a:defRPr/>
              </a:pPr>
              <a:t>‹#›</a:t>
            </a:fld>
            <a:endParaRPr lang="en-US" altLang="zh-CN"/>
          </a:p>
        </p:txBody>
      </p:sp>
    </p:spTree>
    <p:extLst>
      <p:ext uri="{BB962C8B-B14F-4D97-AF65-F5344CB8AC3E}">
        <p14:creationId xmlns:p14="http://schemas.microsoft.com/office/powerpoint/2010/main" val="31192406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B1CB81B-047F-4CB9-ACAA-11DC3994933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AF52F5A-5BA0-4BB3-856B-7D141C3029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329DBB4-36B0-4307-8502-6F61E53EEED3}"/>
              </a:ext>
            </a:extLst>
          </p:cNvPr>
          <p:cNvSpPr>
            <a:spLocks noGrp="1" noChangeArrowheads="1"/>
          </p:cNvSpPr>
          <p:nvPr>
            <p:ph type="sldNum" sz="quarter" idx="12"/>
          </p:nvPr>
        </p:nvSpPr>
        <p:spPr>
          <a:ln/>
        </p:spPr>
        <p:txBody>
          <a:bodyPr/>
          <a:lstStyle>
            <a:lvl1pPr>
              <a:defRPr/>
            </a:lvl1pPr>
          </a:lstStyle>
          <a:p>
            <a:pPr>
              <a:defRPr/>
            </a:pPr>
            <a:fld id="{674533D1-6398-4B7D-B88E-8AFF91586BA9}" type="slidenum">
              <a:rPr lang="en-US" altLang="zh-CN"/>
              <a:pPr>
                <a:defRPr/>
              </a:pPr>
              <a:t>‹#›</a:t>
            </a:fld>
            <a:endParaRPr lang="en-US" altLang="zh-CN"/>
          </a:p>
        </p:txBody>
      </p:sp>
    </p:spTree>
    <p:extLst>
      <p:ext uri="{BB962C8B-B14F-4D97-AF65-F5344CB8AC3E}">
        <p14:creationId xmlns:p14="http://schemas.microsoft.com/office/powerpoint/2010/main" val="35446074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41E1430E-D7ED-45CD-886B-6B33C345662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BC1E4A5-8F89-4608-B36F-3E63898221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827EC40-5FA1-4027-85DB-92B537FA600E}"/>
              </a:ext>
            </a:extLst>
          </p:cNvPr>
          <p:cNvSpPr>
            <a:spLocks noGrp="1" noChangeArrowheads="1"/>
          </p:cNvSpPr>
          <p:nvPr>
            <p:ph type="sldNum" sz="quarter" idx="12"/>
          </p:nvPr>
        </p:nvSpPr>
        <p:spPr>
          <a:ln/>
        </p:spPr>
        <p:txBody>
          <a:bodyPr/>
          <a:lstStyle>
            <a:lvl1pPr>
              <a:defRPr/>
            </a:lvl1pPr>
          </a:lstStyle>
          <a:p>
            <a:pPr>
              <a:defRPr/>
            </a:pPr>
            <a:fld id="{ADCC66A4-753D-4331-AD3F-17C87738E812}" type="slidenum">
              <a:rPr lang="en-US" altLang="zh-CN"/>
              <a:pPr>
                <a:defRPr/>
              </a:pPr>
              <a:t>‹#›</a:t>
            </a:fld>
            <a:endParaRPr lang="en-US" altLang="zh-CN"/>
          </a:p>
        </p:txBody>
      </p:sp>
    </p:spTree>
    <p:extLst>
      <p:ext uri="{BB962C8B-B14F-4D97-AF65-F5344CB8AC3E}">
        <p14:creationId xmlns:p14="http://schemas.microsoft.com/office/powerpoint/2010/main" val="42119073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BE089E3D-A5A5-4104-8DCF-26ADCE75E6B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7449F519-D49D-41E6-8DAD-49D047DD44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ACC6BC61-56B6-49F7-9C55-A405839A956C}"/>
              </a:ext>
            </a:extLst>
          </p:cNvPr>
          <p:cNvSpPr>
            <a:spLocks noGrp="1" noChangeArrowheads="1"/>
          </p:cNvSpPr>
          <p:nvPr>
            <p:ph type="sldNum" sz="quarter" idx="12"/>
          </p:nvPr>
        </p:nvSpPr>
        <p:spPr>
          <a:ln/>
        </p:spPr>
        <p:txBody>
          <a:bodyPr/>
          <a:lstStyle>
            <a:lvl1pPr>
              <a:defRPr/>
            </a:lvl1pPr>
          </a:lstStyle>
          <a:p>
            <a:pPr>
              <a:defRPr/>
            </a:pPr>
            <a:fld id="{54E8AEF5-2EDD-4293-839C-4DABD7B774ED}" type="slidenum">
              <a:rPr lang="en-US" altLang="zh-CN"/>
              <a:pPr>
                <a:defRPr/>
              </a:pPr>
              <a:t>‹#›</a:t>
            </a:fld>
            <a:endParaRPr lang="en-US" altLang="zh-CN"/>
          </a:p>
        </p:txBody>
      </p:sp>
    </p:spTree>
    <p:extLst>
      <p:ext uri="{BB962C8B-B14F-4D97-AF65-F5344CB8AC3E}">
        <p14:creationId xmlns:p14="http://schemas.microsoft.com/office/powerpoint/2010/main" val="2755434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762000"/>
            <a:ext cx="8458200" cy="609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a:extLst>
              <a:ext uri="{FF2B5EF4-FFF2-40B4-BE49-F238E27FC236}">
                <a16:creationId xmlns:a16="http://schemas.microsoft.com/office/drawing/2014/main" id="{E75D7D3F-6874-4898-8E4D-2389C968789A}"/>
              </a:ext>
            </a:extLst>
          </p:cNvPr>
          <p:cNvSpPr>
            <a:spLocks noGrp="1"/>
          </p:cNvSpPr>
          <p:nvPr>
            <p:ph type="dt" sz="half" idx="10"/>
          </p:nvPr>
        </p:nvSpPr>
        <p:spPr>
          <a:xfrm>
            <a:off x="685800" y="6524625"/>
            <a:ext cx="1905000" cy="180975"/>
          </a:xfrm>
        </p:spPr>
        <p:txBody>
          <a:bodyPr/>
          <a:lstStyle>
            <a:lvl1pPr>
              <a:defRPr/>
            </a:lvl1pPr>
          </a:lstStyle>
          <a:p>
            <a:pPr>
              <a:defRPr/>
            </a:pPr>
            <a:fld id="{8CF99A2A-EF66-4924-B99E-0823E62EF3CD}" type="datetime1">
              <a:rPr lang="zh-CN" altLang="en-US"/>
              <a:pPr>
                <a:defRPr/>
              </a:pPr>
              <a:t>2024/4/22</a:t>
            </a:fld>
            <a:endParaRPr lang="en-US" altLang="zh-CN"/>
          </a:p>
        </p:txBody>
      </p:sp>
      <p:sp>
        <p:nvSpPr>
          <p:cNvPr id="4" name="页脚占位符 3">
            <a:extLst>
              <a:ext uri="{FF2B5EF4-FFF2-40B4-BE49-F238E27FC236}">
                <a16:creationId xmlns:a16="http://schemas.microsoft.com/office/drawing/2014/main" id="{DAB2D900-D3DF-41AF-BBF9-FE76C88A6A67}"/>
              </a:ext>
            </a:extLst>
          </p:cNvPr>
          <p:cNvSpPr>
            <a:spLocks noGrp="1"/>
          </p:cNvSpPr>
          <p:nvPr>
            <p:ph type="ftr" sz="quarter" idx="11"/>
          </p:nvPr>
        </p:nvSpPr>
        <p:spPr>
          <a:xfrm>
            <a:off x="3124200" y="6477000"/>
            <a:ext cx="2895600" cy="228600"/>
          </a:xfrm>
        </p:spPr>
        <p:txBody>
          <a:bodyPr/>
          <a:lstStyle>
            <a:lvl1pPr>
              <a:defRPr/>
            </a:lvl1pPr>
          </a:lstStyle>
          <a:p>
            <a:pPr>
              <a:defRPr/>
            </a:pPr>
            <a:endParaRPr lang="en-US" altLang="zh-CN"/>
          </a:p>
        </p:txBody>
      </p:sp>
      <p:sp>
        <p:nvSpPr>
          <p:cNvPr id="5" name="灯片编号占位符 4">
            <a:extLst>
              <a:ext uri="{FF2B5EF4-FFF2-40B4-BE49-F238E27FC236}">
                <a16:creationId xmlns:a16="http://schemas.microsoft.com/office/drawing/2014/main" id="{71F03930-10E5-4AC1-AA77-F1400D16AFA0}"/>
              </a:ext>
            </a:extLst>
          </p:cNvPr>
          <p:cNvSpPr>
            <a:spLocks noGrp="1"/>
          </p:cNvSpPr>
          <p:nvPr>
            <p:ph type="sldNum" sz="quarter" idx="12"/>
          </p:nvPr>
        </p:nvSpPr>
        <p:spPr>
          <a:xfrm>
            <a:off x="7204075" y="6591300"/>
            <a:ext cx="1905000" cy="222250"/>
          </a:xfrm>
        </p:spPr>
        <p:txBody>
          <a:bodyPr/>
          <a:lstStyle>
            <a:lvl1pPr>
              <a:defRPr/>
            </a:lvl1pPr>
          </a:lstStyle>
          <a:p>
            <a:pPr>
              <a:defRPr/>
            </a:pPr>
            <a:fld id="{006CEF7B-DC73-4943-9D8F-20DB42349A6B}" type="slidenum">
              <a:rPr lang="en-US" altLang="zh-CN"/>
              <a:pPr>
                <a:defRPr/>
              </a:pPr>
              <a:t>‹#›</a:t>
            </a:fld>
            <a:endParaRPr lang="en-US" altLang="zh-CN"/>
          </a:p>
        </p:txBody>
      </p:sp>
    </p:spTree>
    <p:extLst>
      <p:ext uri="{BB962C8B-B14F-4D97-AF65-F5344CB8AC3E}">
        <p14:creationId xmlns:p14="http://schemas.microsoft.com/office/powerpoint/2010/main" val="4025892334"/>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grpSp>
        <p:nvGrpSpPr>
          <p:cNvPr id="4" name="组 4">
            <a:extLst>
              <a:ext uri="{FF2B5EF4-FFF2-40B4-BE49-F238E27FC236}">
                <a16:creationId xmlns:a16="http://schemas.microsoft.com/office/drawing/2014/main" id="{099A8913-CF9E-4BF5-934A-5FF8348E88CF}"/>
              </a:ext>
            </a:extLst>
          </p:cNvPr>
          <p:cNvGrpSpPr>
            <a:grpSpLocks/>
          </p:cNvGrpSpPr>
          <p:nvPr userDrawn="1"/>
        </p:nvGrpSpPr>
        <p:grpSpPr bwMode="auto">
          <a:xfrm>
            <a:off x="0" y="0"/>
            <a:ext cx="9144000" cy="6858000"/>
            <a:chOff x="-1" y="0"/>
            <a:chExt cx="12192002" cy="6858000"/>
          </a:xfrm>
        </p:grpSpPr>
        <p:cxnSp>
          <p:nvCxnSpPr>
            <p:cNvPr id="5" name="直接连接符 4">
              <a:extLst>
                <a:ext uri="{FF2B5EF4-FFF2-40B4-BE49-F238E27FC236}">
                  <a16:creationId xmlns:a16="http://schemas.microsoft.com/office/drawing/2014/main" id="{C38604F0-0C6D-43CD-A953-9E67D3BC9D19}"/>
                </a:ext>
              </a:extLst>
            </p:cNvPr>
            <p:cNvCxnSpPr/>
            <p:nvPr/>
          </p:nvCxnSpPr>
          <p:spPr bwMode="hidden">
            <a:xfrm>
              <a:off x="609599"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FA22A8B-D0C0-4ACF-90C3-59D81B29D817}"/>
                </a:ext>
              </a:extLst>
            </p:cNvPr>
            <p:cNvCxnSpPr/>
            <p:nvPr/>
          </p:nvCxnSpPr>
          <p:spPr bwMode="hidden">
            <a:xfrm>
              <a:off x="1828799"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851D72F-C00D-4C99-A9B7-059478065D34}"/>
                </a:ext>
              </a:extLst>
            </p:cNvPr>
            <p:cNvCxnSpPr/>
            <p:nvPr/>
          </p:nvCxnSpPr>
          <p:spPr bwMode="hidden">
            <a:xfrm>
              <a:off x="30480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S) 9">
              <a:extLst>
                <a:ext uri="{FF2B5EF4-FFF2-40B4-BE49-F238E27FC236}">
                  <a16:creationId xmlns:a16="http://schemas.microsoft.com/office/drawing/2014/main" id="{6C5BEB25-5960-41E0-843B-60F1AC33C278}"/>
                </a:ext>
              </a:extLst>
            </p:cNvPr>
            <p:cNvCxnSpPr/>
            <p:nvPr/>
          </p:nvCxnSpPr>
          <p:spPr bwMode="hidden">
            <a:xfrm>
              <a:off x="42672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2E07ED5-BD28-443D-BEC7-228AE553697D}"/>
                </a:ext>
              </a:extLst>
            </p:cNvPr>
            <p:cNvCxnSpPr/>
            <p:nvPr/>
          </p:nvCxnSpPr>
          <p:spPr bwMode="hidden">
            <a:xfrm>
              <a:off x="54864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11">
              <a:extLst>
                <a:ext uri="{FF2B5EF4-FFF2-40B4-BE49-F238E27FC236}">
                  <a16:creationId xmlns:a16="http://schemas.microsoft.com/office/drawing/2014/main" id="{DABB11E6-9B52-422D-8AE1-60DC601AF89E}"/>
                </a:ext>
              </a:extLst>
            </p:cNvPr>
            <p:cNvCxnSpPr/>
            <p:nvPr/>
          </p:nvCxnSpPr>
          <p:spPr bwMode="hidden">
            <a:xfrm>
              <a:off x="67056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2">
              <a:extLst>
                <a:ext uri="{FF2B5EF4-FFF2-40B4-BE49-F238E27FC236}">
                  <a16:creationId xmlns:a16="http://schemas.microsoft.com/office/drawing/2014/main" id="{2D708026-968C-41D9-8D6D-AACD40EDD7D7}"/>
                </a:ext>
              </a:extLst>
            </p:cNvPr>
            <p:cNvCxnSpPr/>
            <p:nvPr/>
          </p:nvCxnSpPr>
          <p:spPr bwMode="hidden">
            <a:xfrm>
              <a:off x="79248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57B8D56-0165-4B72-AFA6-CA81B6F5F63B}"/>
                </a:ext>
              </a:extLst>
            </p:cNvPr>
            <p:cNvCxnSpPr/>
            <p:nvPr/>
          </p:nvCxnSpPr>
          <p:spPr bwMode="hidden">
            <a:xfrm>
              <a:off x="9144001"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29EE21F-2E48-493F-9123-421FC1BE2C48}"/>
                </a:ext>
              </a:extLst>
            </p:cNvPr>
            <p:cNvCxnSpPr/>
            <p:nvPr/>
          </p:nvCxnSpPr>
          <p:spPr bwMode="hidden">
            <a:xfrm>
              <a:off x="10363201"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0E84796-D55C-478C-8DE7-FEECAAE5A849}"/>
                </a:ext>
              </a:extLst>
            </p:cNvPr>
            <p:cNvCxnSpPr/>
            <p:nvPr/>
          </p:nvCxnSpPr>
          <p:spPr bwMode="hidden">
            <a:xfrm>
              <a:off x="11582401"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S) 16">
              <a:extLst>
                <a:ext uri="{FF2B5EF4-FFF2-40B4-BE49-F238E27FC236}">
                  <a16:creationId xmlns:a16="http://schemas.microsoft.com/office/drawing/2014/main" id="{44B8FA09-8A96-411F-AEAE-4543A243E52B}"/>
                </a:ext>
              </a:extLst>
            </p:cNvPr>
            <p:cNvCxnSpPr/>
            <p:nvPr/>
          </p:nvCxnSpPr>
          <p:spPr bwMode="hidden">
            <a:xfrm>
              <a:off x="2116" y="385763"/>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81ED9EC-E926-4079-93B2-D25B08710F61}"/>
                </a:ext>
              </a:extLst>
            </p:cNvPr>
            <p:cNvCxnSpPr/>
            <p:nvPr/>
          </p:nvCxnSpPr>
          <p:spPr bwMode="hidden">
            <a:xfrm>
              <a:off x="2116" y="1611313"/>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8743BE4-23FE-4C85-B211-F3791DB5C7B3}"/>
                </a:ext>
              </a:extLst>
            </p:cNvPr>
            <p:cNvCxnSpPr/>
            <p:nvPr/>
          </p:nvCxnSpPr>
          <p:spPr bwMode="hidden">
            <a:xfrm>
              <a:off x="2116" y="2835275"/>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9">
              <a:extLst>
                <a:ext uri="{FF2B5EF4-FFF2-40B4-BE49-F238E27FC236}">
                  <a16:creationId xmlns:a16="http://schemas.microsoft.com/office/drawing/2014/main" id="{AFCA35F3-BB30-4087-A7E3-DE685B9FD583}"/>
                </a:ext>
              </a:extLst>
            </p:cNvPr>
            <p:cNvCxnSpPr/>
            <p:nvPr/>
          </p:nvCxnSpPr>
          <p:spPr bwMode="hidden">
            <a:xfrm>
              <a:off x="2116" y="4060825"/>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0">
              <a:extLst>
                <a:ext uri="{FF2B5EF4-FFF2-40B4-BE49-F238E27FC236}">
                  <a16:creationId xmlns:a16="http://schemas.microsoft.com/office/drawing/2014/main" id="{789AC7C6-D0FC-4B5A-8A89-75B17AD5E10E}"/>
                </a:ext>
              </a:extLst>
            </p:cNvPr>
            <p:cNvCxnSpPr/>
            <p:nvPr/>
          </p:nvCxnSpPr>
          <p:spPr bwMode="hidden">
            <a:xfrm>
              <a:off x="2116" y="5284788"/>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3CD5E11-0112-4B2D-A120-F6F5E9E9B68B}"/>
                </a:ext>
              </a:extLst>
            </p:cNvPr>
            <p:cNvCxnSpPr/>
            <p:nvPr/>
          </p:nvCxnSpPr>
          <p:spPr bwMode="hidden">
            <a:xfrm>
              <a:off x="2116" y="6510338"/>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 name="组 22">
              <a:extLst>
                <a:ext uri="{FF2B5EF4-FFF2-40B4-BE49-F238E27FC236}">
                  <a16:creationId xmlns:a16="http://schemas.microsoft.com/office/drawing/2014/main" id="{5BAC293C-2963-46E4-85DD-6B740800ADCF}"/>
                </a:ext>
              </a:extLst>
            </p:cNvPr>
            <p:cNvGrpSpPr>
              <a:grpSpLocks/>
            </p:cNvGrpSpPr>
            <p:nvPr userDrawn="1"/>
          </p:nvGrpSpPr>
          <p:grpSpPr bwMode="auto">
            <a:xfrm>
              <a:off x="-1" y="0"/>
              <a:ext cx="12192001" cy="6858000"/>
              <a:chOff x="-1" y="0"/>
              <a:chExt cx="12192001" cy="6858000"/>
            </a:xfrm>
          </p:grpSpPr>
          <p:cxnSp>
            <p:nvCxnSpPr>
              <p:cNvPr id="39" name="直接连接符 38">
                <a:extLst>
                  <a:ext uri="{FF2B5EF4-FFF2-40B4-BE49-F238E27FC236}">
                    <a16:creationId xmlns:a16="http://schemas.microsoft.com/office/drawing/2014/main" id="{853334B0-52CC-44A4-9F5E-ADBF41CCD978}"/>
                  </a:ext>
                </a:extLst>
              </p:cNvPr>
              <p:cNvCxnSpPr/>
              <p:nvPr/>
            </p:nvCxnSpPr>
            <p:spPr bwMode="hidden">
              <a:xfrm>
                <a:off x="226483"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41">
                <a:extLst>
                  <a:ext uri="{FF2B5EF4-FFF2-40B4-BE49-F238E27FC236}">
                    <a16:creationId xmlns:a16="http://schemas.microsoft.com/office/drawing/2014/main" id="{C6CF42A6-BA28-4DFA-B48B-AD329164D226}"/>
                  </a:ext>
                </a:extLst>
              </p:cNvPr>
              <p:cNvCxnSpPr/>
              <p:nvPr/>
            </p:nvCxnSpPr>
            <p:spPr bwMode="hidden">
              <a:xfrm>
                <a:off x="1449917"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C01C0A4-19AF-4E3F-AA5F-DF04DA1023D1}"/>
                  </a:ext>
                </a:extLst>
              </p:cNvPr>
              <p:cNvCxnSpPr/>
              <p:nvPr/>
            </p:nvCxnSpPr>
            <p:spPr bwMode="hidden">
              <a:xfrm>
                <a:off x="2667000"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S) 43">
                <a:extLst>
                  <a:ext uri="{FF2B5EF4-FFF2-40B4-BE49-F238E27FC236}">
                    <a16:creationId xmlns:a16="http://schemas.microsoft.com/office/drawing/2014/main" id="{A1B88B62-C47D-446D-8655-472EF0645229}"/>
                  </a:ext>
                </a:extLst>
              </p:cNvPr>
              <p:cNvCxnSpPr/>
              <p:nvPr/>
            </p:nvCxnSpPr>
            <p:spPr bwMode="hidden">
              <a:xfrm>
                <a:off x="3884084" y="0"/>
                <a:ext cx="6817784"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ECAA97C-0F41-4678-932F-431519B49445}"/>
                  </a:ext>
                </a:extLst>
              </p:cNvPr>
              <p:cNvCxnSpPr/>
              <p:nvPr/>
            </p:nvCxnSpPr>
            <p:spPr bwMode="hidden">
              <a:xfrm>
                <a:off x="5107517"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组 45">
                <a:extLst>
                  <a:ext uri="{FF2B5EF4-FFF2-40B4-BE49-F238E27FC236}">
                    <a16:creationId xmlns:a16="http://schemas.microsoft.com/office/drawing/2014/main" id="{74F963C5-BF52-4172-BDB6-00BB240E520B}"/>
                  </a:ext>
                </a:extLst>
              </p:cNvPr>
              <p:cNvGrpSpPr>
                <a:grpSpLocks/>
              </p:cNvGrpSpPr>
              <p:nvPr/>
            </p:nvGrpSpPr>
            <p:grpSpPr bwMode="auto">
              <a:xfrm>
                <a:off x="6327885" y="0"/>
                <a:ext cx="5864115" cy="5898673"/>
                <a:chOff x="6327885" y="0"/>
                <a:chExt cx="5864115" cy="5898673"/>
              </a:xfrm>
            </p:grpSpPr>
            <p:cxnSp>
              <p:nvCxnSpPr>
                <p:cNvPr id="50" name="直接连接符 49">
                  <a:extLst>
                    <a:ext uri="{FF2B5EF4-FFF2-40B4-BE49-F238E27FC236}">
                      <a16:creationId xmlns:a16="http://schemas.microsoft.com/office/drawing/2014/main" id="{2BE649BE-2540-435F-8423-2B021FB5A218}"/>
                    </a:ext>
                  </a:extLst>
                </p:cNvPr>
                <p:cNvCxnSpPr/>
                <p:nvPr/>
              </p:nvCxnSpPr>
              <p:spPr bwMode="hidden">
                <a:xfrm>
                  <a:off x="6328833" y="0"/>
                  <a:ext cx="5863168" cy="589915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S) 52">
                  <a:extLst>
                    <a:ext uri="{FF2B5EF4-FFF2-40B4-BE49-F238E27FC236}">
                      <a16:creationId xmlns:a16="http://schemas.microsoft.com/office/drawing/2014/main" id="{572EB2A9-4937-49D1-9584-25F56619B66A}"/>
                    </a:ext>
                  </a:extLst>
                </p:cNvPr>
                <p:cNvCxnSpPr/>
                <p:nvPr/>
              </p:nvCxnSpPr>
              <p:spPr bwMode="hidden">
                <a:xfrm>
                  <a:off x="7550151" y="0"/>
                  <a:ext cx="4641851" cy="467201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3">
                  <a:extLst>
                    <a:ext uri="{FF2B5EF4-FFF2-40B4-BE49-F238E27FC236}">
                      <a16:creationId xmlns:a16="http://schemas.microsoft.com/office/drawing/2014/main" id="{5C526A48-08D5-432A-8D86-5054B474182A}"/>
                    </a:ext>
                  </a:extLst>
                </p:cNvPr>
                <p:cNvCxnSpPr/>
                <p:nvPr/>
              </p:nvCxnSpPr>
              <p:spPr bwMode="hidden">
                <a:xfrm>
                  <a:off x="8773584" y="0"/>
                  <a:ext cx="3418417" cy="34575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4">
                  <a:extLst>
                    <a:ext uri="{FF2B5EF4-FFF2-40B4-BE49-F238E27FC236}">
                      <a16:creationId xmlns:a16="http://schemas.microsoft.com/office/drawing/2014/main" id="{0F598182-6A2F-480D-9D2E-A1B463262670}"/>
                    </a:ext>
                  </a:extLst>
                </p:cNvPr>
                <p:cNvCxnSpPr/>
                <p:nvPr/>
              </p:nvCxnSpPr>
              <p:spPr bwMode="hidden">
                <a:xfrm>
                  <a:off x="9982201" y="0"/>
                  <a:ext cx="2209801" cy="222726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D1EE861-FC74-420B-A120-FF3A2C0937B0}"/>
                    </a:ext>
                  </a:extLst>
                </p:cNvPr>
                <p:cNvCxnSpPr/>
                <p:nvPr/>
              </p:nvCxnSpPr>
              <p:spPr bwMode="hidden">
                <a:xfrm>
                  <a:off x="11199285" y="0"/>
                  <a:ext cx="992716" cy="10033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5" name="直接连接符 44">
                <a:extLst>
                  <a:ext uri="{FF2B5EF4-FFF2-40B4-BE49-F238E27FC236}">
                    <a16:creationId xmlns:a16="http://schemas.microsoft.com/office/drawing/2014/main" id="{C5307033-45BC-4966-8FDB-6585D5A44A67}"/>
                  </a:ext>
                </a:extLst>
              </p:cNvPr>
              <p:cNvCxnSpPr/>
              <p:nvPr/>
            </p:nvCxnSpPr>
            <p:spPr bwMode="hidden">
              <a:xfrm flipH="1" flipV="1">
                <a:off x="-1" y="1012825"/>
                <a:ext cx="5829301" cy="58451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7">
                <a:extLst>
                  <a:ext uri="{FF2B5EF4-FFF2-40B4-BE49-F238E27FC236}">
                    <a16:creationId xmlns:a16="http://schemas.microsoft.com/office/drawing/2014/main" id="{3B63C9EB-01C6-47AC-9400-9C762EED7400}"/>
                  </a:ext>
                </a:extLst>
              </p:cNvPr>
              <p:cNvCxnSpPr/>
              <p:nvPr/>
            </p:nvCxnSpPr>
            <p:spPr bwMode="hidden">
              <a:xfrm flipH="1" flipV="1">
                <a:off x="-1" y="2227263"/>
                <a:ext cx="4614334" cy="463073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8">
                <a:extLst>
                  <a:ext uri="{FF2B5EF4-FFF2-40B4-BE49-F238E27FC236}">
                    <a16:creationId xmlns:a16="http://schemas.microsoft.com/office/drawing/2014/main" id="{7C8EBD36-342F-4134-8DD1-69E07BB7DC52}"/>
                  </a:ext>
                </a:extLst>
              </p:cNvPr>
              <p:cNvCxnSpPr/>
              <p:nvPr/>
            </p:nvCxnSpPr>
            <p:spPr bwMode="hidden">
              <a:xfrm flipH="1" flipV="1">
                <a:off x="-1" y="3432175"/>
                <a:ext cx="3399367" cy="34258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9">
                <a:extLst>
                  <a:ext uri="{FF2B5EF4-FFF2-40B4-BE49-F238E27FC236}">
                    <a16:creationId xmlns:a16="http://schemas.microsoft.com/office/drawing/2014/main" id="{BC30928A-82E4-4F05-A07A-96735A67D2C1}"/>
                  </a:ext>
                </a:extLst>
              </p:cNvPr>
              <p:cNvCxnSpPr/>
              <p:nvPr/>
            </p:nvCxnSpPr>
            <p:spPr bwMode="hidden">
              <a:xfrm flipH="1" flipV="1">
                <a:off x="-1" y="4651375"/>
                <a:ext cx="2197100" cy="22066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50">
                <a:extLst>
                  <a:ext uri="{FF2B5EF4-FFF2-40B4-BE49-F238E27FC236}">
                    <a16:creationId xmlns:a16="http://schemas.microsoft.com/office/drawing/2014/main" id="{AC58173B-3442-42E3-815E-DA0B76930417}"/>
                  </a:ext>
                </a:extLst>
              </p:cNvPr>
              <p:cNvCxnSpPr/>
              <p:nvPr/>
            </p:nvCxnSpPr>
            <p:spPr bwMode="hidden">
              <a:xfrm flipH="1" flipV="1">
                <a:off x="-1" y="5864225"/>
                <a:ext cx="986367" cy="9937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 23">
              <a:extLst>
                <a:ext uri="{FF2B5EF4-FFF2-40B4-BE49-F238E27FC236}">
                  <a16:creationId xmlns:a16="http://schemas.microsoft.com/office/drawing/2014/main" id="{F783A905-6854-40E7-8653-0DACEE8DBFAC}"/>
                </a:ext>
              </a:extLst>
            </p:cNvPr>
            <p:cNvGrpSpPr>
              <a:grpSpLocks/>
            </p:cNvGrpSpPr>
            <p:nvPr userDrawn="1"/>
          </p:nvGrpSpPr>
          <p:grpSpPr bwMode="auto">
            <a:xfrm flipH="1">
              <a:off x="0" y="0"/>
              <a:ext cx="12192001" cy="6858000"/>
              <a:chOff x="-1" y="0"/>
              <a:chExt cx="12192001" cy="6858000"/>
            </a:xfrm>
          </p:grpSpPr>
          <p:cxnSp>
            <p:nvCxnSpPr>
              <p:cNvPr id="23" name="直接连接符​​ 24">
                <a:extLst>
                  <a:ext uri="{FF2B5EF4-FFF2-40B4-BE49-F238E27FC236}">
                    <a16:creationId xmlns:a16="http://schemas.microsoft.com/office/drawing/2014/main" id="{C4B7E758-084C-4B0A-A078-376141C375A6}"/>
                  </a:ext>
                </a:extLst>
              </p:cNvPr>
              <p:cNvCxnSpPr/>
              <p:nvPr/>
            </p:nvCxnSpPr>
            <p:spPr bwMode="hidden">
              <a:xfrm>
                <a:off x="226482"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3048431-47A9-4CDD-A9D7-52D7A0617960}"/>
                  </a:ext>
                </a:extLst>
              </p:cNvPr>
              <p:cNvCxnSpPr/>
              <p:nvPr/>
            </p:nvCxnSpPr>
            <p:spPr bwMode="hidden">
              <a:xfrm>
                <a:off x="1449915"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6">
                <a:extLst>
                  <a:ext uri="{FF2B5EF4-FFF2-40B4-BE49-F238E27FC236}">
                    <a16:creationId xmlns:a16="http://schemas.microsoft.com/office/drawing/2014/main" id="{ABE026D6-A622-4C1F-A84D-76CA31231B83}"/>
                  </a:ext>
                </a:extLst>
              </p:cNvPr>
              <p:cNvCxnSpPr/>
              <p:nvPr/>
            </p:nvCxnSpPr>
            <p:spPr bwMode="hidden">
              <a:xfrm>
                <a:off x="2667000"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S) 27">
                <a:extLst>
                  <a:ext uri="{FF2B5EF4-FFF2-40B4-BE49-F238E27FC236}">
                    <a16:creationId xmlns:a16="http://schemas.microsoft.com/office/drawing/2014/main" id="{09DBB86A-27F7-4DCB-A2A0-CFA1F34F7B1C}"/>
                  </a:ext>
                </a:extLst>
              </p:cNvPr>
              <p:cNvCxnSpPr/>
              <p:nvPr/>
            </p:nvCxnSpPr>
            <p:spPr bwMode="hidden">
              <a:xfrm>
                <a:off x="3884082" y="0"/>
                <a:ext cx="6817785"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8">
                <a:extLst>
                  <a:ext uri="{FF2B5EF4-FFF2-40B4-BE49-F238E27FC236}">
                    <a16:creationId xmlns:a16="http://schemas.microsoft.com/office/drawing/2014/main" id="{4E956D98-9A38-4780-B425-214C687A41B0}"/>
                  </a:ext>
                </a:extLst>
              </p:cNvPr>
              <p:cNvCxnSpPr/>
              <p:nvPr/>
            </p:nvCxnSpPr>
            <p:spPr bwMode="hidden">
              <a:xfrm>
                <a:off x="5149849" y="0"/>
                <a:ext cx="6817785"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8" name="组 29">
                <a:extLst>
                  <a:ext uri="{FF2B5EF4-FFF2-40B4-BE49-F238E27FC236}">
                    <a16:creationId xmlns:a16="http://schemas.microsoft.com/office/drawing/2014/main" id="{76925923-933D-486F-A300-F982F5E351C6}"/>
                  </a:ext>
                </a:extLst>
              </p:cNvPr>
              <p:cNvGrpSpPr>
                <a:grpSpLocks/>
              </p:cNvGrpSpPr>
              <p:nvPr/>
            </p:nvGrpSpPr>
            <p:grpSpPr bwMode="auto">
              <a:xfrm>
                <a:off x="6327885" y="0"/>
                <a:ext cx="5864115" cy="5898673"/>
                <a:chOff x="6327885" y="0"/>
                <a:chExt cx="5864115" cy="5898673"/>
              </a:xfrm>
            </p:grpSpPr>
            <p:cxnSp>
              <p:nvCxnSpPr>
                <p:cNvPr id="34" name="直接连接符 33">
                  <a:extLst>
                    <a:ext uri="{FF2B5EF4-FFF2-40B4-BE49-F238E27FC236}">
                      <a16:creationId xmlns:a16="http://schemas.microsoft.com/office/drawing/2014/main" id="{C2580119-BC88-4754-AC3C-43779B4970AF}"/>
                    </a:ext>
                  </a:extLst>
                </p:cNvPr>
                <p:cNvCxnSpPr/>
                <p:nvPr/>
              </p:nvCxnSpPr>
              <p:spPr bwMode="hidden">
                <a:xfrm>
                  <a:off x="6328833" y="0"/>
                  <a:ext cx="5863168" cy="589915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S) 36">
                  <a:extLst>
                    <a:ext uri="{FF2B5EF4-FFF2-40B4-BE49-F238E27FC236}">
                      <a16:creationId xmlns:a16="http://schemas.microsoft.com/office/drawing/2014/main" id="{9E4FDDC5-AA9D-4BEB-9AD1-AAC0281B1081}"/>
                    </a:ext>
                  </a:extLst>
                </p:cNvPr>
                <p:cNvCxnSpPr/>
                <p:nvPr/>
              </p:nvCxnSpPr>
              <p:spPr bwMode="hidden">
                <a:xfrm>
                  <a:off x="7550149" y="0"/>
                  <a:ext cx="4641852" cy="467201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7">
                  <a:extLst>
                    <a:ext uri="{FF2B5EF4-FFF2-40B4-BE49-F238E27FC236}">
                      <a16:creationId xmlns:a16="http://schemas.microsoft.com/office/drawing/2014/main" id="{217BC676-8C44-4F1C-889B-ED2E54108C52}"/>
                    </a:ext>
                  </a:extLst>
                </p:cNvPr>
                <p:cNvCxnSpPr/>
                <p:nvPr/>
              </p:nvCxnSpPr>
              <p:spPr bwMode="hidden">
                <a:xfrm>
                  <a:off x="8773583" y="0"/>
                  <a:ext cx="3418418" cy="34575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8">
                  <a:extLst>
                    <a:ext uri="{FF2B5EF4-FFF2-40B4-BE49-F238E27FC236}">
                      <a16:creationId xmlns:a16="http://schemas.microsoft.com/office/drawing/2014/main" id="{19362AB5-61CD-4096-B954-50A1C4BEF893}"/>
                    </a:ext>
                  </a:extLst>
                </p:cNvPr>
                <p:cNvCxnSpPr/>
                <p:nvPr/>
              </p:nvCxnSpPr>
              <p:spPr bwMode="hidden">
                <a:xfrm>
                  <a:off x="9982201" y="0"/>
                  <a:ext cx="2209801" cy="222726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78AC66B-1C10-4520-B1FA-A3EE77F6E5DA}"/>
                    </a:ext>
                  </a:extLst>
                </p:cNvPr>
                <p:cNvCxnSpPr/>
                <p:nvPr/>
              </p:nvCxnSpPr>
              <p:spPr bwMode="hidden">
                <a:xfrm>
                  <a:off x="11199284" y="0"/>
                  <a:ext cx="992718" cy="10033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a:extLst>
                  <a:ext uri="{FF2B5EF4-FFF2-40B4-BE49-F238E27FC236}">
                    <a16:creationId xmlns:a16="http://schemas.microsoft.com/office/drawing/2014/main" id="{5C66B6B2-234A-4C95-A196-71C92E568AA9}"/>
                  </a:ext>
                </a:extLst>
              </p:cNvPr>
              <p:cNvCxnSpPr/>
              <p:nvPr/>
            </p:nvCxnSpPr>
            <p:spPr bwMode="hidden">
              <a:xfrm flipH="1" flipV="1">
                <a:off x="-1" y="1012825"/>
                <a:ext cx="5829301" cy="58451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31">
                <a:extLst>
                  <a:ext uri="{FF2B5EF4-FFF2-40B4-BE49-F238E27FC236}">
                    <a16:creationId xmlns:a16="http://schemas.microsoft.com/office/drawing/2014/main" id="{9B93B5C4-D6D8-408B-B4D9-67C20FD89231}"/>
                  </a:ext>
                </a:extLst>
              </p:cNvPr>
              <p:cNvCxnSpPr/>
              <p:nvPr/>
            </p:nvCxnSpPr>
            <p:spPr bwMode="hidden">
              <a:xfrm flipH="1" flipV="1">
                <a:off x="-1" y="2227263"/>
                <a:ext cx="4614334" cy="463073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2">
                <a:extLst>
                  <a:ext uri="{FF2B5EF4-FFF2-40B4-BE49-F238E27FC236}">
                    <a16:creationId xmlns:a16="http://schemas.microsoft.com/office/drawing/2014/main" id="{C7702114-A8F3-4678-A958-94925762895C}"/>
                  </a:ext>
                </a:extLst>
              </p:cNvPr>
              <p:cNvCxnSpPr/>
              <p:nvPr/>
            </p:nvCxnSpPr>
            <p:spPr bwMode="hidden">
              <a:xfrm flipH="1" flipV="1">
                <a:off x="-1" y="3432175"/>
                <a:ext cx="3399367" cy="34258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3">
                <a:extLst>
                  <a:ext uri="{FF2B5EF4-FFF2-40B4-BE49-F238E27FC236}">
                    <a16:creationId xmlns:a16="http://schemas.microsoft.com/office/drawing/2014/main" id="{3969355E-4E7C-4722-9BCD-53AD80685541}"/>
                  </a:ext>
                </a:extLst>
              </p:cNvPr>
              <p:cNvCxnSpPr/>
              <p:nvPr/>
            </p:nvCxnSpPr>
            <p:spPr bwMode="hidden">
              <a:xfrm flipH="1" flipV="1">
                <a:off x="-1" y="4651375"/>
                <a:ext cx="2197100" cy="22066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F4FB0A0-8A5A-4797-86CA-04212B8684B7}"/>
                  </a:ext>
                </a:extLst>
              </p:cNvPr>
              <p:cNvCxnSpPr/>
              <p:nvPr/>
            </p:nvCxnSpPr>
            <p:spPr bwMode="hidden">
              <a:xfrm flipH="1" flipV="1">
                <a:off x="-1" y="5864225"/>
                <a:ext cx="986367" cy="9937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5" name="直接连接符​​ 57">
            <a:extLst>
              <a:ext uri="{FF2B5EF4-FFF2-40B4-BE49-F238E27FC236}">
                <a16:creationId xmlns:a16="http://schemas.microsoft.com/office/drawing/2014/main" id="{75BABA73-CF93-485E-815F-96777958DDA5}"/>
              </a:ext>
            </a:extLst>
          </p:cNvPr>
          <p:cNvCxnSpPr/>
          <p:nvPr userDrawn="1"/>
        </p:nvCxnSpPr>
        <p:spPr>
          <a:xfrm>
            <a:off x="971550" y="5294313"/>
            <a:ext cx="72009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3F75A106-A7D2-46D0-A62F-B52E8601DECE}"/>
              </a:ext>
            </a:extLst>
          </p:cNvPr>
          <p:cNvPicPr>
            <a:picLocks noChangeAspect="1"/>
          </p:cNvPicPr>
          <p:nvPr userDrawn="1"/>
        </p:nvPicPr>
        <p:blipFill>
          <a:blip r:embed="rId2"/>
          <a:stretch>
            <a:fillRect/>
          </a:stretch>
        </p:blipFill>
        <p:spPr>
          <a:xfrm>
            <a:off x="1211963" y="156092"/>
            <a:ext cx="6774147" cy="36232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 name="标题 1"/>
          <p:cNvSpPr>
            <a:spLocks noGrp="1"/>
          </p:cNvSpPr>
          <p:nvPr>
            <p:ph type="ctrTitle"/>
          </p:nvPr>
        </p:nvSpPr>
        <p:spPr>
          <a:xfrm>
            <a:off x="457173" y="3421153"/>
            <a:ext cx="8196547" cy="1871475"/>
          </a:xfrm>
          <a:prstGeom prst="rect">
            <a:avLst/>
          </a:prstGeom>
        </p:spPr>
        <p:txBody>
          <a:bodyPr rtlCol="0" anchor="b">
            <a:noAutofit/>
          </a:bodyPr>
          <a:lstStyle>
            <a:lvl1pPr algn="ctr">
              <a:lnSpc>
                <a:spcPct val="100000"/>
              </a:lnSpc>
              <a:defRPr sz="4800" cap="none" baseline="0">
                <a:solidFill>
                  <a:schemeClr val="accent2">
                    <a:lumMod val="75000"/>
                  </a:schemeClr>
                </a:solidFill>
                <a:latin typeface="微软雅黑" panose="020B0503020204020204" pitchFamily="34" charset="-122"/>
                <a:ea typeface="微软雅黑" panose="020B0503020204020204" pitchFamily="34" charset="-122"/>
              </a:defRPr>
            </a:lvl1pPr>
          </a:lstStyle>
          <a:p>
            <a:r>
              <a:rPr lang="zh-CN" altLang="en-US" noProof="0" dirty="0"/>
              <a:t>单击此处编辑母版标题样式</a:t>
            </a:r>
          </a:p>
        </p:txBody>
      </p:sp>
      <p:sp>
        <p:nvSpPr>
          <p:cNvPr id="3" name="副标题 2"/>
          <p:cNvSpPr>
            <a:spLocks noGrp="1"/>
          </p:cNvSpPr>
          <p:nvPr>
            <p:ph type="subTitle" idx="1"/>
          </p:nvPr>
        </p:nvSpPr>
        <p:spPr>
          <a:xfrm>
            <a:off x="970385" y="5432564"/>
            <a:ext cx="7203233" cy="457200"/>
          </a:xfrm>
          <a:prstGeom prst="rect">
            <a:avLst/>
          </a:prstGeom>
        </p:spPr>
        <p:txBody>
          <a:bodyPr rtlCol="0">
            <a:normAutofit/>
          </a:bodyPr>
          <a:lstStyle>
            <a:lvl1pPr marL="0" indent="0" algn="just">
              <a:spcBef>
                <a:spcPts val="0"/>
              </a:spcBef>
              <a:buNone/>
              <a:defRPr sz="2400" b="0">
                <a:solidFill>
                  <a:schemeClr val="accent1">
                    <a:lumMod val="75000"/>
                  </a:schemeClr>
                </a:solidFill>
                <a:latin typeface="微软雅黑" panose="020B0503020204020204" pitchFamily="34" charset="-122"/>
                <a:ea typeface="微软雅黑" panose="020B0503020204020204" pitchFamily="34" charset="-122"/>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noProof="0" dirty="0"/>
              <a:t>单击以编辑母版副标题样式</a:t>
            </a:r>
          </a:p>
        </p:txBody>
      </p:sp>
    </p:spTree>
    <p:extLst>
      <p:ext uri="{BB962C8B-B14F-4D97-AF65-F5344CB8AC3E}">
        <p14:creationId xmlns:p14="http://schemas.microsoft.com/office/powerpoint/2010/main" val="3277690416"/>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2968011-FBF5-4CFF-9F71-8DBAE8815C7E}"/>
              </a:ext>
            </a:extLst>
          </p:cNvPr>
          <p:cNvSpPr txBox="1">
            <a:spLocks noChangeArrowheads="1"/>
          </p:cNvSpPr>
          <p:nvPr userDrawn="1"/>
        </p:nvSpPr>
        <p:spPr bwMode="auto">
          <a:xfrm>
            <a:off x="7524750" y="6443663"/>
            <a:ext cx="1579563" cy="369887"/>
          </a:xfrm>
          <a:prstGeom prst="rect">
            <a:avLst/>
          </a:prstGeom>
          <a:noFill/>
          <a:ln>
            <a:noFill/>
          </a:ln>
        </p:spPr>
        <p:txBody>
          <a:bodyPr wrap="none">
            <a:spAutoFit/>
          </a:bodyPr>
          <a:lstStyle>
            <a:lvl1pPr defTabSz="912813">
              <a:defRPr>
                <a:solidFill>
                  <a:schemeClr val="tx1"/>
                </a:solidFill>
                <a:latin typeface="Arial" panose="020B0604020202020204" pitchFamily="34" charset="0"/>
                <a:ea typeface="宋体" panose="02010600030101010101" pitchFamily="2" charset="-122"/>
              </a:defRPr>
            </a:lvl1pPr>
            <a:lvl2pPr marL="742950" indent="-285750" defTabSz="912813">
              <a:defRPr>
                <a:solidFill>
                  <a:schemeClr val="tx1"/>
                </a:solidFill>
                <a:latin typeface="Arial" panose="020B0604020202020204" pitchFamily="34" charset="0"/>
                <a:ea typeface="宋体" panose="02010600030101010101" pitchFamily="2" charset="-122"/>
              </a:defRPr>
            </a:lvl2pPr>
            <a:lvl3pPr marL="1143000" indent="-228600" defTabSz="912813">
              <a:defRPr>
                <a:solidFill>
                  <a:schemeClr val="tx1"/>
                </a:solidFill>
                <a:latin typeface="Arial" panose="020B0604020202020204" pitchFamily="34" charset="0"/>
                <a:ea typeface="宋体" panose="02010600030101010101" pitchFamily="2" charset="-122"/>
              </a:defRPr>
            </a:lvl3pPr>
            <a:lvl4pPr marL="1600200" indent="-228600" defTabSz="912813">
              <a:defRPr>
                <a:solidFill>
                  <a:schemeClr val="tx1"/>
                </a:solidFill>
                <a:latin typeface="Arial" panose="020B0604020202020204" pitchFamily="34" charset="0"/>
                <a:ea typeface="宋体" panose="02010600030101010101" pitchFamily="2" charset="-122"/>
              </a:defRPr>
            </a:lvl4pPr>
            <a:lvl5pPr marL="2057400" indent="-228600" defTabSz="912813">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zh-CN" altLang="en-US" b="1">
                <a:solidFill>
                  <a:srgbClr val="262673"/>
                </a:solidFill>
                <a:latin typeface="微软雅黑" panose="020B0503020204020204" pitchFamily="34" charset="-122"/>
                <a:ea typeface="微软雅黑" panose="020B0503020204020204" pitchFamily="34" charset="-122"/>
              </a:rPr>
              <a:t>电子科技大学</a:t>
            </a:r>
          </a:p>
        </p:txBody>
      </p:sp>
      <p:pic>
        <p:nvPicPr>
          <p:cNvPr id="6" name="Picture 9" descr="徽记">
            <a:extLst>
              <a:ext uri="{FF2B5EF4-FFF2-40B4-BE49-F238E27FC236}">
                <a16:creationId xmlns:a16="http://schemas.microsoft.com/office/drawing/2014/main" id="{3166C140-C68D-4781-BA29-A35AE2F976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338" y="188913"/>
            <a:ext cx="8572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4280FD22-CF65-4FCA-A7B3-726A22C45B1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50" y="911225"/>
            <a:ext cx="762793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6">
            <a:extLst>
              <a:ext uri="{FF2B5EF4-FFF2-40B4-BE49-F238E27FC236}">
                <a16:creationId xmlns:a16="http://schemas.microsoft.com/office/drawing/2014/main" id="{595BAA1B-46B0-4238-A134-CB5C3FD69C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93813"/>
            <a:ext cx="269875"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712178" y="1311568"/>
            <a:ext cx="8077986" cy="5157643"/>
          </a:xfrm>
          <a:prstGeom prst="rect">
            <a:avLst/>
          </a:prstGeom>
        </p:spPr>
        <p:txBody>
          <a:bodyPr/>
          <a:lstStyle>
            <a:lvl1pPr marL="228594" indent="-228594" eaLnBrk="1" hangingPunct="1">
              <a:buFont typeface="Wingdings" panose="05000000000000000000" pitchFamily="2" charset="2"/>
              <a:buChar char="Ø"/>
              <a:defRPr sz="2800" b="1">
                <a:latin typeface="+mj-ea"/>
                <a:ea typeface="+mj-ea"/>
              </a:defRPr>
            </a:lvl1pPr>
            <a:lvl2pPr marL="457189" indent="-182875" eaLnBrk="1" hangingPunct="1">
              <a:buFont typeface="Wingdings" panose="05000000000000000000" pitchFamily="2" charset="2"/>
              <a:buChar char="l"/>
              <a:defRPr sz="2400" b="1">
                <a:latin typeface="+mj-ea"/>
                <a:ea typeface="+mj-ea"/>
              </a:defRPr>
            </a:lvl2pPr>
            <a:lvl3pPr eaLnBrk="1" hangingPunct="1">
              <a:defRPr b="1">
                <a:latin typeface="+mj-ea"/>
                <a:ea typeface="+mj-ea"/>
              </a:defRPr>
            </a:lvl3pPr>
            <a:lvl4pPr eaLnBrk="1" hangingPunct="1">
              <a:defRPr b="1">
                <a:latin typeface="+mj-ea"/>
                <a:ea typeface="+mj-ea"/>
              </a:defRPr>
            </a:lvl4pPr>
            <a:lvl5pPr eaLnBrk="1" hangingPunct="1">
              <a:defRPr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p:cNvSpPr>
            <a:spLocks noGrp="1"/>
          </p:cNvSpPr>
          <p:nvPr>
            <p:ph type="title"/>
          </p:nvPr>
        </p:nvSpPr>
        <p:spPr>
          <a:xfrm>
            <a:off x="971601" y="188915"/>
            <a:ext cx="7902037" cy="549275"/>
          </a:xfrm>
          <a:prstGeom prst="rect">
            <a:avLst/>
          </a:prstGeom>
        </p:spPr>
        <p:txBody>
          <a:bodyPr/>
          <a:lstStyle>
            <a:lvl1pPr algn="ctr">
              <a:defRPr sz="3200">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2824536002"/>
      </p:ext>
    </p:extLst>
  </p:cSld>
  <p:clrMapOvr>
    <a:overrideClrMapping bg1="lt1" tx1="dk1" bg2="lt2" tx2="dk2" accent1="accent1" accent2="accent2" accent3="accent3" accent4="accent4" accent5="accent5" accent6="accent6" hlink="hlink" folHlink="folHlink"/>
  </p:clrMapOv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C1F72ED-96B1-4147-943D-480A0A5B558F}"/>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a:extLst>
              <a:ext uri="{FF2B5EF4-FFF2-40B4-BE49-F238E27FC236}">
                <a16:creationId xmlns:a16="http://schemas.microsoft.com/office/drawing/2014/main" id="{FF15F9CE-FF10-4896-8B52-20A4F1D29598}"/>
              </a:ext>
            </a:extLst>
          </p:cNvPr>
          <p:cNvSpPr>
            <a:spLocks noGrp="1" noChangeArrowheads="1"/>
          </p:cNvSpPr>
          <p:nvPr>
            <p:ph type="sldNum" sz="quarter" idx="11"/>
          </p:nvPr>
        </p:nvSpPr>
        <p:spPr>
          <a:ln/>
        </p:spPr>
        <p:txBody>
          <a:bodyPr/>
          <a:lstStyle>
            <a:lvl1pPr>
              <a:defRPr/>
            </a:lvl1pPr>
          </a:lstStyle>
          <a:p>
            <a:pPr>
              <a:defRPr/>
            </a:pPr>
            <a:fld id="{65B8B7AE-571E-46EE-A865-1E3F28C20FDD}" type="slidenum">
              <a:rPr lang="en-US" altLang="zh-CN"/>
              <a:pPr>
                <a:defRPr/>
              </a:pPr>
              <a:t>‹#›</a:t>
            </a:fld>
            <a:endParaRPr lang="en-US" altLang="zh-CN"/>
          </a:p>
        </p:txBody>
      </p:sp>
      <p:sp>
        <p:nvSpPr>
          <p:cNvPr id="4" name="Rectangle 16">
            <a:extLst>
              <a:ext uri="{FF2B5EF4-FFF2-40B4-BE49-F238E27FC236}">
                <a16:creationId xmlns:a16="http://schemas.microsoft.com/office/drawing/2014/main" id="{430E1197-D4F3-4FAE-85BF-3514BC0EEAE3}"/>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533655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标题和双栏内容">
    <p:bg>
      <p:bgPr>
        <a:solidFill>
          <a:schemeClr val="bg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6EBD28-4859-46DE-9733-6665C774BBB1}"/>
              </a:ext>
            </a:extLst>
          </p:cNvPr>
          <p:cNvSpPr txBox="1">
            <a:spLocks noChangeArrowheads="1"/>
          </p:cNvSpPr>
          <p:nvPr userDrawn="1"/>
        </p:nvSpPr>
        <p:spPr bwMode="auto">
          <a:xfrm>
            <a:off x="7524750" y="6443663"/>
            <a:ext cx="1579563" cy="369887"/>
          </a:xfrm>
          <a:prstGeom prst="rect">
            <a:avLst/>
          </a:prstGeom>
          <a:noFill/>
          <a:ln>
            <a:noFill/>
          </a:ln>
        </p:spPr>
        <p:txBody>
          <a:bodyPr wrap="none">
            <a:spAutoFit/>
          </a:bodyPr>
          <a:lstStyle>
            <a:lvl1pPr defTabSz="912813">
              <a:defRPr>
                <a:solidFill>
                  <a:schemeClr val="tx1"/>
                </a:solidFill>
                <a:latin typeface="Arial" panose="020B0604020202020204" pitchFamily="34" charset="0"/>
                <a:ea typeface="宋体" panose="02010600030101010101" pitchFamily="2" charset="-122"/>
              </a:defRPr>
            </a:lvl1pPr>
            <a:lvl2pPr marL="742950" indent="-285750" defTabSz="912813">
              <a:defRPr>
                <a:solidFill>
                  <a:schemeClr val="tx1"/>
                </a:solidFill>
                <a:latin typeface="Arial" panose="020B0604020202020204" pitchFamily="34" charset="0"/>
                <a:ea typeface="宋体" panose="02010600030101010101" pitchFamily="2" charset="-122"/>
              </a:defRPr>
            </a:lvl2pPr>
            <a:lvl3pPr marL="1143000" indent="-228600" defTabSz="912813">
              <a:defRPr>
                <a:solidFill>
                  <a:schemeClr val="tx1"/>
                </a:solidFill>
                <a:latin typeface="Arial" panose="020B0604020202020204" pitchFamily="34" charset="0"/>
                <a:ea typeface="宋体" panose="02010600030101010101" pitchFamily="2" charset="-122"/>
              </a:defRPr>
            </a:lvl3pPr>
            <a:lvl4pPr marL="1600200" indent="-228600" defTabSz="912813">
              <a:defRPr>
                <a:solidFill>
                  <a:schemeClr val="tx1"/>
                </a:solidFill>
                <a:latin typeface="Arial" panose="020B0604020202020204" pitchFamily="34" charset="0"/>
                <a:ea typeface="宋体" panose="02010600030101010101" pitchFamily="2" charset="-122"/>
              </a:defRPr>
            </a:lvl4pPr>
            <a:lvl5pPr marL="2057400" indent="-228600" defTabSz="912813">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zh-CN" altLang="en-US" b="1">
                <a:solidFill>
                  <a:srgbClr val="262673"/>
                </a:solidFill>
                <a:latin typeface="微软雅黑" panose="020B0503020204020204" pitchFamily="34" charset="-122"/>
                <a:ea typeface="微软雅黑" panose="020B0503020204020204" pitchFamily="34" charset="-122"/>
              </a:rPr>
              <a:t>电子科技大学</a:t>
            </a:r>
          </a:p>
        </p:txBody>
      </p:sp>
      <p:pic>
        <p:nvPicPr>
          <p:cNvPr id="6" name="Picture 9" descr="徽记">
            <a:extLst>
              <a:ext uri="{FF2B5EF4-FFF2-40B4-BE49-F238E27FC236}">
                <a16:creationId xmlns:a16="http://schemas.microsoft.com/office/drawing/2014/main" id="{B45B417D-2219-431A-8D88-D77B3172BF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338" y="188913"/>
            <a:ext cx="8572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CE44FDF8-CBA8-48AC-84EA-8AC2D9C0297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50" y="911225"/>
            <a:ext cx="762793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56">
            <a:extLst>
              <a:ext uri="{FF2B5EF4-FFF2-40B4-BE49-F238E27FC236}">
                <a16:creationId xmlns:a16="http://schemas.microsoft.com/office/drawing/2014/main" id="{89A0D79C-0571-4418-B189-24D9AC4CFA4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93813"/>
            <a:ext cx="269875"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797903" y="1311568"/>
            <a:ext cx="3897191" cy="5157643"/>
          </a:xfrm>
          <a:prstGeom prst="rect">
            <a:avLst/>
          </a:prstGeom>
        </p:spPr>
        <p:txBody>
          <a:bodyPr/>
          <a:lstStyle>
            <a:lvl1pPr marL="228594" indent="-228594" eaLnBrk="1" hangingPunct="1">
              <a:buFont typeface="Wingdings" panose="05000000000000000000" pitchFamily="2" charset="2"/>
              <a:buChar char="Ø"/>
              <a:defRPr sz="2800" b="1">
                <a:latin typeface="+mj-ea"/>
                <a:ea typeface="+mj-ea"/>
              </a:defRPr>
            </a:lvl1pPr>
            <a:lvl2pPr marL="617214" indent="-342900" eaLnBrk="1" hangingPunct="1">
              <a:buFont typeface="Wingdings" panose="05000000000000000000" pitchFamily="2" charset="2"/>
              <a:buChar char="l"/>
              <a:defRPr sz="2400" b="1">
                <a:latin typeface="+mj-ea"/>
                <a:ea typeface="+mj-ea"/>
              </a:defRPr>
            </a:lvl2pPr>
            <a:lvl3pPr eaLnBrk="1" hangingPunct="1">
              <a:defRPr b="1">
                <a:latin typeface="+mj-ea"/>
                <a:ea typeface="+mj-ea"/>
              </a:defRPr>
            </a:lvl3pPr>
            <a:lvl4pPr eaLnBrk="1" hangingPunct="1">
              <a:defRPr b="1">
                <a:latin typeface="+mj-ea"/>
                <a:ea typeface="+mj-ea"/>
              </a:defRPr>
            </a:lvl4pPr>
            <a:lvl5pPr eaLnBrk="1" hangingPunct="1">
              <a:defRPr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p:cNvSpPr>
            <a:spLocks noGrp="1"/>
          </p:cNvSpPr>
          <p:nvPr>
            <p:ph type="title"/>
          </p:nvPr>
        </p:nvSpPr>
        <p:spPr>
          <a:xfrm>
            <a:off x="971601" y="188915"/>
            <a:ext cx="7902037" cy="549275"/>
          </a:xfrm>
          <a:prstGeom prst="rect">
            <a:avLst/>
          </a:prstGeom>
        </p:spPr>
        <p:txBody>
          <a:bodyPr/>
          <a:lstStyle>
            <a:lvl1pPr algn="ctr">
              <a:defRPr sz="3200">
                <a:latin typeface="+mj-ea"/>
                <a:ea typeface="+mj-ea"/>
              </a:defRPr>
            </a:lvl1pPr>
          </a:lstStyle>
          <a:p>
            <a:r>
              <a:rPr lang="zh-CN" altLang="en-US" dirty="0"/>
              <a:t>单击此处编辑母版标题样式</a:t>
            </a:r>
          </a:p>
        </p:txBody>
      </p:sp>
      <p:sp>
        <p:nvSpPr>
          <p:cNvPr id="8" name="SmartArt 占位符 7"/>
          <p:cNvSpPr>
            <a:spLocks noGrp="1"/>
          </p:cNvSpPr>
          <p:nvPr>
            <p:ph type="dgm" sz="quarter" idx="10"/>
          </p:nvPr>
        </p:nvSpPr>
        <p:spPr>
          <a:xfrm>
            <a:off x="5011342" y="1311567"/>
            <a:ext cx="4007969" cy="5132479"/>
          </a:xfrm>
          <a:prstGeom prst="rect">
            <a:avLst/>
          </a:prstGeom>
        </p:spPr>
        <p:txBody>
          <a:bodyPr/>
          <a:lstStyle>
            <a:lvl1pPr>
              <a:defRPr>
                <a:latin typeface="+mj-ea"/>
                <a:ea typeface="+mj-ea"/>
              </a:defRPr>
            </a:lvl1pPr>
          </a:lstStyle>
          <a:p>
            <a:pPr lvl="0"/>
            <a:endParaRPr lang="zh-CN" altLang="en-US" noProof="0"/>
          </a:p>
        </p:txBody>
      </p:sp>
    </p:spTree>
    <p:extLst>
      <p:ext uri="{BB962C8B-B14F-4D97-AF65-F5344CB8AC3E}">
        <p14:creationId xmlns:p14="http://schemas.microsoft.com/office/powerpoint/2010/main" val="509450298"/>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6"/>
                                        </p:tgtEl>
                                      </p:cBhvr>
                                    </p:animEffec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166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33400" y="457200"/>
            <a:ext cx="80772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9343261"/>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11">
            <a:extLst>
              <a:ext uri="{FF2B5EF4-FFF2-40B4-BE49-F238E27FC236}">
                <a16:creationId xmlns:a16="http://schemas.microsoft.com/office/drawing/2014/main" id="{12D7B09D-3D58-41C1-9896-1C90B7A4E0AE}"/>
              </a:ext>
            </a:extLst>
          </p:cNvPr>
          <p:cNvSpPr txBox="1">
            <a:spLocks noChangeArrowheads="1"/>
          </p:cNvSpPr>
          <p:nvPr/>
        </p:nvSpPr>
        <p:spPr bwMode="auto">
          <a:xfrm>
            <a:off x="381000" y="609600"/>
            <a:ext cx="4724400" cy="457200"/>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b="1">
                <a:solidFill>
                  <a:srgbClr val="0000FF"/>
                </a:solidFill>
                <a:ea typeface="华文隶书" panose="02010800040101010101" pitchFamily="2" charset="-122"/>
              </a:rPr>
              <a:t>哈工大计算机科学与技术学院</a:t>
            </a:r>
          </a:p>
        </p:txBody>
      </p:sp>
      <p:sp>
        <p:nvSpPr>
          <p:cNvPr id="5" name="Text Box 12">
            <a:extLst>
              <a:ext uri="{FF2B5EF4-FFF2-40B4-BE49-F238E27FC236}">
                <a16:creationId xmlns:a16="http://schemas.microsoft.com/office/drawing/2014/main" id="{E15E7A0B-C196-4144-871A-E1FB0F4A0603}"/>
              </a:ext>
            </a:extLst>
          </p:cNvPr>
          <p:cNvSpPr txBox="1">
            <a:spLocks noChangeArrowheads="1"/>
          </p:cNvSpPr>
          <p:nvPr/>
        </p:nvSpPr>
        <p:spPr bwMode="auto">
          <a:xfrm>
            <a:off x="5735638" y="609600"/>
            <a:ext cx="3179762" cy="457200"/>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zh-CN" altLang="en-US" b="1">
                <a:solidFill>
                  <a:srgbClr val="0000FF"/>
                </a:solidFill>
                <a:ea typeface="华文隶书" panose="02010800040101010101" pitchFamily="2" charset="-122"/>
              </a:rPr>
              <a:t>软件基础教研室</a:t>
            </a:r>
          </a:p>
        </p:txBody>
      </p:sp>
      <p:sp>
        <p:nvSpPr>
          <p:cNvPr id="6" name="Line 13">
            <a:extLst>
              <a:ext uri="{FF2B5EF4-FFF2-40B4-BE49-F238E27FC236}">
                <a16:creationId xmlns:a16="http://schemas.microsoft.com/office/drawing/2014/main" id="{D9922D59-5AE8-4C13-9474-BE5E33C32A21}"/>
              </a:ext>
            </a:extLst>
          </p:cNvPr>
          <p:cNvSpPr>
            <a:spLocks noChangeShapeType="1"/>
          </p:cNvSpPr>
          <p:nvPr/>
        </p:nvSpPr>
        <p:spPr bwMode="auto">
          <a:xfrm flipV="1">
            <a:off x="228600" y="1066800"/>
            <a:ext cx="228600" cy="304800"/>
          </a:xfrm>
          <a:prstGeom prst="line">
            <a:avLst/>
          </a:prstGeom>
          <a:noFill/>
          <a:ln w="76200" cmpd="tri">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14">
            <a:extLst>
              <a:ext uri="{FF2B5EF4-FFF2-40B4-BE49-F238E27FC236}">
                <a16:creationId xmlns:a16="http://schemas.microsoft.com/office/drawing/2014/main" id="{F995B999-A542-4C29-A4D4-2F6C2B97427F}"/>
              </a:ext>
            </a:extLst>
          </p:cNvPr>
          <p:cNvSpPr>
            <a:spLocks noChangeShapeType="1"/>
          </p:cNvSpPr>
          <p:nvPr/>
        </p:nvSpPr>
        <p:spPr bwMode="auto">
          <a:xfrm>
            <a:off x="457200" y="1066800"/>
            <a:ext cx="8382000" cy="0"/>
          </a:xfrm>
          <a:prstGeom prst="line">
            <a:avLst/>
          </a:prstGeom>
          <a:noFill/>
          <a:ln w="76200" cmpd="tri">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46" name="Rectangle 2"/>
          <p:cNvSpPr>
            <a:spLocks noGrp="1" noChangeArrowheads="1"/>
          </p:cNvSpPr>
          <p:nvPr>
            <p:ph type="ctrTitle"/>
          </p:nvPr>
        </p:nvSpPr>
        <p:spPr>
          <a:xfrm>
            <a:off x="914400" y="2130425"/>
            <a:ext cx="7772400" cy="1470025"/>
          </a:xfrm>
        </p:spPr>
        <p:txBody>
          <a:bodyPr/>
          <a:lstStyle>
            <a:lvl1pPr>
              <a:defRPr sz="5400"/>
            </a:lvl1pPr>
          </a:lstStyle>
          <a:p>
            <a:pPr lvl="0"/>
            <a:r>
              <a:rPr lang="zh-CN" altLang="en-US" noProof="0"/>
              <a:t>单击此处编辑母版标题样式</a:t>
            </a:r>
          </a:p>
        </p:txBody>
      </p:sp>
      <p:sp>
        <p:nvSpPr>
          <p:cNvPr id="31747" name="Rectangle 3"/>
          <p:cNvSpPr>
            <a:spLocks noGrp="1" noChangeArrowheads="1"/>
          </p:cNvSpPr>
          <p:nvPr>
            <p:ph type="subTitle" idx="1"/>
          </p:nvPr>
        </p:nvSpPr>
        <p:spPr>
          <a:xfrm>
            <a:off x="5029200" y="5257800"/>
            <a:ext cx="3581400" cy="671513"/>
          </a:xfrm>
        </p:spPr>
        <p:txBody>
          <a:bodyPr/>
          <a:lstStyle>
            <a:lvl1pPr marL="0" indent="0" algn="ctr">
              <a:buFont typeface="Wingdings" panose="05000000000000000000" pitchFamily="2" charset="2"/>
              <a:buNone/>
              <a:defRPr>
                <a:solidFill>
                  <a:srgbClr val="993300"/>
                </a:solidFill>
              </a:defRPr>
            </a:lvl1pPr>
          </a:lstStyle>
          <a:p>
            <a:pPr lvl="0"/>
            <a:r>
              <a:rPr lang="zh-CN" altLang="en-US" noProof="0"/>
              <a:t>单击此处编辑母版副标题样式</a:t>
            </a:r>
          </a:p>
        </p:txBody>
      </p:sp>
      <p:sp>
        <p:nvSpPr>
          <p:cNvPr id="8" name="Rectangle 4">
            <a:extLst>
              <a:ext uri="{FF2B5EF4-FFF2-40B4-BE49-F238E27FC236}">
                <a16:creationId xmlns:a16="http://schemas.microsoft.com/office/drawing/2014/main" id="{4280877E-DA03-41EC-91EE-C73259751884}"/>
              </a:ext>
            </a:extLst>
          </p:cNvPr>
          <p:cNvSpPr>
            <a:spLocks noGrp="1" noChangeArrowheads="1"/>
          </p:cNvSpPr>
          <p:nvPr>
            <p:ph type="dt" sz="half" idx="10"/>
          </p:nvPr>
        </p:nvSpPr>
        <p:spPr bwMode="auto">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spcBef>
                <a:spcPct val="0"/>
              </a:spcBef>
              <a:defRPr sz="1400">
                <a:solidFill>
                  <a:srgbClr val="009900"/>
                </a:solidFill>
              </a:defRPr>
            </a:lvl1pPr>
          </a:lstStyle>
          <a:p>
            <a:pPr>
              <a:defRPr/>
            </a:pPr>
            <a:r>
              <a:rPr lang="zh-CN" altLang="en-US"/>
              <a:t>李治军</a:t>
            </a:r>
            <a:endParaRPr lang="en-US" altLang="zh-CN"/>
          </a:p>
        </p:txBody>
      </p:sp>
      <p:sp>
        <p:nvSpPr>
          <p:cNvPr id="9" name="Rectangle 5">
            <a:extLst>
              <a:ext uri="{FF2B5EF4-FFF2-40B4-BE49-F238E27FC236}">
                <a16:creationId xmlns:a16="http://schemas.microsoft.com/office/drawing/2014/main" id="{56974C15-4929-4C2A-A5DC-8D42441AAE3C}"/>
              </a:ext>
            </a:extLst>
          </p:cNvPr>
          <p:cNvSpPr>
            <a:spLocks noGrp="1" noChangeArrowheads="1"/>
          </p:cNvSpPr>
          <p:nvPr>
            <p:ph type="ftr" sz="quarter" idx="11"/>
          </p:nvPr>
        </p:nvSpPr>
        <p:spPr bwMode="auto">
          <a:xfrm>
            <a:off x="3124200" y="6245225"/>
            <a:ext cx="2895600" cy="476250"/>
          </a:xfrm>
          <a:prstGeom prst="rect">
            <a:avLst/>
          </a:prstGeom>
        </p:spPr>
        <p:txBody>
          <a:bodyPr vert="horz" wrap="square" lIns="91440" tIns="45720" rIns="91440" bIns="45720" numCol="1" anchor="t" anchorCtr="0" compatLnSpc="1">
            <a:prstTxWarp prst="textNoShape">
              <a:avLst/>
            </a:prstTxWarp>
          </a:bodyPr>
          <a:lstStyle>
            <a:lvl1pPr algn="ctr">
              <a:spcBef>
                <a:spcPct val="0"/>
              </a:spcBef>
              <a:defRPr sz="1400">
                <a:solidFill>
                  <a:srgbClr val="009900"/>
                </a:solidFill>
              </a:defRPr>
            </a:lvl1pPr>
          </a:lstStyle>
          <a:p>
            <a:pPr>
              <a:defRPr/>
            </a:pPr>
            <a:endParaRPr lang="en-US" altLang="zh-CN"/>
          </a:p>
        </p:txBody>
      </p:sp>
    </p:spTree>
    <p:extLst>
      <p:ext uri="{BB962C8B-B14F-4D97-AF65-F5344CB8AC3E}">
        <p14:creationId xmlns:p14="http://schemas.microsoft.com/office/powerpoint/2010/main" val="13377086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40218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8405203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268413"/>
            <a:ext cx="3884613"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9788" y="1268413"/>
            <a:ext cx="3884612"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6825724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429979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0257915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85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5776AD21-A071-4553-9509-68D36C1958D9}"/>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E84F462D-BD97-4CCF-9397-53C35856A3ED}"/>
              </a:ext>
            </a:extLst>
          </p:cNvPr>
          <p:cNvSpPr>
            <a:spLocks noGrp="1" noChangeArrowheads="1"/>
          </p:cNvSpPr>
          <p:nvPr>
            <p:ph type="sldNum" sz="quarter" idx="11"/>
          </p:nvPr>
        </p:nvSpPr>
        <p:spPr>
          <a:ln/>
        </p:spPr>
        <p:txBody>
          <a:bodyPr/>
          <a:lstStyle>
            <a:lvl1pPr>
              <a:defRPr/>
            </a:lvl1pPr>
          </a:lstStyle>
          <a:p>
            <a:pPr>
              <a:defRPr/>
            </a:pPr>
            <a:fld id="{D418D55E-F036-4A55-B7FE-DF0F28AA47C5}" type="slidenum">
              <a:rPr lang="en-US" altLang="zh-CN"/>
              <a:pPr>
                <a:defRPr/>
              </a:pPr>
              <a:t>‹#›</a:t>
            </a:fld>
            <a:endParaRPr lang="en-US" altLang="zh-CN"/>
          </a:p>
        </p:txBody>
      </p:sp>
      <p:sp>
        <p:nvSpPr>
          <p:cNvPr id="7" name="Rectangle 16">
            <a:extLst>
              <a:ext uri="{FF2B5EF4-FFF2-40B4-BE49-F238E27FC236}">
                <a16:creationId xmlns:a16="http://schemas.microsoft.com/office/drawing/2014/main" id="{D5B15A89-35D7-44AD-B699-A9C821A246F0}"/>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530072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482057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720815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54269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96050" y="304800"/>
            <a:ext cx="2038350" cy="548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304800"/>
            <a:ext cx="5962650" cy="5489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612274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8F597CA7-EECE-4A4A-BE39-F9742BDFC84C}"/>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8947EFB7-96AE-4BB5-A7E0-9E7AFE8764A2}"/>
              </a:ext>
            </a:extLst>
          </p:cNvPr>
          <p:cNvSpPr>
            <a:spLocks noGrp="1" noChangeArrowheads="1"/>
          </p:cNvSpPr>
          <p:nvPr>
            <p:ph type="sldNum" sz="quarter" idx="11"/>
          </p:nvPr>
        </p:nvSpPr>
        <p:spPr>
          <a:ln/>
        </p:spPr>
        <p:txBody>
          <a:bodyPr/>
          <a:lstStyle>
            <a:lvl1pPr>
              <a:defRPr/>
            </a:lvl1pPr>
          </a:lstStyle>
          <a:p>
            <a:pPr>
              <a:defRPr/>
            </a:pPr>
            <a:fld id="{B014EF55-C5CD-4924-8461-126C88D57E20}" type="slidenum">
              <a:rPr lang="en-US" altLang="zh-CN"/>
              <a:pPr>
                <a:defRPr/>
              </a:pPr>
              <a:t>‹#›</a:t>
            </a:fld>
            <a:endParaRPr lang="en-US" altLang="zh-CN"/>
          </a:p>
        </p:txBody>
      </p:sp>
      <p:sp>
        <p:nvSpPr>
          <p:cNvPr id="7" name="Rectangle 16">
            <a:extLst>
              <a:ext uri="{FF2B5EF4-FFF2-40B4-BE49-F238E27FC236}">
                <a16:creationId xmlns:a16="http://schemas.microsoft.com/office/drawing/2014/main" id="{3DDBD7F5-5D43-46A5-8EAD-3A4D55122FCB}"/>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90311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6.jpeg"/><Relationship Id="rId2" Type="http://schemas.openxmlformats.org/officeDocument/2006/relationships/slideLayout" Target="../slideLayouts/slideLayout29.xml"/><Relationship Id="rId16" Type="http://schemas.openxmlformats.org/officeDocument/2006/relationships/image" Target="../media/image5.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6.jpeg"/><Relationship Id="rId2" Type="http://schemas.openxmlformats.org/officeDocument/2006/relationships/slideLayout" Target="../slideLayouts/slideLayout42.xml"/><Relationship Id="rId16" Type="http://schemas.openxmlformats.org/officeDocument/2006/relationships/image" Target="../media/image7.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4.jpe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2.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5.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jpe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6.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13.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045EC58A-B442-4EF6-8EAB-7695668FEE79}"/>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ltLang="zh-CN"/>
          </a:p>
        </p:txBody>
      </p:sp>
      <p:sp>
        <p:nvSpPr>
          <p:cNvPr id="93187" name="Rectangle 3">
            <a:extLst>
              <a:ext uri="{FF2B5EF4-FFF2-40B4-BE49-F238E27FC236}">
                <a16:creationId xmlns:a16="http://schemas.microsoft.com/office/drawing/2014/main" id="{B6FCA065-CD76-40F9-AF10-4790516A02E0}"/>
              </a:ext>
            </a:extLst>
          </p:cNvPr>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pPr>
              <a:defRPr/>
            </a:pPr>
            <a:fld id="{714F771B-B53C-4C40-B4FD-DB12E1E94FE9}" type="slidenum">
              <a:rPr lang="en-US" altLang="zh-CN"/>
              <a:pPr>
                <a:defRPr/>
              </a:pPr>
              <a:t>‹#›</a:t>
            </a:fld>
            <a:endParaRPr lang="en-US" altLang="zh-CN"/>
          </a:p>
        </p:txBody>
      </p:sp>
      <p:grpSp>
        <p:nvGrpSpPr>
          <p:cNvPr id="1028" name="Group 4">
            <a:extLst>
              <a:ext uri="{FF2B5EF4-FFF2-40B4-BE49-F238E27FC236}">
                <a16:creationId xmlns:a16="http://schemas.microsoft.com/office/drawing/2014/main" id="{7311A1D3-B830-49C4-9C9D-9C51A49C8B58}"/>
              </a:ext>
            </a:extLst>
          </p:cNvPr>
          <p:cNvGrpSpPr>
            <a:grpSpLocks/>
          </p:cNvGrpSpPr>
          <p:nvPr/>
        </p:nvGrpSpPr>
        <p:grpSpPr bwMode="auto">
          <a:xfrm>
            <a:off x="0" y="0"/>
            <a:ext cx="9144000" cy="546100"/>
            <a:chOff x="0" y="0"/>
            <a:chExt cx="5760" cy="344"/>
          </a:xfrm>
        </p:grpSpPr>
        <p:sp>
          <p:nvSpPr>
            <p:cNvPr id="1034" name="Rectangle 5">
              <a:extLst>
                <a:ext uri="{FF2B5EF4-FFF2-40B4-BE49-F238E27FC236}">
                  <a16:creationId xmlns:a16="http://schemas.microsoft.com/office/drawing/2014/main" id="{6BF83BEC-E771-4591-BBD0-946D31D0BD50}"/>
                </a:ext>
              </a:extLst>
            </p:cNvPr>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1035" name="Rectangle 6">
              <a:extLst>
                <a:ext uri="{FF2B5EF4-FFF2-40B4-BE49-F238E27FC236}">
                  <a16:creationId xmlns:a16="http://schemas.microsoft.com/office/drawing/2014/main" id="{77D2E346-9920-45C2-874B-4C164C92AFD5}"/>
                </a:ext>
              </a:extLst>
            </p:cNvPr>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036" name="Rectangle 7">
              <a:extLst>
                <a:ext uri="{FF2B5EF4-FFF2-40B4-BE49-F238E27FC236}">
                  <a16:creationId xmlns:a16="http://schemas.microsoft.com/office/drawing/2014/main" id="{57249577-EDA9-4247-980B-C813A5109835}"/>
                </a:ext>
              </a:extLst>
            </p:cNvPr>
            <p:cNvSpPr>
              <a:spLocks noChangeArrowheads="1"/>
            </p:cNvSpPr>
            <p:nvPr/>
          </p:nvSpPr>
          <p:spPr bwMode="auto">
            <a:xfrm>
              <a:off x="258" y="85"/>
              <a:ext cx="87" cy="89"/>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hlink"/>
                </a:solidFill>
              </a:endParaRPr>
            </a:p>
          </p:txBody>
        </p:sp>
        <p:sp>
          <p:nvSpPr>
            <p:cNvPr id="1037" name="Rectangle 8">
              <a:extLst>
                <a:ext uri="{FF2B5EF4-FFF2-40B4-BE49-F238E27FC236}">
                  <a16:creationId xmlns:a16="http://schemas.microsoft.com/office/drawing/2014/main" id="{B376A0CC-B2B7-4BB5-86B7-C8D5D03BBFF8}"/>
                </a:ext>
              </a:extLst>
            </p:cNvPr>
            <p:cNvSpPr>
              <a:spLocks noChangeArrowheads="1"/>
            </p:cNvSpPr>
            <p:nvPr/>
          </p:nvSpPr>
          <p:spPr bwMode="auto">
            <a:xfrm>
              <a:off x="345" y="0"/>
              <a:ext cx="88" cy="8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hlink"/>
                </a:solidFill>
              </a:endParaRPr>
            </a:p>
          </p:txBody>
        </p:sp>
        <p:sp>
          <p:nvSpPr>
            <p:cNvPr id="1038" name="Rectangle 9">
              <a:extLst>
                <a:ext uri="{FF2B5EF4-FFF2-40B4-BE49-F238E27FC236}">
                  <a16:creationId xmlns:a16="http://schemas.microsoft.com/office/drawing/2014/main" id="{87CD2CAE-24AC-4FDB-9F65-FB53E5659B99}"/>
                </a:ext>
              </a:extLst>
            </p:cNvPr>
            <p:cNvSpPr>
              <a:spLocks noChangeArrowheads="1"/>
            </p:cNvSpPr>
            <p:nvPr/>
          </p:nvSpPr>
          <p:spPr bwMode="auto">
            <a:xfrm>
              <a:off x="345" y="85"/>
              <a:ext cx="88" cy="89"/>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accent2"/>
                </a:solidFill>
              </a:endParaRPr>
            </a:p>
          </p:txBody>
        </p:sp>
        <p:sp>
          <p:nvSpPr>
            <p:cNvPr id="1039" name="Rectangle 10">
              <a:extLst>
                <a:ext uri="{FF2B5EF4-FFF2-40B4-BE49-F238E27FC236}">
                  <a16:creationId xmlns:a16="http://schemas.microsoft.com/office/drawing/2014/main" id="{1F9B0EF7-AB74-41DB-B62A-0ADB82F354D1}"/>
                </a:ext>
              </a:extLst>
            </p:cNvPr>
            <p:cNvSpPr>
              <a:spLocks noChangeArrowheads="1"/>
            </p:cNvSpPr>
            <p:nvPr/>
          </p:nvSpPr>
          <p:spPr bwMode="auto">
            <a:xfrm>
              <a:off x="173" y="173"/>
              <a:ext cx="86" cy="8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hlink"/>
                </a:solidFill>
              </a:endParaRPr>
            </a:p>
          </p:txBody>
        </p:sp>
        <p:sp>
          <p:nvSpPr>
            <p:cNvPr id="1040" name="Rectangle 11">
              <a:extLst>
                <a:ext uri="{FF2B5EF4-FFF2-40B4-BE49-F238E27FC236}">
                  <a16:creationId xmlns:a16="http://schemas.microsoft.com/office/drawing/2014/main" id="{03363A28-CA3A-4D0C-9460-A5C7AE8F8303}"/>
                </a:ext>
              </a:extLst>
            </p:cNvPr>
            <p:cNvSpPr>
              <a:spLocks noChangeArrowheads="1"/>
            </p:cNvSpPr>
            <p:nvPr/>
          </p:nvSpPr>
          <p:spPr bwMode="auto">
            <a:xfrm>
              <a:off x="83" y="86"/>
              <a:ext cx="89" cy="87"/>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041" name="Rectangle 12">
              <a:extLst>
                <a:ext uri="{FF2B5EF4-FFF2-40B4-BE49-F238E27FC236}">
                  <a16:creationId xmlns:a16="http://schemas.microsoft.com/office/drawing/2014/main" id="{C2516BFD-FAA5-4FBA-A106-C50E6D7E2D8C}"/>
                </a:ext>
              </a:extLst>
            </p:cNvPr>
            <p:cNvSpPr>
              <a:spLocks noChangeArrowheads="1"/>
            </p:cNvSpPr>
            <p:nvPr/>
          </p:nvSpPr>
          <p:spPr bwMode="auto">
            <a:xfrm>
              <a:off x="258" y="171"/>
              <a:ext cx="87" cy="87"/>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accent2"/>
                </a:solidFill>
              </a:endParaRPr>
            </a:p>
          </p:txBody>
        </p:sp>
        <p:sp>
          <p:nvSpPr>
            <p:cNvPr id="1042" name="Rectangle 13">
              <a:extLst>
                <a:ext uri="{FF2B5EF4-FFF2-40B4-BE49-F238E27FC236}">
                  <a16:creationId xmlns:a16="http://schemas.microsoft.com/office/drawing/2014/main" id="{C681BFFE-2101-4BAF-A6B9-A1D82857E7DE}"/>
                </a:ext>
              </a:extLst>
            </p:cNvPr>
            <p:cNvSpPr>
              <a:spLocks noChangeArrowheads="1"/>
            </p:cNvSpPr>
            <p:nvPr/>
          </p:nvSpPr>
          <p:spPr bwMode="auto">
            <a:xfrm>
              <a:off x="173" y="258"/>
              <a:ext cx="86" cy="86"/>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accent2"/>
                </a:solidFill>
              </a:endParaRPr>
            </a:p>
          </p:txBody>
        </p:sp>
      </p:grpSp>
      <p:sp>
        <p:nvSpPr>
          <p:cNvPr id="1029" name="Rectangle 14">
            <a:extLst>
              <a:ext uri="{FF2B5EF4-FFF2-40B4-BE49-F238E27FC236}">
                <a16:creationId xmlns:a16="http://schemas.microsoft.com/office/drawing/2014/main" id="{918D6B8D-38FC-4425-9397-9BA23DB29D8B}"/>
              </a:ext>
            </a:extLst>
          </p:cNvPr>
          <p:cNvSpPr>
            <a:spLocks noGrp="1" noChangeArrowheads="1"/>
          </p:cNvSpPr>
          <p:nvPr>
            <p:ph type="title"/>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15">
            <a:extLst>
              <a:ext uri="{FF2B5EF4-FFF2-40B4-BE49-F238E27FC236}">
                <a16:creationId xmlns:a16="http://schemas.microsoft.com/office/drawing/2014/main" id="{EBFFABFA-DE19-451E-A136-33F782793CAE}"/>
              </a:ext>
            </a:extLst>
          </p:cNvPr>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3200" name="Rectangle 16">
            <a:extLst>
              <a:ext uri="{FF2B5EF4-FFF2-40B4-BE49-F238E27FC236}">
                <a16:creationId xmlns:a16="http://schemas.microsoft.com/office/drawing/2014/main" id="{3AE45959-AF8A-4074-9712-EE37D71C175C}"/>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1032" name="Text Box 17">
            <a:extLst>
              <a:ext uri="{FF2B5EF4-FFF2-40B4-BE49-F238E27FC236}">
                <a16:creationId xmlns:a16="http://schemas.microsoft.com/office/drawing/2014/main" id="{6DE86499-9229-4414-AE27-071FD075647F}"/>
              </a:ext>
            </a:extLst>
          </p:cNvPr>
          <p:cNvSpPr txBox="1">
            <a:spLocks noChangeArrowheads="1"/>
          </p:cNvSpPr>
          <p:nvPr userDrawn="1"/>
        </p:nvSpPr>
        <p:spPr bwMode="auto">
          <a:xfrm>
            <a:off x="6172200" y="6324600"/>
            <a:ext cx="2667000" cy="366713"/>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endParaRPr lang="zh-CN" altLang="zh-CN"/>
          </a:p>
        </p:txBody>
      </p:sp>
      <p:sp>
        <p:nvSpPr>
          <p:cNvPr id="1033" name="Line 20">
            <a:extLst>
              <a:ext uri="{FF2B5EF4-FFF2-40B4-BE49-F238E27FC236}">
                <a16:creationId xmlns:a16="http://schemas.microsoft.com/office/drawing/2014/main" id="{FE03E3EB-DDE5-4122-81D7-0AB8F77E6C42}"/>
              </a:ext>
            </a:extLst>
          </p:cNvPr>
          <p:cNvSpPr>
            <a:spLocks noChangeShapeType="1"/>
          </p:cNvSpPr>
          <p:nvPr userDrawn="1"/>
        </p:nvSpPr>
        <p:spPr bwMode="auto">
          <a:xfrm>
            <a:off x="457200" y="15240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6804" r:id="rId1"/>
    <p:sldLayoutId id="2147486742" r:id="rId2"/>
    <p:sldLayoutId id="2147486743" r:id="rId3"/>
    <p:sldLayoutId id="2147486744" r:id="rId4"/>
    <p:sldLayoutId id="2147486745" r:id="rId5"/>
    <p:sldLayoutId id="2147486746" r:id="rId6"/>
    <p:sldLayoutId id="2147486747" r:id="rId7"/>
    <p:sldLayoutId id="2147486748" r:id="rId8"/>
    <p:sldLayoutId id="2147486749" r:id="rId9"/>
    <p:sldLayoutId id="2147486750" r:id="rId10"/>
    <p:sldLayoutId id="2147486751" r:id="rId11"/>
    <p:sldLayoutId id="2147486752" r:id="rId12"/>
    <p:sldLayoutId id="2147486805" r:id="rId13"/>
  </p:sldLayoutIdLst>
  <p:txStyles>
    <p:titleStyle>
      <a:lvl1pPr algn="l" rtl="0" eaLnBrk="0" fontAlgn="base" hangingPunct="0">
        <a:spcBef>
          <a:spcPct val="0"/>
        </a:spcBef>
        <a:spcAft>
          <a:spcPct val="0"/>
        </a:spcAft>
        <a:defRPr sz="4400" b="1">
          <a:solidFill>
            <a:srgbClr val="CC3300"/>
          </a:solidFill>
          <a:latin typeface="+mj-lt"/>
          <a:ea typeface="+mj-ea"/>
          <a:cs typeface="+mj-cs"/>
        </a:defRPr>
      </a:lvl1pPr>
      <a:lvl2pPr algn="l" rtl="0" eaLnBrk="0" fontAlgn="base" hangingPunct="0">
        <a:spcBef>
          <a:spcPct val="0"/>
        </a:spcBef>
        <a:spcAft>
          <a:spcPct val="0"/>
        </a:spcAft>
        <a:defRPr sz="4400" b="1">
          <a:solidFill>
            <a:srgbClr val="CC3300"/>
          </a:solidFill>
          <a:latin typeface="Arial" pitchFamily="34" charset="0"/>
          <a:ea typeface="宋体" pitchFamily="2" charset="-122"/>
        </a:defRPr>
      </a:lvl2pPr>
      <a:lvl3pPr algn="l" rtl="0" eaLnBrk="0" fontAlgn="base" hangingPunct="0">
        <a:spcBef>
          <a:spcPct val="0"/>
        </a:spcBef>
        <a:spcAft>
          <a:spcPct val="0"/>
        </a:spcAft>
        <a:defRPr sz="4400" b="1">
          <a:solidFill>
            <a:srgbClr val="CC3300"/>
          </a:solidFill>
          <a:latin typeface="Arial" pitchFamily="34" charset="0"/>
          <a:ea typeface="宋体" pitchFamily="2" charset="-122"/>
        </a:defRPr>
      </a:lvl3pPr>
      <a:lvl4pPr algn="l" rtl="0" eaLnBrk="0" fontAlgn="base" hangingPunct="0">
        <a:spcBef>
          <a:spcPct val="0"/>
        </a:spcBef>
        <a:spcAft>
          <a:spcPct val="0"/>
        </a:spcAft>
        <a:defRPr sz="4400" b="1">
          <a:solidFill>
            <a:srgbClr val="CC3300"/>
          </a:solidFill>
          <a:latin typeface="Arial" pitchFamily="34" charset="0"/>
          <a:ea typeface="宋体" pitchFamily="2" charset="-122"/>
        </a:defRPr>
      </a:lvl4pPr>
      <a:lvl5pPr algn="l" rtl="0" eaLnBrk="0" fontAlgn="base" hangingPunct="0">
        <a:spcBef>
          <a:spcPct val="0"/>
        </a:spcBef>
        <a:spcAft>
          <a:spcPct val="0"/>
        </a:spcAft>
        <a:defRPr sz="4400" b="1">
          <a:solidFill>
            <a:srgbClr val="CC3300"/>
          </a:solidFill>
          <a:latin typeface="Arial" pitchFamily="34" charset="0"/>
          <a:ea typeface="宋体" pitchFamily="2" charset="-122"/>
        </a:defRPr>
      </a:lvl5pPr>
      <a:lvl6pPr marL="457200" algn="l" rtl="0" fontAlgn="base">
        <a:spcBef>
          <a:spcPct val="0"/>
        </a:spcBef>
        <a:spcAft>
          <a:spcPct val="0"/>
        </a:spcAft>
        <a:defRPr sz="4400">
          <a:solidFill>
            <a:schemeClr val="tx1"/>
          </a:solidFill>
          <a:latin typeface="Arial" pitchFamily="34" charset="0"/>
          <a:ea typeface="宋体" pitchFamily="2" charset="-122"/>
        </a:defRPr>
      </a:lvl6pPr>
      <a:lvl7pPr marL="914400" algn="l" rtl="0" fontAlgn="base">
        <a:spcBef>
          <a:spcPct val="0"/>
        </a:spcBef>
        <a:spcAft>
          <a:spcPct val="0"/>
        </a:spcAft>
        <a:defRPr sz="4400">
          <a:solidFill>
            <a:schemeClr val="tx1"/>
          </a:solidFill>
          <a:latin typeface="Arial" pitchFamily="34" charset="0"/>
          <a:ea typeface="宋体" pitchFamily="2" charset="-122"/>
        </a:defRPr>
      </a:lvl7pPr>
      <a:lvl8pPr marL="1371600" algn="l" rtl="0" fontAlgn="base">
        <a:spcBef>
          <a:spcPct val="0"/>
        </a:spcBef>
        <a:spcAft>
          <a:spcPct val="0"/>
        </a:spcAft>
        <a:defRPr sz="4400">
          <a:solidFill>
            <a:schemeClr val="tx1"/>
          </a:solidFill>
          <a:latin typeface="Arial" pitchFamily="34" charset="0"/>
          <a:ea typeface="宋体" pitchFamily="2" charset="-122"/>
        </a:defRPr>
      </a:lvl8pPr>
      <a:lvl9pPr marL="1828800" algn="l" rtl="0" fontAlgn="base">
        <a:spcBef>
          <a:spcPct val="0"/>
        </a:spcBef>
        <a:spcAft>
          <a:spcPct val="0"/>
        </a:spcAft>
        <a:defRPr sz="4400">
          <a:solidFill>
            <a:schemeClr val="tx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rgbClr val="FF9900"/>
        </a:buClr>
        <a:buSzPct val="75000"/>
        <a:buFont typeface="Wingdings" panose="05000000000000000000" pitchFamily="2" charset="2"/>
        <a:buChar char="n"/>
        <a:defRPr sz="32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9900"/>
        </a:buClr>
        <a:buSzPct val="80000"/>
        <a:buFont typeface="Wingdings" panose="05000000000000000000" pitchFamily="2" charset="2"/>
        <a:buChar char="¨"/>
        <a:defRPr sz="2800" b="1">
          <a:solidFill>
            <a:schemeClr val="bg1"/>
          </a:solidFill>
          <a:latin typeface="+mn-lt"/>
          <a:ea typeface="+mn-ea"/>
        </a:defRPr>
      </a:lvl2pPr>
      <a:lvl3pPr marL="1143000" indent="-228600" algn="l" rtl="0" eaLnBrk="0" fontAlgn="base" hangingPunct="0">
        <a:spcBef>
          <a:spcPct val="20000"/>
        </a:spcBef>
        <a:spcAft>
          <a:spcPct val="0"/>
        </a:spcAft>
        <a:buClr>
          <a:srgbClr val="FF9900"/>
        </a:buClr>
        <a:buSzPct val="65000"/>
        <a:buFont typeface="Wingdings" panose="05000000000000000000" pitchFamily="2" charset="2"/>
        <a:buChar char="n"/>
        <a:defRPr sz="2400" b="1">
          <a:solidFill>
            <a:schemeClr val="bg1"/>
          </a:solidFill>
          <a:latin typeface="+mn-lt"/>
          <a:ea typeface="+mn-ea"/>
        </a:defRPr>
      </a:lvl3pPr>
      <a:lvl4pPr marL="1600200" indent="-228600" algn="l" rtl="0" eaLnBrk="0" fontAlgn="base" hangingPunct="0">
        <a:spcBef>
          <a:spcPct val="20000"/>
        </a:spcBef>
        <a:spcAft>
          <a:spcPct val="0"/>
        </a:spcAft>
        <a:buClr>
          <a:srgbClr val="FF9900"/>
        </a:buClr>
        <a:buSzPct val="70000"/>
        <a:buFont typeface="Wingdings" panose="05000000000000000000" pitchFamily="2" charset="2"/>
        <a:buChar char="¨"/>
        <a:defRPr sz="2000" b="1">
          <a:solidFill>
            <a:schemeClr val="bg1"/>
          </a:solidFill>
          <a:latin typeface="+mn-lt"/>
          <a:ea typeface="+mn-ea"/>
        </a:defRPr>
      </a:lvl4pPr>
      <a:lvl5pPr marL="2057400" indent="-228600" algn="l" rtl="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5790A1F-B7DA-4072-B260-F31ECA0324AE}"/>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9D766A6E-A0C6-4240-88E6-C72271F25B7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75825F50-D3EC-4FFF-8D51-6AD4D278DF4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FBB3160-7A6F-4BD6-B922-A0E41011C29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20139561-3765-4E46-8500-7190C0CDC1AC}"/>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46A48700-197F-4E03-847A-6ACB514BB96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6753" r:id="rId1"/>
    <p:sldLayoutId id="2147486754" r:id="rId2"/>
    <p:sldLayoutId id="2147486755" r:id="rId3"/>
    <p:sldLayoutId id="2147486756" r:id="rId4"/>
    <p:sldLayoutId id="2147486757" r:id="rId5"/>
    <p:sldLayoutId id="2147486758" r:id="rId6"/>
    <p:sldLayoutId id="2147486759" r:id="rId7"/>
    <p:sldLayoutId id="2147486760" r:id="rId8"/>
    <p:sldLayoutId id="2147486761" r:id="rId9"/>
    <p:sldLayoutId id="2147486762" r:id="rId10"/>
    <p:sldLayoutId id="2147486763" r:id="rId11"/>
    <p:sldLayoutId id="2147486764" r:id="rId12"/>
    <p:sldLayoutId id="2147486765" r:id="rId13"/>
    <p:sldLayoutId id="2147486806"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9EA2639-91B3-402F-AE74-2A36D8E15BD4}"/>
              </a:ext>
            </a:extLst>
          </p:cNvPr>
          <p:cNvSpPr>
            <a:spLocks noGrp="1" noChangeArrowheads="1"/>
          </p:cNvSpPr>
          <p:nvPr>
            <p:ph type="title"/>
          </p:nvPr>
        </p:nvSpPr>
        <p:spPr bwMode="auto">
          <a:xfrm>
            <a:off x="685800" y="609600"/>
            <a:ext cx="770255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7A241FAD-D2CD-43FE-9B35-586A690EDE94}"/>
              </a:ext>
            </a:extLst>
          </p:cNvPr>
          <p:cNvSpPr>
            <a:spLocks noGrp="1" noChangeArrowheads="1"/>
          </p:cNvSpPr>
          <p:nvPr>
            <p:ph type="body" idx="1"/>
          </p:nvPr>
        </p:nvSpPr>
        <p:spPr bwMode="auto">
          <a:xfrm>
            <a:off x="685800" y="1979613"/>
            <a:ext cx="7772400"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58052" name="Rectangle 4">
            <a:extLst>
              <a:ext uri="{FF2B5EF4-FFF2-40B4-BE49-F238E27FC236}">
                <a16:creationId xmlns:a16="http://schemas.microsoft.com/office/drawing/2014/main" id="{3CA33ED5-AE2A-4A15-B788-914EBC6D980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16" tIns="45708" rIns="91416" bIns="45708" numCol="1" anchor="b" anchorCtr="1" compatLnSpc="1">
            <a:prstTxWarp prst="textNoShape">
              <a:avLst/>
            </a:prstTxWarp>
          </a:bodyPr>
          <a:lstStyle>
            <a:lvl1pPr algn="ctr" eaLnBrk="1" hangingPunct="1">
              <a:defRPr kumimoji="1" sz="1400">
                <a:solidFill>
                  <a:srgbClr val="000000"/>
                </a:solidFill>
                <a:latin typeface="Times New Roman" pitchFamily="18" charset="0"/>
                <a:ea typeface="+mn-ea"/>
              </a:defRPr>
            </a:lvl1pPr>
          </a:lstStyle>
          <a:p>
            <a:pPr>
              <a:defRPr/>
            </a:pPr>
            <a:r>
              <a:rPr lang="zh-CN" altLang="en-US"/>
              <a:t>辽东学院信息技术学院</a:t>
            </a:r>
          </a:p>
        </p:txBody>
      </p:sp>
      <p:pic>
        <p:nvPicPr>
          <p:cNvPr id="3077" name="Picture 5" descr="BJ1245">
            <a:extLst>
              <a:ext uri="{FF2B5EF4-FFF2-40B4-BE49-F238E27FC236}">
                <a16:creationId xmlns:a16="http://schemas.microsoft.com/office/drawing/2014/main" id="{8E881BD8-BEB9-4FB0-B085-822276BDA0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6675438"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descr="BJ3009">
            <a:extLst>
              <a:ext uri="{FF2B5EF4-FFF2-40B4-BE49-F238E27FC236}">
                <a16:creationId xmlns:a16="http://schemas.microsoft.com/office/drawing/2014/main" id="{77904A3E-2B5A-479A-84A4-A6A21BAE260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4388" y="5372100"/>
            <a:ext cx="197961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 Box 7">
            <a:extLst>
              <a:ext uri="{FF2B5EF4-FFF2-40B4-BE49-F238E27FC236}">
                <a16:creationId xmlns:a16="http://schemas.microsoft.com/office/drawing/2014/main" id="{5A5222C6-96A9-4A6E-9C93-AF8B7C9333A2}"/>
              </a:ext>
            </a:extLst>
          </p:cNvPr>
          <p:cNvSpPr txBox="1">
            <a:spLocks noChangeArrowheads="1"/>
          </p:cNvSpPr>
          <p:nvPr/>
        </p:nvSpPr>
        <p:spPr bwMode="auto">
          <a:xfrm>
            <a:off x="1374775" y="73025"/>
            <a:ext cx="1924050" cy="400050"/>
          </a:xfrm>
          <a:prstGeom prst="rect">
            <a:avLst/>
          </a:prstGeom>
          <a:noFill/>
          <a:ln>
            <a:noFill/>
          </a:ln>
        </p:spPr>
        <p:txBody>
          <a:bodyPr wrap="none" lIns="91416" tIns="45708" rIns="91416" bIns="45708">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kumimoji="1" lang="zh-CN" altLang="en-US" sz="2000" dirty="0">
                <a:solidFill>
                  <a:srgbClr val="000000"/>
                </a:solidFill>
                <a:latin typeface="华文行楷" pitchFamily="2" charset="-122"/>
                <a:ea typeface="华文行楷" pitchFamily="2" charset="-122"/>
              </a:rPr>
              <a:t>第六章</a:t>
            </a:r>
            <a:r>
              <a:rPr kumimoji="1" lang="zh-CN" altLang="en-US" sz="2000" dirty="0">
                <a:solidFill>
                  <a:srgbClr val="000000"/>
                </a:solidFill>
                <a:latin typeface="Times New Roman" pitchFamily="18" charset="0"/>
                <a:ea typeface="华文行楷" pitchFamily="2" charset="-122"/>
                <a:cs typeface="Times New Roman" pitchFamily="18" charset="0"/>
              </a:rPr>
              <a:t> </a:t>
            </a:r>
            <a:r>
              <a:rPr kumimoji="1" lang="en-US" altLang="zh-CN" sz="2000" dirty="0">
                <a:solidFill>
                  <a:srgbClr val="000000"/>
                </a:solidFill>
                <a:latin typeface="Times New Roman" pitchFamily="18" charset="0"/>
                <a:ea typeface="华文行楷" pitchFamily="2" charset="-122"/>
                <a:cs typeface="Times New Roman" pitchFamily="18" charset="0"/>
              </a:rPr>
              <a:t>I/O</a:t>
            </a:r>
            <a:r>
              <a:rPr kumimoji="1" lang="zh-CN" altLang="en-US" sz="2000" dirty="0">
                <a:solidFill>
                  <a:srgbClr val="000000"/>
                </a:solidFill>
                <a:latin typeface="华文行楷" pitchFamily="2" charset="-122"/>
                <a:ea typeface="华文行楷" pitchFamily="2" charset="-122"/>
              </a:rPr>
              <a:t>系统 </a:t>
            </a:r>
          </a:p>
        </p:txBody>
      </p:sp>
      <p:pic>
        <p:nvPicPr>
          <p:cNvPr id="3080" name="Picture 8" descr="BJ2017">
            <a:extLst>
              <a:ext uri="{FF2B5EF4-FFF2-40B4-BE49-F238E27FC236}">
                <a16:creationId xmlns:a16="http://schemas.microsoft.com/office/drawing/2014/main" id="{BFF4CFDD-3373-4B2B-8C51-3EC0FAC65B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6146800"/>
            <a:ext cx="10668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7" name="Rectangle 9">
            <a:extLst>
              <a:ext uri="{FF2B5EF4-FFF2-40B4-BE49-F238E27FC236}">
                <a16:creationId xmlns:a16="http://schemas.microsoft.com/office/drawing/2014/main" id="{DE0D5D51-D90D-482C-839E-52CDEE865E5D}"/>
              </a:ext>
            </a:extLst>
          </p:cNvPr>
          <p:cNvSpPr>
            <a:spLocks noGrp="1" noChangeArrowheads="1"/>
          </p:cNvSpPr>
          <p:nvPr>
            <p:ph type="dt" sz="half" idx="2"/>
          </p:nvPr>
        </p:nvSpPr>
        <p:spPr bwMode="auto">
          <a:xfrm>
            <a:off x="71438" y="6248400"/>
            <a:ext cx="1905000" cy="457200"/>
          </a:xfrm>
          <a:prstGeom prst="rect">
            <a:avLst/>
          </a:prstGeom>
          <a:noFill/>
          <a:ln w="9525">
            <a:noFill/>
            <a:miter lim="800000"/>
            <a:headEnd/>
            <a:tailEnd/>
          </a:ln>
          <a:effectLst/>
        </p:spPr>
        <p:txBody>
          <a:bodyPr vert="horz" wrap="square" lIns="91416" tIns="45708" rIns="91416" bIns="45708" numCol="1" anchor="b" anchorCtr="0" compatLnSpc="1">
            <a:prstTxWarp prst="textNoShape">
              <a:avLst/>
            </a:prstTxWarp>
          </a:bodyPr>
          <a:lstStyle>
            <a:lvl1pPr algn="l" eaLnBrk="1" hangingPunct="1">
              <a:defRPr kumimoji="1" sz="1400">
                <a:solidFill>
                  <a:srgbClr val="000000"/>
                </a:solidFill>
                <a:latin typeface="Times New Roman" pitchFamily="18" charset="0"/>
                <a:ea typeface="+mn-ea"/>
              </a:defRPr>
            </a:lvl1pPr>
          </a:lstStyle>
          <a:p>
            <a:pPr>
              <a:defRPr/>
            </a:pPr>
            <a:fld id="{A815F009-4AB6-4D74-95E5-1D688ACE2437}" type="datetime1">
              <a:rPr lang="en-US"/>
              <a:pPr>
                <a:defRPr/>
              </a:pPr>
              <a:t>4/22/2024</a:t>
            </a:fld>
            <a:endParaRPr lang="en-US" altLang="zh-CN"/>
          </a:p>
        </p:txBody>
      </p:sp>
      <p:sp>
        <p:nvSpPr>
          <p:cNvPr id="258058" name="Rectangle 10">
            <a:extLst>
              <a:ext uri="{FF2B5EF4-FFF2-40B4-BE49-F238E27FC236}">
                <a16:creationId xmlns:a16="http://schemas.microsoft.com/office/drawing/2014/main" id="{AAE0E3C1-492A-41FB-B4F1-513354EC1DC9}"/>
              </a:ext>
            </a:extLst>
          </p:cNvPr>
          <p:cNvSpPr>
            <a:spLocks noGrp="1" noChangeArrowheads="1"/>
          </p:cNvSpPr>
          <p:nvPr>
            <p:ph type="sldNum" sz="quarter" idx="4"/>
          </p:nvPr>
        </p:nvSpPr>
        <p:spPr bwMode="auto">
          <a:xfrm>
            <a:off x="7073900" y="6248400"/>
            <a:ext cx="1906588" cy="457200"/>
          </a:xfrm>
          <a:prstGeom prst="rect">
            <a:avLst/>
          </a:prstGeom>
          <a:noFill/>
          <a:ln w="9525">
            <a:noFill/>
            <a:miter lim="800000"/>
            <a:headEnd/>
            <a:tailEnd/>
          </a:ln>
          <a:effectLst/>
        </p:spPr>
        <p:txBody>
          <a:bodyPr vert="horz" wrap="square" lIns="91416" tIns="45708" rIns="91416" bIns="45708" numCol="1" anchor="b" anchorCtr="0" compatLnSpc="1">
            <a:prstTxWarp prst="textNoShape">
              <a:avLst/>
            </a:prstTxWarp>
          </a:bodyPr>
          <a:lstStyle>
            <a:lvl1pPr algn="r" eaLnBrk="1" hangingPunct="1">
              <a:defRPr kumimoji="1" sz="1400">
                <a:solidFill>
                  <a:srgbClr val="000000"/>
                </a:solidFill>
                <a:latin typeface="Times New Roman" panose="02020603050405020304" pitchFamily="18" charset="0"/>
              </a:defRPr>
            </a:lvl1pPr>
          </a:lstStyle>
          <a:p>
            <a:pPr>
              <a:defRPr/>
            </a:pPr>
            <a:fld id="{6A605DEF-E15A-419E-B57A-4E840EE7937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6807" r:id="rId1"/>
    <p:sldLayoutId id="2147486808" r:id="rId2"/>
    <p:sldLayoutId id="2147486809" r:id="rId3"/>
    <p:sldLayoutId id="2147486810" r:id="rId4"/>
    <p:sldLayoutId id="2147486811" r:id="rId5"/>
    <p:sldLayoutId id="2147486812" r:id="rId6"/>
    <p:sldLayoutId id="2147486813" r:id="rId7"/>
    <p:sldLayoutId id="2147486814" r:id="rId8"/>
    <p:sldLayoutId id="2147486815" r:id="rId9"/>
    <p:sldLayoutId id="2147486816" r:id="rId10"/>
    <p:sldLayoutId id="2147486817" r:id="rId11"/>
    <p:sldLayoutId id="2147486818" r:id="rId12"/>
    <p:sldLayoutId id="2147486819" r:id="rId13"/>
  </p:sldLayoutIdLst>
  <p:transition>
    <p:zoom/>
  </p:transition>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36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36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3600">
          <a:solidFill>
            <a:schemeClr val="tx2"/>
          </a:solidFill>
          <a:latin typeface="Times New Roman" pitchFamily="18" charset="0"/>
          <a:ea typeface="宋体" pitchFamily="2" charset="-122"/>
        </a:defRPr>
      </a:lvl5pPr>
      <a:lvl6pPr marL="457200" algn="ctr" rtl="0" fontAlgn="base">
        <a:spcBef>
          <a:spcPct val="0"/>
        </a:spcBef>
        <a:spcAft>
          <a:spcPct val="0"/>
        </a:spcAft>
        <a:defRPr sz="3600">
          <a:solidFill>
            <a:schemeClr val="tx2"/>
          </a:solidFill>
          <a:latin typeface="Times New Roman" pitchFamily="18" charset="0"/>
          <a:ea typeface="宋体" pitchFamily="2" charset="-122"/>
        </a:defRPr>
      </a:lvl6pPr>
      <a:lvl7pPr marL="914400" algn="ctr" rtl="0" fontAlgn="base">
        <a:spcBef>
          <a:spcPct val="0"/>
        </a:spcBef>
        <a:spcAft>
          <a:spcPct val="0"/>
        </a:spcAft>
        <a:defRPr sz="3600">
          <a:solidFill>
            <a:schemeClr val="tx2"/>
          </a:solidFill>
          <a:latin typeface="Times New Roman" pitchFamily="18" charset="0"/>
          <a:ea typeface="宋体" pitchFamily="2" charset="-122"/>
        </a:defRPr>
      </a:lvl7pPr>
      <a:lvl8pPr marL="1371600" algn="ctr" rtl="0" fontAlgn="base">
        <a:spcBef>
          <a:spcPct val="0"/>
        </a:spcBef>
        <a:spcAft>
          <a:spcPct val="0"/>
        </a:spcAft>
        <a:defRPr sz="3600">
          <a:solidFill>
            <a:schemeClr val="tx2"/>
          </a:solidFill>
          <a:latin typeface="Times New Roman" pitchFamily="18" charset="0"/>
          <a:ea typeface="宋体" pitchFamily="2" charset="-122"/>
        </a:defRPr>
      </a:lvl8pPr>
      <a:lvl9pPr marL="1828800" algn="ctr" rtl="0" fontAlgn="base">
        <a:spcBef>
          <a:spcPct val="0"/>
        </a:spcBef>
        <a:spcAft>
          <a:spcPct val="0"/>
        </a:spcAft>
        <a:defRPr sz="3600">
          <a:solidFill>
            <a:schemeClr val="tx2"/>
          </a:solidFill>
          <a:latin typeface="Times New Roman" pitchFamily="18"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chemeClr val="tx1"/>
          </a:solidFill>
          <a:latin typeface="+mn-lt"/>
          <a:ea typeface="+mn-ea"/>
        </a:defRPr>
      </a:lvl2pPr>
      <a:lvl3pPr marL="1141413" indent="-227013" algn="l" rtl="0" eaLnBrk="0" fontAlgn="base" hangingPunct="0">
        <a:lnSpc>
          <a:spcPct val="115000"/>
        </a:lnSpc>
        <a:spcBef>
          <a:spcPct val="20000"/>
        </a:spcBef>
        <a:spcAft>
          <a:spcPct val="0"/>
        </a:spcAft>
        <a:buChar char="•"/>
        <a:defRPr sz="2400">
          <a:solidFill>
            <a:schemeClr val="tx1"/>
          </a:solidFill>
          <a:latin typeface="+mn-lt"/>
          <a:ea typeface="+mn-ea"/>
        </a:defRPr>
      </a:lvl3pPr>
      <a:lvl4pPr marL="1600200" indent="-230188" algn="l" rtl="0" eaLnBrk="0" fontAlgn="base" hangingPunct="0">
        <a:lnSpc>
          <a:spcPct val="115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chemeClr val="tx1"/>
          </a:solidFill>
          <a:latin typeface="+mn-lt"/>
          <a:ea typeface="+mn-ea"/>
        </a:defRPr>
      </a:lvl5pPr>
      <a:lvl6pPr marL="2514600" indent="-228600" algn="l" rtl="0" fontAlgn="base">
        <a:lnSpc>
          <a:spcPct val="115000"/>
        </a:lnSpc>
        <a:spcBef>
          <a:spcPct val="20000"/>
        </a:spcBef>
        <a:spcAft>
          <a:spcPct val="0"/>
        </a:spcAft>
        <a:buChar char="»"/>
        <a:defRPr sz="2000">
          <a:solidFill>
            <a:schemeClr val="tx1"/>
          </a:solidFill>
          <a:latin typeface="+mn-lt"/>
          <a:ea typeface="+mn-ea"/>
        </a:defRPr>
      </a:lvl6pPr>
      <a:lvl7pPr marL="2971800" indent="-228600" algn="l" rtl="0" fontAlgn="base">
        <a:lnSpc>
          <a:spcPct val="115000"/>
        </a:lnSpc>
        <a:spcBef>
          <a:spcPct val="20000"/>
        </a:spcBef>
        <a:spcAft>
          <a:spcPct val="0"/>
        </a:spcAft>
        <a:buChar char="»"/>
        <a:defRPr sz="2000">
          <a:solidFill>
            <a:schemeClr val="tx1"/>
          </a:solidFill>
          <a:latin typeface="+mn-lt"/>
          <a:ea typeface="+mn-ea"/>
        </a:defRPr>
      </a:lvl7pPr>
      <a:lvl8pPr marL="3429000" indent="-228600" algn="l" rtl="0" fontAlgn="base">
        <a:lnSpc>
          <a:spcPct val="115000"/>
        </a:lnSpc>
        <a:spcBef>
          <a:spcPct val="20000"/>
        </a:spcBef>
        <a:spcAft>
          <a:spcPct val="0"/>
        </a:spcAft>
        <a:buChar char="»"/>
        <a:defRPr sz="2000">
          <a:solidFill>
            <a:schemeClr val="tx1"/>
          </a:solidFill>
          <a:latin typeface="+mn-lt"/>
          <a:ea typeface="+mn-ea"/>
        </a:defRPr>
      </a:lvl8pPr>
      <a:lvl9pPr marL="3886200" indent="-228600" algn="l" rtl="0" fontAlgn="base">
        <a:lnSpc>
          <a:spcPct val="115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D6F1AC5-C3A0-4AA2-B8A2-E22DFAF1D8BC}"/>
              </a:ext>
            </a:extLst>
          </p:cNvPr>
          <p:cNvSpPr>
            <a:spLocks noGrp="1" noChangeArrowheads="1"/>
          </p:cNvSpPr>
          <p:nvPr>
            <p:ph type="title"/>
          </p:nvPr>
        </p:nvSpPr>
        <p:spPr bwMode="auto">
          <a:xfrm>
            <a:off x="685800" y="609600"/>
            <a:ext cx="770255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zh-CN" altLang="en-US"/>
              <a:t>单击此处编辑母版标题样式</a:t>
            </a:r>
          </a:p>
        </p:txBody>
      </p:sp>
      <p:sp>
        <p:nvSpPr>
          <p:cNvPr id="4099" name="Rectangle 3">
            <a:extLst>
              <a:ext uri="{FF2B5EF4-FFF2-40B4-BE49-F238E27FC236}">
                <a16:creationId xmlns:a16="http://schemas.microsoft.com/office/drawing/2014/main" id="{F1EF5EFA-4927-4C5B-A7E5-F5291E69F827}"/>
              </a:ext>
            </a:extLst>
          </p:cNvPr>
          <p:cNvSpPr>
            <a:spLocks noGrp="1" noChangeArrowheads="1"/>
          </p:cNvSpPr>
          <p:nvPr>
            <p:ph type="body" idx="1"/>
          </p:nvPr>
        </p:nvSpPr>
        <p:spPr bwMode="auto">
          <a:xfrm>
            <a:off x="685800" y="1979613"/>
            <a:ext cx="7772400"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58052" name="Rectangle 4">
            <a:extLst>
              <a:ext uri="{FF2B5EF4-FFF2-40B4-BE49-F238E27FC236}">
                <a16:creationId xmlns:a16="http://schemas.microsoft.com/office/drawing/2014/main" id="{FFB90BFC-344B-45C8-9DC8-EE97502C25D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16" tIns="45708" rIns="91416" bIns="45708" numCol="1" anchor="b" anchorCtr="1" compatLnSpc="1">
            <a:prstTxWarp prst="textNoShape">
              <a:avLst/>
            </a:prstTxWarp>
          </a:bodyPr>
          <a:lstStyle>
            <a:lvl1pPr eaLnBrk="1" hangingPunct="1">
              <a:defRPr sz="1400">
                <a:ea typeface="+mn-ea"/>
              </a:defRPr>
            </a:lvl1pPr>
          </a:lstStyle>
          <a:p>
            <a:pPr>
              <a:defRPr/>
            </a:pPr>
            <a:r>
              <a:rPr lang="zh-CN" altLang="en-US"/>
              <a:t>辽东学院信息技术学院</a:t>
            </a:r>
          </a:p>
        </p:txBody>
      </p:sp>
      <p:pic>
        <p:nvPicPr>
          <p:cNvPr id="4101" name="Picture 5" descr="BJ1245">
            <a:extLst>
              <a:ext uri="{FF2B5EF4-FFF2-40B4-BE49-F238E27FC236}">
                <a16:creationId xmlns:a16="http://schemas.microsoft.com/office/drawing/2014/main" id="{D115E292-56D6-49F0-A46D-971093F223B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6675438"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BJ3009">
            <a:extLst>
              <a:ext uri="{FF2B5EF4-FFF2-40B4-BE49-F238E27FC236}">
                <a16:creationId xmlns:a16="http://schemas.microsoft.com/office/drawing/2014/main" id="{0E394A06-DD57-4EB2-9951-56C60CA38C2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4388" y="5372100"/>
            <a:ext cx="197961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Text Box 7">
            <a:extLst>
              <a:ext uri="{FF2B5EF4-FFF2-40B4-BE49-F238E27FC236}">
                <a16:creationId xmlns:a16="http://schemas.microsoft.com/office/drawing/2014/main" id="{4CFF4C54-7804-43C2-9823-FD5E1DC8F3F1}"/>
              </a:ext>
            </a:extLst>
          </p:cNvPr>
          <p:cNvSpPr txBox="1">
            <a:spLocks noChangeArrowheads="1"/>
          </p:cNvSpPr>
          <p:nvPr/>
        </p:nvSpPr>
        <p:spPr bwMode="auto">
          <a:xfrm>
            <a:off x="1374775" y="73025"/>
            <a:ext cx="2209800" cy="396875"/>
          </a:xfrm>
          <a:prstGeom prst="rect">
            <a:avLst/>
          </a:prstGeom>
          <a:noFill/>
          <a:ln>
            <a:noFill/>
          </a:ln>
        </p:spPr>
        <p:txBody>
          <a:bodyPr wrap="none" lIns="91416" tIns="45708" rIns="91416" bIns="45708">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000">
                <a:latin typeface="华文行楷" pitchFamily="2" charset="-122"/>
                <a:ea typeface="华文行楷" pitchFamily="2" charset="-122"/>
              </a:rPr>
              <a:t>第五章 设备 管 理 </a:t>
            </a:r>
          </a:p>
        </p:txBody>
      </p:sp>
      <p:pic>
        <p:nvPicPr>
          <p:cNvPr id="4104" name="Picture 8" descr="BJ2017">
            <a:extLst>
              <a:ext uri="{FF2B5EF4-FFF2-40B4-BE49-F238E27FC236}">
                <a16:creationId xmlns:a16="http://schemas.microsoft.com/office/drawing/2014/main" id="{09AE6852-9DBC-4DC5-A18A-4DBB595253D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6146800"/>
            <a:ext cx="10668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7" name="Rectangle 9">
            <a:extLst>
              <a:ext uri="{FF2B5EF4-FFF2-40B4-BE49-F238E27FC236}">
                <a16:creationId xmlns:a16="http://schemas.microsoft.com/office/drawing/2014/main" id="{EAAE88A4-01C6-47EB-B5DC-058B528CAD71}"/>
              </a:ext>
            </a:extLst>
          </p:cNvPr>
          <p:cNvSpPr>
            <a:spLocks noGrp="1" noChangeArrowheads="1"/>
          </p:cNvSpPr>
          <p:nvPr>
            <p:ph type="dt" sz="half" idx="2"/>
          </p:nvPr>
        </p:nvSpPr>
        <p:spPr bwMode="auto">
          <a:xfrm>
            <a:off x="71438" y="6248400"/>
            <a:ext cx="1905000" cy="457200"/>
          </a:xfrm>
          <a:prstGeom prst="rect">
            <a:avLst/>
          </a:prstGeom>
          <a:noFill/>
          <a:ln w="9525">
            <a:noFill/>
            <a:miter lim="800000"/>
            <a:headEnd/>
            <a:tailEnd/>
          </a:ln>
          <a:effectLst/>
        </p:spPr>
        <p:txBody>
          <a:bodyPr vert="horz" wrap="square" lIns="91416" tIns="45708" rIns="91416" bIns="45708" numCol="1" anchor="b" anchorCtr="0" compatLnSpc="1">
            <a:prstTxWarp prst="textNoShape">
              <a:avLst/>
            </a:prstTxWarp>
          </a:bodyPr>
          <a:lstStyle>
            <a:lvl1pPr algn="l" eaLnBrk="1" hangingPunct="1">
              <a:defRPr sz="1400">
                <a:ea typeface="+mn-ea"/>
              </a:defRPr>
            </a:lvl1pPr>
          </a:lstStyle>
          <a:p>
            <a:pPr>
              <a:defRPr/>
            </a:pPr>
            <a:fld id="{C963C785-4FE5-4102-8A2E-BD0D6C17C087}" type="datetime1">
              <a:rPr lang="en-US"/>
              <a:pPr>
                <a:defRPr/>
              </a:pPr>
              <a:t>4/22/2024</a:t>
            </a:fld>
            <a:endParaRPr lang="en-US" altLang="zh-CN"/>
          </a:p>
        </p:txBody>
      </p:sp>
      <p:sp>
        <p:nvSpPr>
          <p:cNvPr id="258058" name="Rectangle 10">
            <a:extLst>
              <a:ext uri="{FF2B5EF4-FFF2-40B4-BE49-F238E27FC236}">
                <a16:creationId xmlns:a16="http://schemas.microsoft.com/office/drawing/2014/main" id="{BC5B01FF-C41C-4280-A2EB-2A8B92914EAA}"/>
              </a:ext>
            </a:extLst>
          </p:cNvPr>
          <p:cNvSpPr>
            <a:spLocks noGrp="1" noChangeArrowheads="1"/>
          </p:cNvSpPr>
          <p:nvPr>
            <p:ph type="sldNum" sz="quarter" idx="4"/>
          </p:nvPr>
        </p:nvSpPr>
        <p:spPr bwMode="auto">
          <a:xfrm>
            <a:off x="7073900" y="6248400"/>
            <a:ext cx="1906588" cy="457200"/>
          </a:xfrm>
          <a:prstGeom prst="rect">
            <a:avLst/>
          </a:prstGeom>
          <a:noFill/>
          <a:ln w="9525">
            <a:noFill/>
            <a:miter lim="800000"/>
            <a:headEnd/>
            <a:tailEnd/>
          </a:ln>
          <a:effectLst/>
        </p:spPr>
        <p:txBody>
          <a:bodyPr vert="horz" wrap="square" lIns="91416" tIns="45708" rIns="91416" bIns="45708" numCol="1" anchor="b" anchorCtr="0" compatLnSpc="1">
            <a:prstTxWarp prst="textNoShape">
              <a:avLst/>
            </a:prstTxWarp>
          </a:bodyPr>
          <a:lstStyle>
            <a:lvl1pPr algn="r" eaLnBrk="1" hangingPunct="1">
              <a:defRPr sz="1400"/>
            </a:lvl1pPr>
          </a:lstStyle>
          <a:p>
            <a:pPr>
              <a:defRPr/>
            </a:pPr>
            <a:fld id="{53503DB1-FD8E-4EE0-9B39-05EB8756EEF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6766" r:id="rId1"/>
    <p:sldLayoutId id="2147486767" r:id="rId2"/>
    <p:sldLayoutId id="2147486768" r:id="rId3"/>
    <p:sldLayoutId id="2147486769" r:id="rId4"/>
    <p:sldLayoutId id="2147486770" r:id="rId5"/>
    <p:sldLayoutId id="2147486771" r:id="rId6"/>
    <p:sldLayoutId id="2147486772" r:id="rId7"/>
    <p:sldLayoutId id="2147486773" r:id="rId8"/>
    <p:sldLayoutId id="2147486774" r:id="rId9"/>
    <p:sldLayoutId id="2147486775" r:id="rId10"/>
    <p:sldLayoutId id="2147486776" r:id="rId11"/>
    <p:sldLayoutId id="2147486777" r:id="rId12"/>
    <p:sldLayoutId id="2147486778" r:id="rId13"/>
  </p:sldLayoutIdLst>
  <p:transition>
    <p:zoom/>
  </p:transition>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36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36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3600">
          <a:solidFill>
            <a:schemeClr val="tx2"/>
          </a:solidFill>
          <a:latin typeface="Times New Roman" pitchFamily="18" charset="0"/>
          <a:ea typeface="宋体" pitchFamily="2" charset="-122"/>
        </a:defRPr>
      </a:lvl5pPr>
      <a:lvl6pPr marL="457200" algn="ctr" rtl="0" fontAlgn="base">
        <a:spcBef>
          <a:spcPct val="0"/>
        </a:spcBef>
        <a:spcAft>
          <a:spcPct val="0"/>
        </a:spcAft>
        <a:defRPr sz="3600">
          <a:solidFill>
            <a:schemeClr val="tx2"/>
          </a:solidFill>
          <a:latin typeface="Times New Roman" pitchFamily="18" charset="0"/>
          <a:ea typeface="宋体" pitchFamily="2" charset="-122"/>
        </a:defRPr>
      </a:lvl6pPr>
      <a:lvl7pPr marL="914400" algn="ctr" rtl="0" fontAlgn="base">
        <a:spcBef>
          <a:spcPct val="0"/>
        </a:spcBef>
        <a:spcAft>
          <a:spcPct val="0"/>
        </a:spcAft>
        <a:defRPr sz="3600">
          <a:solidFill>
            <a:schemeClr val="tx2"/>
          </a:solidFill>
          <a:latin typeface="Times New Roman" pitchFamily="18" charset="0"/>
          <a:ea typeface="宋体" pitchFamily="2" charset="-122"/>
        </a:defRPr>
      </a:lvl7pPr>
      <a:lvl8pPr marL="1371600" algn="ctr" rtl="0" fontAlgn="base">
        <a:spcBef>
          <a:spcPct val="0"/>
        </a:spcBef>
        <a:spcAft>
          <a:spcPct val="0"/>
        </a:spcAft>
        <a:defRPr sz="3600">
          <a:solidFill>
            <a:schemeClr val="tx2"/>
          </a:solidFill>
          <a:latin typeface="Times New Roman" pitchFamily="18" charset="0"/>
          <a:ea typeface="宋体" pitchFamily="2" charset="-122"/>
        </a:defRPr>
      </a:lvl8pPr>
      <a:lvl9pPr marL="1828800" algn="ctr" rtl="0" fontAlgn="base">
        <a:spcBef>
          <a:spcPct val="0"/>
        </a:spcBef>
        <a:spcAft>
          <a:spcPct val="0"/>
        </a:spcAft>
        <a:defRPr sz="3600">
          <a:solidFill>
            <a:schemeClr val="tx2"/>
          </a:solidFill>
          <a:latin typeface="Times New Roman" pitchFamily="18"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chemeClr val="tx1"/>
          </a:solidFill>
          <a:latin typeface="+mn-lt"/>
          <a:ea typeface="+mn-ea"/>
        </a:defRPr>
      </a:lvl2pPr>
      <a:lvl3pPr marL="1141413" indent="-227013" algn="l" rtl="0" eaLnBrk="0" fontAlgn="base" hangingPunct="0">
        <a:lnSpc>
          <a:spcPct val="115000"/>
        </a:lnSpc>
        <a:spcBef>
          <a:spcPct val="20000"/>
        </a:spcBef>
        <a:spcAft>
          <a:spcPct val="0"/>
        </a:spcAft>
        <a:buChar char="•"/>
        <a:defRPr sz="2400">
          <a:solidFill>
            <a:schemeClr val="tx1"/>
          </a:solidFill>
          <a:latin typeface="+mn-lt"/>
          <a:ea typeface="+mn-ea"/>
        </a:defRPr>
      </a:lvl3pPr>
      <a:lvl4pPr marL="1600200" indent="-230188" algn="l" rtl="0" eaLnBrk="0" fontAlgn="base" hangingPunct="0">
        <a:lnSpc>
          <a:spcPct val="115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chemeClr val="tx1"/>
          </a:solidFill>
          <a:latin typeface="+mn-lt"/>
          <a:ea typeface="+mn-ea"/>
        </a:defRPr>
      </a:lvl5pPr>
      <a:lvl6pPr marL="2514600" indent="-228600" algn="l" rtl="0" fontAlgn="base">
        <a:lnSpc>
          <a:spcPct val="115000"/>
        </a:lnSpc>
        <a:spcBef>
          <a:spcPct val="20000"/>
        </a:spcBef>
        <a:spcAft>
          <a:spcPct val="0"/>
        </a:spcAft>
        <a:buChar char="»"/>
        <a:defRPr sz="2000">
          <a:solidFill>
            <a:schemeClr val="tx1"/>
          </a:solidFill>
          <a:latin typeface="+mn-lt"/>
          <a:ea typeface="+mn-ea"/>
        </a:defRPr>
      </a:lvl6pPr>
      <a:lvl7pPr marL="2971800" indent="-228600" algn="l" rtl="0" fontAlgn="base">
        <a:lnSpc>
          <a:spcPct val="115000"/>
        </a:lnSpc>
        <a:spcBef>
          <a:spcPct val="20000"/>
        </a:spcBef>
        <a:spcAft>
          <a:spcPct val="0"/>
        </a:spcAft>
        <a:buChar char="»"/>
        <a:defRPr sz="2000">
          <a:solidFill>
            <a:schemeClr val="tx1"/>
          </a:solidFill>
          <a:latin typeface="+mn-lt"/>
          <a:ea typeface="+mn-ea"/>
        </a:defRPr>
      </a:lvl7pPr>
      <a:lvl8pPr marL="3429000" indent="-228600" algn="l" rtl="0" fontAlgn="base">
        <a:lnSpc>
          <a:spcPct val="115000"/>
        </a:lnSpc>
        <a:spcBef>
          <a:spcPct val="20000"/>
        </a:spcBef>
        <a:spcAft>
          <a:spcPct val="0"/>
        </a:spcAft>
        <a:buChar char="»"/>
        <a:defRPr sz="2000">
          <a:solidFill>
            <a:schemeClr val="tx1"/>
          </a:solidFill>
          <a:latin typeface="+mn-lt"/>
          <a:ea typeface="+mn-ea"/>
        </a:defRPr>
      </a:lvl8pPr>
      <a:lvl9pPr marL="3886200" indent="-228600" algn="l" rtl="0" fontAlgn="base">
        <a:lnSpc>
          <a:spcPct val="115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AA5E9B0-2391-4A86-BEC6-DC789B8E3F4F}"/>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Rectangle 3">
            <a:extLst>
              <a:ext uri="{FF2B5EF4-FFF2-40B4-BE49-F238E27FC236}">
                <a16:creationId xmlns:a16="http://schemas.microsoft.com/office/drawing/2014/main" id="{5C672B69-C880-4C63-802C-5C6E36EF56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360D8C8-0F4A-4A5D-B4E7-D327025A93E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defRPr>
            </a:lvl1pPr>
          </a:lstStyle>
          <a:p>
            <a:pPr>
              <a:defRPr/>
            </a:pPr>
            <a:endParaRPr lang="en-US" altLang="zh-CN"/>
          </a:p>
        </p:txBody>
      </p:sp>
      <p:sp>
        <p:nvSpPr>
          <p:cNvPr id="1029" name="Rectangle 5">
            <a:extLst>
              <a:ext uri="{FF2B5EF4-FFF2-40B4-BE49-F238E27FC236}">
                <a16:creationId xmlns:a16="http://schemas.microsoft.com/office/drawing/2014/main" id="{8FF06CE9-C522-4BD2-A54C-F06D7B1EB203}"/>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defRPr>
            </a:lvl1pPr>
          </a:lstStyle>
          <a:p>
            <a:pPr>
              <a:defRPr/>
            </a:pPr>
            <a:endParaRPr lang="en-US" altLang="zh-CN"/>
          </a:p>
        </p:txBody>
      </p:sp>
      <p:sp>
        <p:nvSpPr>
          <p:cNvPr id="1030" name="Rectangle 6">
            <a:extLst>
              <a:ext uri="{FF2B5EF4-FFF2-40B4-BE49-F238E27FC236}">
                <a16:creationId xmlns:a16="http://schemas.microsoft.com/office/drawing/2014/main" id="{D44A271F-D27F-4D36-9E99-902871CF4DEF}"/>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a:defRPr/>
            </a:pPr>
            <a:fld id="{1E7028A5-CB21-4244-A7EA-60A9D9300C7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6779" r:id="rId1"/>
    <p:sldLayoutId id="2147486780" r:id="rId2"/>
    <p:sldLayoutId id="2147486781" r:id="rId3"/>
    <p:sldLayoutId id="2147486782" r:id="rId4"/>
    <p:sldLayoutId id="2147486783" r:id="rId5"/>
    <p:sldLayoutId id="2147486784" r:id="rId6"/>
    <p:sldLayoutId id="2147486785" r:id="rId7"/>
    <p:sldLayoutId id="2147486786" r:id="rId8"/>
    <p:sldLayoutId id="2147486787" r:id="rId9"/>
    <p:sldLayoutId id="2147486788" r:id="rId10"/>
    <p:sldLayoutId id="2147486789" r:id="rId11"/>
    <p:sldLayoutId id="2147486790" r:id="rId12"/>
    <p:sldLayoutId id="2147486791" r:id="rId13"/>
    <p:sldLayoutId id="2147486820"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grpSp>
        <p:nvGrpSpPr>
          <p:cNvPr id="6146" name="组 95">
            <a:extLst>
              <a:ext uri="{FF2B5EF4-FFF2-40B4-BE49-F238E27FC236}">
                <a16:creationId xmlns:a16="http://schemas.microsoft.com/office/drawing/2014/main" id="{5D504B5C-2C68-4712-846B-5B9E96B2DB3E}"/>
              </a:ext>
            </a:extLst>
          </p:cNvPr>
          <p:cNvGrpSpPr>
            <a:grpSpLocks/>
          </p:cNvGrpSpPr>
          <p:nvPr userDrawn="1"/>
        </p:nvGrpSpPr>
        <p:grpSpPr bwMode="auto">
          <a:xfrm>
            <a:off x="0" y="0"/>
            <a:ext cx="9144000" cy="6738938"/>
            <a:chOff x="-1" y="0"/>
            <a:chExt cx="12192002" cy="6858000"/>
          </a:xfrm>
        </p:grpSpPr>
        <p:cxnSp>
          <p:nvCxnSpPr>
            <p:cNvPr id="97" name="直接连接符 96">
              <a:extLst>
                <a:ext uri="{FF2B5EF4-FFF2-40B4-BE49-F238E27FC236}">
                  <a16:creationId xmlns:a16="http://schemas.microsoft.com/office/drawing/2014/main" id="{C11D74FF-081A-49E1-89CB-97CC4028549D}"/>
                </a:ext>
              </a:extLst>
            </p:cNvPr>
            <p:cNvCxnSpPr/>
            <p:nvPr/>
          </p:nvCxnSpPr>
          <p:spPr bwMode="hidden">
            <a:xfrm>
              <a:off x="609599"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8B1B03A-8DE3-4966-9BD0-5EBBD4AEDB5D}"/>
                </a:ext>
              </a:extLst>
            </p:cNvPr>
            <p:cNvCxnSpPr/>
            <p:nvPr/>
          </p:nvCxnSpPr>
          <p:spPr bwMode="hidden">
            <a:xfrm>
              <a:off x="1828799"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FF330A63-8009-4ED1-8C1B-F68C10BE1183}"/>
                </a:ext>
              </a:extLst>
            </p:cNvPr>
            <p:cNvCxnSpPr/>
            <p:nvPr/>
          </p:nvCxnSpPr>
          <p:spPr bwMode="hidden">
            <a:xfrm>
              <a:off x="30480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A6D63B1D-A027-457E-A3E9-F793E601AEB2}"/>
                </a:ext>
              </a:extLst>
            </p:cNvPr>
            <p:cNvCxnSpPr/>
            <p:nvPr/>
          </p:nvCxnSpPr>
          <p:spPr bwMode="hidden">
            <a:xfrm>
              <a:off x="42672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7E758DBF-9EB2-439B-99EB-3F90BD0EF63C}"/>
                </a:ext>
              </a:extLst>
            </p:cNvPr>
            <p:cNvCxnSpPr/>
            <p:nvPr/>
          </p:nvCxnSpPr>
          <p:spPr bwMode="hidden">
            <a:xfrm>
              <a:off x="54864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B16C1635-14DC-4DF6-A6F0-5736E901CFBB}"/>
                </a:ext>
              </a:extLst>
            </p:cNvPr>
            <p:cNvCxnSpPr/>
            <p:nvPr/>
          </p:nvCxnSpPr>
          <p:spPr bwMode="hidden">
            <a:xfrm>
              <a:off x="67056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3F3BE8D5-8354-4D9B-9306-95FF0FF3DFB7}"/>
                </a:ext>
              </a:extLst>
            </p:cNvPr>
            <p:cNvCxnSpPr/>
            <p:nvPr/>
          </p:nvCxnSpPr>
          <p:spPr bwMode="hidden">
            <a:xfrm>
              <a:off x="79248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D44DA9C4-95EC-484F-A629-9F66CD5EF2BD}"/>
                </a:ext>
              </a:extLst>
            </p:cNvPr>
            <p:cNvCxnSpPr/>
            <p:nvPr/>
          </p:nvCxnSpPr>
          <p:spPr bwMode="hidden">
            <a:xfrm>
              <a:off x="9144001"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A01D6621-D24A-4038-9DCD-599B8E58EE90}"/>
                </a:ext>
              </a:extLst>
            </p:cNvPr>
            <p:cNvCxnSpPr/>
            <p:nvPr/>
          </p:nvCxnSpPr>
          <p:spPr bwMode="hidden">
            <a:xfrm>
              <a:off x="10363201"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0E925A1-BF3C-404E-BC7D-DA5FD773EBB1}"/>
                </a:ext>
              </a:extLst>
            </p:cNvPr>
            <p:cNvCxnSpPr/>
            <p:nvPr/>
          </p:nvCxnSpPr>
          <p:spPr bwMode="hidden">
            <a:xfrm>
              <a:off x="11582401"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5C32315-17AC-4A9C-A2C6-E0103CE515C1}"/>
                </a:ext>
              </a:extLst>
            </p:cNvPr>
            <p:cNvCxnSpPr/>
            <p:nvPr/>
          </p:nvCxnSpPr>
          <p:spPr bwMode="hidden">
            <a:xfrm>
              <a:off x="2116" y="386116"/>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3E270473-341F-469C-B4F4-9AE8BA0C1E59}"/>
                </a:ext>
              </a:extLst>
            </p:cNvPr>
            <p:cNvCxnSpPr/>
            <p:nvPr/>
          </p:nvCxnSpPr>
          <p:spPr bwMode="hidden">
            <a:xfrm>
              <a:off x="2116" y="1610701"/>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773CBABB-F5A5-433A-88C5-E2DB3EB49218}"/>
                </a:ext>
              </a:extLst>
            </p:cNvPr>
            <p:cNvCxnSpPr/>
            <p:nvPr/>
          </p:nvCxnSpPr>
          <p:spPr bwMode="hidden">
            <a:xfrm>
              <a:off x="2116" y="2835287"/>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882678F1-C6A4-4860-998F-09C18E1CF246}"/>
                </a:ext>
              </a:extLst>
            </p:cNvPr>
            <p:cNvCxnSpPr/>
            <p:nvPr/>
          </p:nvCxnSpPr>
          <p:spPr bwMode="hidden">
            <a:xfrm>
              <a:off x="2116" y="4059872"/>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285F51F3-935D-49AA-8621-BC27D5BED51B}"/>
                </a:ext>
              </a:extLst>
            </p:cNvPr>
            <p:cNvCxnSpPr/>
            <p:nvPr/>
          </p:nvCxnSpPr>
          <p:spPr bwMode="hidden">
            <a:xfrm>
              <a:off x="2116" y="5286072"/>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A056128F-E82F-4C00-AB53-CF9BE8937911}"/>
                </a:ext>
              </a:extLst>
            </p:cNvPr>
            <p:cNvCxnSpPr/>
            <p:nvPr/>
          </p:nvCxnSpPr>
          <p:spPr bwMode="hidden">
            <a:xfrm>
              <a:off x="2116" y="6510657"/>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6164" name="组 112">
              <a:extLst>
                <a:ext uri="{FF2B5EF4-FFF2-40B4-BE49-F238E27FC236}">
                  <a16:creationId xmlns:a16="http://schemas.microsoft.com/office/drawing/2014/main" id="{CD85B76F-E1D4-4327-993F-053EDE50449D}"/>
                </a:ext>
              </a:extLst>
            </p:cNvPr>
            <p:cNvGrpSpPr>
              <a:grpSpLocks/>
            </p:cNvGrpSpPr>
            <p:nvPr userDrawn="1"/>
          </p:nvGrpSpPr>
          <p:grpSpPr bwMode="auto">
            <a:xfrm>
              <a:off x="-1" y="0"/>
              <a:ext cx="12192001" cy="6858000"/>
              <a:chOff x="-1" y="0"/>
              <a:chExt cx="12192001" cy="6858000"/>
            </a:xfrm>
          </p:grpSpPr>
          <p:cxnSp>
            <p:nvCxnSpPr>
              <p:cNvPr id="131" name="直接连接符 130">
                <a:extLst>
                  <a:ext uri="{FF2B5EF4-FFF2-40B4-BE49-F238E27FC236}">
                    <a16:creationId xmlns:a16="http://schemas.microsoft.com/office/drawing/2014/main" id="{C036DF77-4269-4EAD-8ECF-45FDD7BFF001}"/>
                  </a:ext>
                </a:extLst>
              </p:cNvPr>
              <p:cNvCxnSpPr/>
              <p:nvPr/>
            </p:nvCxnSpPr>
            <p:spPr bwMode="hidden">
              <a:xfrm>
                <a:off x="226483"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480A31D-704D-4574-8C70-5BE33CED5A92}"/>
                  </a:ext>
                </a:extLst>
              </p:cNvPr>
              <p:cNvCxnSpPr/>
              <p:nvPr/>
            </p:nvCxnSpPr>
            <p:spPr bwMode="hidden">
              <a:xfrm>
                <a:off x="1449917"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9898399B-8809-4A38-A6FA-1212948A751F}"/>
                  </a:ext>
                </a:extLst>
              </p:cNvPr>
              <p:cNvCxnSpPr/>
              <p:nvPr/>
            </p:nvCxnSpPr>
            <p:spPr bwMode="hidden">
              <a:xfrm>
                <a:off x="2667000"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FEC62FA3-7282-43F6-9D55-CFC48770648A}"/>
                  </a:ext>
                </a:extLst>
              </p:cNvPr>
              <p:cNvCxnSpPr/>
              <p:nvPr/>
            </p:nvCxnSpPr>
            <p:spPr bwMode="hidden">
              <a:xfrm>
                <a:off x="3884084" y="0"/>
                <a:ext cx="6817784"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8FA1EABC-0AD0-4870-82BF-1D52945781AE}"/>
                  </a:ext>
                </a:extLst>
              </p:cNvPr>
              <p:cNvCxnSpPr/>
              <p:nvPr/>
            </p:nvCxnSpPr>
            <p:spPr bwMode="hidden">
              <a:xfrm>
                <a:off x="5107517"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6187" name="组 135">
                <a:extLst>
                  <a:ext uri="{FF2B5EF4-FFF2-40B4-BE49-F238E27FC236}">
                    <a16:creationId xmlns:a16="http://schemas.microsoft.com/office/drawing/2014/main" id="{B199DEAB-A51F-4DBD-8456-383084ECD864}"/>
                  </a:ext>
                </a:extLst>
              </p:cNvPr>
              <p:cNvGrpSpPr>
                <a:grpSpLocks/>
              </p:cNvGrpSpPr>
              <p:nvPr/>
            </p:nvGrpSpPr>
            <p:grpSpPr bwMode="auto">
              <a:xfrm>
                <a:off x="6327885" y="0"/>
                <a:ext cx="5864115" cy="5898673"/>
                <a:chOff x="6327885" y="0"/>
                <a:chExt cx="5864115" cy="5898673"/>
              </a:xfrm>
            </p:grpSpPr>
            <p:cxnSp>
              <p:nvCxnSpPr>
                <p:cNvPr id="142" name="直接连接符 141">
                  <a:extLst>
                    <a:ext uri="{FF2B5EF4-FFF2-40B4-BE49-F238E27FC236}">
                      <a16:creationId xmlns:a16="http://schemas.microsoft.com/office/drawing/2014/main" id="{A5E4543E-416A-4376-91BF-C1007F364BF8}"/>
                    </a:ext>
                  </a:extLst>
                </p:cNvPr>
                <p:cNvCxnSpPr/>
                <p:nvPr/>
              </p:nvCxnSpPr>
              <p:spPr bwMode="hidden">
                <a:xfrm>
                  <a:off x="6328833" y="0"/>
                  <a:ext cx="5863168" cy="589836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09887F9-8C4B-42E9-9D97-281555B3DFDF}"/>
                    </a:ext>
                  </a:extLst>
                </p:cNvPr>
                <p:cNvCxnSpPr/>
                <p:nvPr/>
              </p:nvCxnSpPr>
              <p:spPr bwMode="hidden">
                <a:xfrm>
                  <a:off x="7550151" y="0"/>
                  <a:ext cx="4641851" cy="4672164"/>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9DD2ABF-F777-4E5A-AF6B-E159E6BF1D63}"/>
                    </a:ext>
                  </a:extLst>
                </p:cNvPr>
                <p:cNvCxnSpPr/>
                <p:nvPr/>
              </p:nvCxnSpPr>
              <p:spPr bwMode="hidden">
                <a:xfrm>
                  <a:off x="8773584" y="0"/>
                  <a:ext cx="3418417" cy="345727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72EC21F7-E2D0-4052-84F2-983806BC81C3}"/>
                    </a:ext>
                  </a:extLst>
                </p:cNvPr>
                <p:cNvCxnSpPr/>
                <p:nvPr/>
              </p:nvCxnSpPr>
              <p:spPr bwMode="hidden">
                <a:xfrm>
                  <a:off x="9982201" y="0"/>
                  <a:ext cx="2209801" cy="22262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6B0CD18-F66D-4706-8637-06D99087F6EA}"/>
                    </a:ext>
                  </a:extLst>
                </p:cNvPr>
                <p:cNvCxnSpPr/>
                <p:nvPr/>
              </p:nvCxnSpPr>
              <p:spPr bwMode="hidden">
                <a:xfrm>
                  <a:off x="11199285" y="0"/>
                  <a:ext cx="992716" cy="100325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a:extLst>
                  <a:ext uri="{FF2B5EF4-FFF2-40B4-BE49-F238E27FC236}">
                    <a16:creationId xmlns:a16="http://schemas.microsoft.com/office/drawing/2014/main" id="{F3A27A87-E59B-412F-B133-5B1B0A7DAAEA}"/>
                  </a:ext>
                </a:extLst>
              </p:cNvPr>
              <p:cNvCxnSpPr/>
              <p:nvPr/>
            </p:nvCxnSpPr>
            <p:spPr bwMode="hidden">
              <a:xfrm flipH="1" flipV="1">
                <a:off x="-1" y="1011333"/>
                <a:ext cx="5829301" cy="58466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89AAD945-26FA-4A9F-91FE-22F0E3BD9F73}"/>
                  </a:ext>
                </a:extLst>
              </p:cNvPr>
              <p:cNvCxnSpPr/>
              <p:nvPr/>
            </p:nvCxnSpPr>
            <p:spPr bwMode="hidden">
              <a:xfrm flipH="1" flipV="1">
                <a:off x="-1" y="2227841"/>
                <a:ext cx="4614334" cy="463015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D2F8E998-070B-437D-A334-C40E71AD88AA}"/>
                  </a:ext>
                </a:extLst>
              </p:cNvPr>
              <p:cNvCxnSpPr/>
              <p:nvPr/>
            </p:nvCxnSpPr>
            <p:spPr bwMode="hidden">
              <a:xfrm flipH="1" flipV="1">
                <a:off x="-1" y="3431423"/>
                <a:ext cx="3399367" cy="342657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4995B29C-EF05-4750-9495-7EB388A92167}"/>
                  </a:ext>
                </a:extLst>
              </p:cNvPr>
              <p:cNvCxnSpPr/>
              <p:nvPr/>
            </p:nvCxnSpPr>
            <p:spPr bwMode="hidden">
              <a:xfrm flipH="1" flipV="1">
                <a:off x="-1" y="4651162"/>
                <a:ext cx="2197100" cy="220683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a:extLst>
                  <a:ext uri="{FF2B5EF4-FFF2-40B4-BE49-F238E27FC236}">
                    <a16:creationId xmlns:a16="http://schemas.microsoft.com/office/drawing/2014/main" id="{9DB27EC1-49FF-4863-A2CE-A25F92A96238}"/>
                  </a:ext>
                </a:extLst>
              </p:cNvPr>
              <p:cNvCxnSpPr/>
              <p:nvPr/>
            </p:nvCxnSpPr>
            <p:spPr bwMode="hidden">
              <a:xfrm flipH="1" flipV="1">
                <a:off x="-1" y="5864438"/>
                <a:ext cx="986367" cy="99356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6165" name="组 113">
              <a:extLst>
                <a:ext uri="{FF2B5EF4-FFF2-40B4-BE49-F238E27FC236}">
                  <a16:creationId xmlns:a16="http://schemas.microsoft.com/office/drawing/2014/main" id="{1AA54EAF-7792-4B86-A524-494C0DF4E646}"/>
                </a:ext>
              </a:extLst>
            </p:cNvPr>
            <p:cNvGrpSpPr>
              <a:grpSpLocks/>
            </p:cNvGrpSpPr>
            <p:nvPr userDrawn="1"/>
          </p:nvGrpSpPr>
          <p:grpSpPr bwMode="auto">
            <a:xfrm flipH="1">
              <a:off x="0" y="0"/>
              <a:ext cx="12192001" cy="6858000"/>
              <a:chOff x="-1" y="0"/>
              <a:chExt cx="12192001" cy="6858000"/>
            </a:xfrm>
          </p:grpSpPr>
          <p:cxnSp>
            <p:nvCxnSpPr>
              <p:cNvPr id="115" name="直接连接符 114">
                <a:extLst>
                  <a:ext uri="{FF2B5EF4-FFF2-40B4-BE49-F238E27FC236}">
                    <a16:creationId xmlns:a16="http://schemas.microsoft.com/office/drawing/2014/main" id="{18832E15-F91D-44CF-B71B-E055E879E52C}"/>
                  </a:ext>
                </a:extLst>
              </p:cNvPr>
              <p:cNvCxnSpPr/>
              <p:nvPr/>
            </p:nvCxnSpPr>
            <p:spPr bwMode="hidden">
              <a:xfrm>
                <a:off x="226482"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A2A82BAB-26B5-47A1-8A94-B98B2311B5BC}"/>
                  </a:ext>
                </a:extLst>
              </p:cNvPr>
              <p:cNvCxnSpPr/>
              <p:nvPr/>
            </p:nvCxnSpPr>
            <p:spPr bwMode="hidden">
              <a:xfrm>
                <a:off x="1449915"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DBF88F2-7654-4377-9210-A3159BF5F95C}"/>
                  </a:ext>
                </a:extLst>
              </p:cNvPr>
              <p:cNvCxnSpPr/>
              <p:nvPr/>
            </p:nvCxnSpPr>
            <p:spPr bwMode="hidden">
              <a:xfrm>
                <a:off x="2667000"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58306253-8E78-48D7-9119-BAD5B6BA741A}"/>
                  </a:ext>
                </a:extLst>
              </p:cNvPr>
              <p:cNvCxnSpPr/>
              <p:nvPr/>
            </p:nvCxnSpPr>
            <p:spPr bwMode="hidden">
              <a:xfrm>
                <a:off x="3884082" y="0"/>
                <a:ext cx="6817785"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21A05AD5-B49C-40C2-B207-9B0497C06F68}"/>
                  </a:ext>
                </a:extLst>
              </p:cNvPr>
              <p:cNvCxnSpPr/>
              <p:nvPr/>
            </p:nvCxnSpPr>
            <p:spPr bwMode="hidden">
              <a:xfrm>
                <a:off x="5107516"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6171" name="组 119">
                <a:extLst>
                  <a:ext uri="{FF2B5EF4-FFF2-40B4-BE49-F238E27FC236}">
                    <a16:creationId xmlns:a16="http://schemas.microsoft.com/office/drawing/2014/main" id="{F322B2FE-E7C6-491E-9A88-01A6CB82B4AA}"/>
                  </a:ext>
                </a:extLst>
              </p:cNvPr>
              <p:cNvGrpSpPr>
                <a:grpSpLocks/>
              </p:cNvGrpSpPr>
              <p:nvPr/>
            </p:nvGrpSpPr>
            <p:grpSpPr bwMode="auto">
              <a:xfrm>
                <a:off x="6327885" y="0"/>
                <a:ext cx="5864115" cy="5898673"/>
                <a:chOff x="6327885" y="0"/>
                <a:chExt cx="5864115" cy="5898673"/>
              </a:xfrm>
            </p:grpSpPr>
            <p:cxnSp>
              <p:nvCxnSpPr>
                <p:cNvPr id="126" name="直接连接符 125">
                  <a:extLst>
                    <a:ext uri="{FF2B5EF4-FFF2-40B4-BE49-F238E27FC236}">
                      <a16:creationId xmlns:a16="http://schemas.microsoft.com/office/drawing/2014/main" id="{8BF9D62E-3E3D-4F75-A65A-6513CC3549B4}"/>
                    </a:ext>
                  </a:extLst>
                </p:cNvPr>
                <p:cNvCxnSpPr/>
                <p:nvPr/>
              </p:nvCxnSpPr>
              <p:spPr bwMode="hidden">
                <a:xfrm>
                  <a:off x="6328833" y="0"/>
                  <a:ext cx="5863168" cy="589836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2C53AC15-5CEA-4D34-B008-452D7F978BF4}"/>
                    </a:ext>
                  </a:extLst>
                </p:cNvPr>
                <p:cNvCxnSpPr/>
                <p:nvPr/>
              </p:nvCxnSpPr>
              <p:spPr bwMode="hidden">
                <a:xfrm>
                  <a:off x="7550149" y="0"/>
                  <a:ext cx="4641852" cy="4672164"/>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9A3EA904-9352-4063-AD0D-C66E1C2A5344}"/>
                    </a:ext>
                  </a:extLst>
                </p:cNvPr>
                <p:cNvCxnSpPr/>
                <p:nvPr/>
              </p:nvCxnSpPr>
              <p:spPr bwMode="hidden">
                <a:xfrm>
                  <a:off x="8773583" y="0"/>
                  <a:ext cx="3418418" cy="345727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B5438D74-66CB-465A-9A98-C873C3829D9C}"/>
                    </a:ext>
                  </a:extLst>
                </p:cNvPr>
                <p:cNvCxnSpPr/>
                <p:nvPr/>
              </p:nvCxnSpPr>
              <p:spPr bwMode="hidden">
                <a:xfrm>
                  <a:off x="9982201" y="0"/>
                  <a:ext cx="2209801" cy="22262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EF27B139-9D3A-4996-A54A-3888E6A2BA8F}"/>
                    </a:ext>
                  </a:extLst>
                </p:cNvPr>
                <p:cNvCxnSpPr/>
                <p:nvPr/>
              </p:nvCxnSpPr>
              <p:spPr bwMode="hidden">
                <a:xfrm>
                  <a:off x="11199284" y="0"/>
                  <a:ext cx="992718" cy="100325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a:extLst>
                  <a:ext uri="{FF2B5EF4-FFF2-40B4-BE49-F238E27FC236}">
                    <a16:creationId xmlns:a16="http://schemas.microsoft.com/office/drawing/2014/main" id="{8E05C159-3E1D-465C-B291-B975C5F6D56A}"/>
                  </a:ext>
                </a:extLst>
              </p:cNvPr>
              <p:cNvCxnSpPr/>
              <p:nvPr/>
            </p:nvCxnSpPr>
            <p:spPr bwMode="hidden">
              <a:xfrm flipH="1" flipV="1">
                <a:off x="-1" y="1011333"/>
                <a:ext cx="5829301" cy="58466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45577553-0FD0-4574-9ECB-BF5AF5C2DF73}"/>
                  </a:ext>
                </a:extLst>
              </p:cNvPr>
              <p:cNvCxnSpPr/>
              <p:nvPr/>
            </p:nvCxnSpPr>
            <p:spPr bwMode="hidden">
              <a:xfrm flipH="1" flipV="1">
                <a:off x="-1" y="2227841"/>
                <a:ext cx="4614334" cy="463015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F5D01C4-7395-49DD-A26C-C5D1A6250441}"/>
                  </a:ext>
                </a:extLst>
              </p:cNvPr>
              <p:cNvCxnSpPr/>
              <p:nvPr/>
            </p:nvCxnSpPr>
            <p:spPr bwMode="hidden">
              <a:xfrm flipH="1" flipV="1">
                <a:off x="-1" y="3431423"/>
                <a:ext cx="3399367" cy="342657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961ED02A-6406-474F-83A4-64AD6702EF6F}"/>
                  </a:ext>
                </a:extLst>
              </p:cNvPr>
              <p:cNvCxnSpPr/>
              <p:nvPr/>
            </p:nvCxnSpPr>
            <p:spPr bwMode="hidden">
              <a:xfrm flipH="1" flipV="1">
                <a:off x="-1" y="4651162"/>
                <a:ext cx="2197100" cy="220683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8D48750F-8EEE-493A-AD27-FAF0C5488145}"/>
                  </a:ext>
                </a:extLst>
              </p:cNvPr>
              <p:cNvCxnSpPr/>
              <p:nvPr/>
            </p:nvCxnSpPr>
            <p:spPr bwMode="hidden">
              <a:xfrm flipH="1" flipV="1">
                <a:off x="-1" y="5864438"/>
                <a:ext cx="986367" cy="99356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a:extLst>
              <a:ext uri="{FF2B5EF4-FFF2-40B4-BE49-F238E27FC236}">
                <a16:creationId xmlns:a16="http://schemas.microsoft.com/office/drawing/2014/main" id="{58387213-6927-4C3E-B2C7-8B15BE5C99D1}"/>
              </a:ext>
            </a:extLst>
          </p:cNvPr>
          <p:cNvCxnSpPr/>
          <p:nvPr userDrawn="1"/>
        </p:nvCxnSpPr>
        <p:spPr>
          <a:xfrm>
            <a:off x="457200" y="6172200"/>
            <a:ext cx="82296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6821" r:id="rId1"/>
    <p:sldLayoutId id="2147486822" r:id="rId2"/>
    <p:sldLayoutId id="2147486823" r:id="rId3"/>
    <p:sldLayoutId id="2147486792" r:id="rId4"/>
    <p:sldLayoutId id="2147486793" r:id="rId5"/>
  </p:sldLayoutIdLst>
  <p:transition/>
  <p:hf sldNum="0" hdr="0" ftr="0" dt="0"/>
  <p:txStyles>
    <p:titleStyle>
      <a:lvl1pPr algn="l" defTabSz="912813" rtl="0" eaLnBrk="0" fontAlgn="base" hangingPunct="0">
        <a:lnSpc>
          <a:spcPct val="90000"/>
        </a:lnSpc>
        <a:spcBef>
          <a:spcPct val="0"/>
        </a:spcBef>
        <a:spcAft>
          <a:spcPct val="0"/>
        </a:spcAft>
        <a:defRPr sz="3200" b="1" kern="1200">
          <a:solidFill>
            <a:srgbClr val="374D81"/>
          </a:solidFill>
          <a:latin typeface="微软雅黑" panose="020B0503020204020204" pitchFamily="34" charset="-122"/>
          <a:ea typeface="微软雅黑" panose="020B0503020204020204" pitchFamily="34" charset="-122"/>
          <a:cs typeface="+mj-cs"/>
        </a:defRPr>
      </a:lvl1pPr>
      <a:lvl2pPr algn="l" defTabSz="912813"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2pPr>
      <a:lvl3pPr algn="l" defTabSz="912813"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3pPr>
      <a:lvl4pPr algn="l" defTabSz="912813"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4pPr>
      <a:lvl5pPr algn="l" defTabSz="912813"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5pPr>
      <a:lvl6pPr marL="457200" algn="l" defTabSz="912813"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6pPr>
      <a:lvl7pPr marL="914400" algn="l" defTabSz="912813"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7pPr>
      <a:lvl8pPr marL="1371600" algn="l" defTabSz="912813"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8pPr>
      <a:lvl9pPr marL="1828800" algn="l" defTabSz="912813"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9pPr>
    </p:titleStyle>
    <p:bodyStyle>
      <a:lvl1pPr marL="227013" indent="-227013" algn="l" defTabSz="912813" rtl="0" eaLnBrk="0" fontAlgn="base" hangingPunct="0">
        <a:lnSpc>
          <a:spcPct val="90000"/>
        </a:lnSpc>
        <a:spcBef>
          <a:spcPts val="1800"/>
        </a:spcBef>
        <a:spcAft>
          <a:spcPct val="0"/>
        </a:spcAft>
        <a:buClr>
          <a:srgbClr val="374D81"/>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82563" algn="l" defTabSz="912813" rtl="0" eaLnBrk="0" fontAlgn="base" hangingPunct="0">
        <a:lnSpc>
          <a:spcPct val="90000"/>
        </a:lnSpc>
        <a:spcBef>
          <a:spcPts val="1200"/>
        </a:spcBef>
        <a:spcAft>
          <a:spcPct val="0"/>
        </a:spcAft>
        <a:buClr>
          <a:srgbClr val="374D81"/>
        </a:buClr>
        <a:buSzPct val="100000"/>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2pPr>
      <a:lvl3pPr marL="684213" indent="-177800" algn="l" defTabSz="912813" rtl="0" eaLnBrk="0" fontAlgn="base" hangingPunct="0">
        <a:lnSpc>
          <a:spcPct val="90000"/>
        </a:lnSpc>
        <a:spcBef>
          <a:spcPts val="800"/>
        </a:spcBef>
        <a:spcAft>
          <a:spcPct val="0"/>
        </a:spcAft>
        <a:buClr>
          <a:srgbClr val="374D81"/>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2813" indent="-182563" algn="l" defTabSz="912813" rtl="0" eaLnBrk="0" fontAlgn="base" hangingPunct="0">
        <a:lnSpc>
          <a:spcPct val="90000"/>
        </a:lnSpc>
        <a:spcBef>
          <a:spcPts val="800"/>
        </a:spcBef>
        <a:spcAft>
          <a:spcPct val="0"/>
        </a:spcAft>
        <a:buClr>
          <a:srgbClr val="374D81"/>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1413" indent="-177800" algn="l" defTabSz="912813" rtl="0" eaLnBrk="0" fontAlgn="base" hangingPunct="0">
        <a:lnSpc>
          <a:spcPct val="90000"/>
        </a:lnSpc>
        <a:spcBef>
          <a:spcPts val="600"/>
        </a:spcBef>
        <a:spcAft>
          <a:spcPct val="0"/>
        </a:spcAft>
        <a:buClr>
          <a:srgbClr val="374D81"/>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566" indent="-182875" algn="l" defTabSz="914377"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160" indent="-179384" algn="l" defTabSz="914377"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754" indent="-182875" algn="l" defTabSz="914377"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7965" indent="0" algn="l" defTabSz="914377"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EF8E197-0F72-4A97-AEBF-70A718583863}"/>
              </a:ext>
            </a:extLst>
          </p:cNvPr>
          <p:cNvSpPr>
            <a:spLocks noGrp="1" noChangeArrowheads="1"/>
          </p:cNvSpPr>
          <p:nvPr>
            <p:ph type="title"/>
          </p:nvPr>
        </p:nvSpPr>
        <p:spPr bwMode="auto">
          <a:xfrm>
            <a:off x="381000" y="304800"/>
            <a:ext cx="7848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Rectangle 3">
            <a:extLst>
              <a:ext uri="{FF2B5EF4-FFF2-40B4-BE49-F238E27FC236}">
                <a16:creationId xmlns:a16="http://schemas.microsoft.com/office/drawing/2014/main" id="{881E1630-FEDC-4745-9972-250988643542}"/>
              </a:ext>
            </a:extLst>
          </p:cNvPr>
          <p:cNvSpPr>
            <a:spLocks noGrp="1" noChangeArrowheads="1"/>
          </p:cNvSpPr>
          <p:nvPr>
            <p:ph type="body" idx="1"/>
          </p:nvPr>
        </p:nvSpPr>
        <p:spPr bwMode="auto">
          <a:xfrm>
            <a:off x="612775" y="1268413"/>
            <a:ext cx="79216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2" name="Text Box 9">
            <a:extLst>
              <a:ext uri="{FF2B5EF4-FFF2-40B4-BE49-F238E27FC236}">
                <a16:creationId xmlns:a16="http://schemas.microsoft.com/office/drawing/2014/main" id="{DA6A2F96-1355-41F2-B25F-AEEAF8CF589B}"/>
              </a:ext>
            </a:extLst>
          </p:cNvPr>
          <p:cNvSpPr txBox="1">
            <a:spLocks noChangeArrowheads="1"/>
          </p:cNvSpPr>
          <p:nvPr/>
        </p:nvSpPr>
        <p:spPr bwMode="auto">
          <a:xfrm>
            <a:off x="4114800" y="6521450"/>
            <a:ext cx="914400" cy="336550"/>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b="1">
                <a:ea typeface="华文琥珀" panose="02010800040101010101" pitchFamily="2" charset="-122"/>
              </a:rPr>
              <a:t>- </a:t>
            </a:r>
            <a:fld id="{4C09CC34-07E7-400F-BE0E-B18205BF89EB}" type="slidenum">
              <a:rPr lang="en-US" altLang="zh-CN" sz="1600" b="1" smtClean="0">
                <a:ea typeface="华文琥珀" panose="02010800040101010101" pitchFamily="2" charset="-122"/>
              </a:rPr>
              <a:pPr algn="ctr">
                <a:defRPr/>
              </a:pPr>
              <a:t>‹#›</a:t>
            </a:fld>
            <a:r>
              <a:rPr lang="en-US" altLang="zh-CN" sz="1600" b="1">
                <a:ea typeface="华文琥珀" panose="02010800040101010101" pitchFamily="2" charset="-122"/>
              </a:rPr>
              <a:t> -</a:t>
            </a:r>
          </a:p>
        </p:txBody>
      </p:sp>
      <p:sp>
        <p:nvSpPr>
          <p:cNvPr id="7173" name="Text Box 11">
            <a:extLst>
              <a:ext uri="{FF2B5EF4-FFF2-40B4-BE49-F238E27FC236}">
                <a16:creationId xmlns:a16="http://schemas.microsoft.com/office/drawing/2014/main" id="{A53C4944-066A-4CD7-8F51-FE23AAE6080C}"/>
              </a:ext>
            </a:extLst>
          </p:cNvPr>
          <p:cNvSpPr txBox="1">
            <a:spLocks noChangeArrowheads="1"/>
          </p:cNvSpPr>
          <p:nvPr/>
        </p:nvSpPr>
        <p:spPr bwMode="auto">
          <a:xfrm>
            <a:off x="0" y="6521450"/>
            <a:ext cx="1751013" cy="336550"/>
          </a:xfrm>
          <a:prstGeom prst="rect">
            <a:avLst/>
          </a:prstGeom>
          <a:noFill/>
          <a:ln>
            <a:noFill/>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600" b="1">
                <a:latin typeface="Times New Roman" panose="02020603050405020304" pitchFamily="18" charset="0"/>
                <a:ea typeface="MS Mincho" panose="02020609040205080304" pitchFamily="49" charset="-128"/>
              </a:rPr>
              <a:t>Operating System</a:t>
            </a:r>
          </a:p>
        </p:txBody>
      </p:sp>
      <p:pic>
        <p:nvPicPr>
          <p:cNvPr id="7174" name="Picture 31">
            <a:extLst>
              <a:ext uri="{FF2B5EF4-FFF2-40B4-BE49-F238E27FC236}">
                <a16:creationId xmlns:a16="http://schemas.microsoft.com/office/drawing/2014/main" id="{053F7EF8-044E-4784-8A97-91AC06DCD2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93113" y="5791200"/>
            <a:ext cx="750887"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5" name="Line 32">
            <a:extLst>
              <a:ext uri="{FF2B5EF4-FFF2-40B4-BE49-F238E27FC236}">
                <a16:creationId xmlns:a16="http://schemas.microsoft.com/office/drawing/2014/main" id="{4D47647A-B09B-4009-AFB7-9909B4D23ADE}"/>
              </a:ext>
            </a:extLst>
          </p:cNvPr>
          <p:cNvSpPr>
            <a:spLocks noChangeShapeType="1"/>
          </p:cNvSpPr>
          <p:nvPr/>
        </p:nvSpPr>
        <p:spPr bwMode="auto">
          <a:xfrm>
            <a:off x="0" y="1066800"/>
            <a:ext cx="8024813" cy="0"/>
          </a:xfrm>
          <a:prstGeom prst="line">
            <a:avLst/>
          </a:prstGeom>
          <a:noFill/>
          <a:ln w="50800">
            <a:solidFill>
              <a:srgbClr val="C1C43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6824" r:id="rId1"/>
    <p:sldLayoutId id="2147486794" r:id="rId2"/>
    <p:sldLayoutId id="2147486795" r:id="rId3"/>
    <p:sldLayoutId id="2147486796" r:id="rId4"/>
    <p:sldLayoutId id="2147486797" r:id="rId5"/>
    <p:sldLayoutId id="2147486798" r:id="rId6"/>
    <p:sldLayoutId id="2147486799" r:id="rId7"/>
    <p:sldLayoutId id="2147486800" r:id="rId8"/>
    <p:sldLayoutId id="2147486801" r:id="rId9"/>
    <p:sldLayoutId id="2147486802" r:id="rId10"/>
    <p:sldLayoutId id="2147486803" r:id="rId11"/>
  </p:sldLayoutIdLst>
  <p:txStyles>
    <p:title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993300"/>
        </a:buClr>
        <a:buSzPct val="90000"/>
        <a:buFont typeface="Wingdings" panose="05000000000000000000" pitchFamily="2" charset="2"/>
        <a:buChar char="n"/>
        <a:defRPr sz="2800" b="1"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CC6600"/>
        </a:buClr>
        <a:buSzPct val="80000"/>
        <a:buFont typeface="Wingdings" panose="05000000000000000000" pitchFamily="2" charset="2"/>
        <a:buChar char="l"/>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009900"/>
        </a:buClr>
        <a:buSzPct val="75000"/>
        <a:buFont typeface="Webdings" panose="05030102010509060703" pitchFamily="18" charset="2"/>
        <a:buChar char="4"/>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FF6600"/>
        </a:buClr>
        <a:buSzPct val="75000"/>
        <a:buFont typeface="Times New Roman" panose="02020603050405020304" pitchFamily="18"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FF0066"/>
        </a:buClr>
        <a:buSzPct val="75000"/>
        <a:buFont typeface="Times New Roman" panose="02020603050405020304" pitchFamily="18"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0.xml"/><Relationship Id="rId5" Type="http://schemas.openxmlformats.org/officeDocument/2006/relationships/image" Target="../media/image52.png"/><Relationship Id="rId4" Type="http://schemas.openxmlformats.org/officeDocument/2006/relationships/image" Target="../media/image5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0.xml"/><Relationship Id="rId1" Type="http://schemas.openxmlformats.org/officeDocument/2006/relationships/vmlDrawing" Target="../drawings/vmlDrawing22.vml"/><Relationship Id="rId5" Type="http://schemas.openxmlformats.org/officeDocument/2006/relationships/image" Target="../media/image53.wmf"/><Relationship Id="rId4" Type="http://schemas.openxmlformats.org/officeDocument/2006/relationships/oleObject" Target="../embeddings/oleObject22.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0.xml"/><Relationship Id="rId1" Type="http://schemas.openxmlformats.org/officeDocument/2006/relationships/vmlDrawing" Target="../drawings/vmlDrawing23.vml"/><Relationship Id="rId5" Type="http://schemas.openxmlformats.org/officeDocument/2006/relationships/image" Target="../media/image54.wmf"/><Relationship Id="rId4" Type="http://schemas.openxmlformats.org/officeDocument/2006/relationships/oleObject" Target="../embeddings/oleObject23.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0.xml"/><Relationship Id="rId1" Type="http://schemas.openxmlformats.org/officeDocument/2006/relationships/vmlDrawing" Target="../drawings/vmlDrawing24.vml"/><Relationship Id="rId5" Type="http://schemas.openxmlformats.org/officeDocument/2006/relationships/image" Target="../media/image55.wmf"/><Relationship Id="rId4"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0.xml"/><Relationship Id="rId1" Type="http://schemas.openxmlformats.org/officeDocument/2006/relationships/vmlDrawing" Target="../drawings/vmlDrawing25.vml"/><Relationship Id="rId5" Type="http://schemas.openxmlformats.org/officeDocument/2006/relationships/image" Target="../media/image56.wmf"/><Relationship Id="rId4" Type="http://schemas.openxmlformats.org/officeDocument/2006/relationships/oleObject" Target="../embeddings/oleObject25.bin"/></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0.xml"/><Relationship Id="rId1" Type="http://schemas.openxmlformats.org/officeDocument/2006/relationships/vmlDrawing" Target="../drawings/vmlDrawing26.vml"/><Relationship Id="rId5" Type="http://schemas.openxmlformats.org/officeDocument/2006/relationships/image" Target="../media/image58.wmf"/><Relationship Id="rId4" Type="http://schemas.openxmlformats.org/officeDocument/2006/relationships/oleObject" Target="../embeddings/oleObject26.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0.xml"/><Relationship Id="rId1" Type="http://schemas.openxmlformats.org/officeDocument/2006/relationships/vmlDrawing" Target="../drawings/vmlDrawing27.vml"/><Relationship Id="rId5" Type="http://schemas.openxmlformats.org/officeDocument/2006/relationships/image" Target="../media/image58.wmf"/><Relationship Id="rId4" Type="http://schemas.openxmlformats.org/officeDocument/2006/relationships/oleObject" Target="../embeddings/oleObject27.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vmlDrawing" Target="../drawings/vmlDrawing28.vml"/><Relationship Id="rId5" Type="http://schemas.openxmlformats.org/officeDocument/2006/relationships/image" Target="../media/image59.emf"/><Relationship Id="rId4" Type="http://schemas.openxmlformats.org/officeDocument/2006/relationships/oleObject" Target="../embeddings/oleObject28.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0.xml"/><Relationship Id="rId1" Type="http://schemas.openxmlformats.org/officeDocument/2006/relationships/vmlDrawing" Target="../drawings/vmlDrawing29.vml"/><Relationship Id="rId5" Type="http://schemas.openxmlformats.org/officeDocument/2006/relationships/image" Target="../media/image60.emf"/><Relationship Id="rId4" Type="http://schemas.openxmlformats.org/officeDocument/2006/relationships/oleObject" Target="../embeddings/oleObject29.bin"/></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64.png"/></Relationships>
</file>

<file path=ppt/slides/_rels/slide1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0.xml"/><Relationship Id="rId1" Type="http://schemas.openxmlformats.org/officeDocument/2006/relationships/vmlDrawing" Target="../drawings/vmlDrawing30.vml"/><Relationship Id="rId5" Type="http://schemas.openxmlformats.org/officeDocument/2006/relationships/image" Target="../media/image67.wmf"/><Relationship Id="rId4" Type="http://schemas.openxmlformats.org/officeDocument/2006/relationships/oleObject" Target="../embeddings/oleObject30.bin"/></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142.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slide" Target="slide77.xml"/><Relationship Id="rId1" Type="http://schemas.openxmlformats.org/officeDocument/2006/relationships/slideLayout" Target="../slideLayouts/slideLayout29.xml"/><Relationship Id="rId5" Type="http://schemas.openxmlformats.org/officeDocument/2006/relationships/slide" Target="slide85.xml"/><Relationship Id="rId4" Type="http://schemas.openxmlformats.org/officeDocument/2006/relationships/slide" Target="slide8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6.xml"/><Relationship Id="rId1" Type="http://schemas.openxmlformats.org/officeDocument/2006/relationships/slideLayout" Target="../slideLayouts/slideLayout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5.xml"/><Relationship Id="rId1" Type="http://schemas.openxmlformats.org/officeDocument/2006/relationships/vmlDrawing" Target="../drawings/vmlDrawing31.vml"/><Relationship Id="rId4" Type="http://schemas.openxmlformats.org/officeDocument/2006/relationships/image" Target="../media/image69.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5.xml"/><Relationship Id="rId1" Type="http://schemas.openxmlformats.org/officeDocument/2006/relationships/vmlDrawing" Target="../drawings/vmlDrawing32.vml"/><Relationship Id="rId4" Type="http://schemas.openxmlformats.org/officeDocument/2006/relationships/image" Target="../media/image70.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0.xml"/><Relationship Id="rId1" Type="http://schemas.openxmlformats.org/officeDocument/2006/relationships/vmlDrawing" Target="../drawings/vmlDrawing33.vml"/><Relationship Id="rId4" Type="http://schemas.openxmlformats.org/officeDocument/2006/relationships/image" Target="../media/image72.w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0.xml"/><Relationship Id="rId1" Type="http://schemas.openxmlformats.org/officeDocument/2006/relationships/vmlDrawing" Target="../drawings/vmlDrawing4.v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wmf"/></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5.xml"/><Relationship Id="rId1" Type="http://schemas.openxmlformats.org/officeDocument/2006/relationships/vmlDrawing" Target="../drawings/vmlDrawing5.vml"/><Relationship Id="rId5" Type="http://schemas.openxmlformats.org/officeDocument/2006/relationships/image" Target="../media/image21.png"/><Relationship Id="rId4" Type="http://schemas.openxmlformats.org/officeDocument/2006/relationships/image" Target="../media/image16.wmf"/></Relationships>
</file>

<file path=ppt/slides/_rels/slide21.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20.xml"/><Relationship Id="rId5" Type="http://schemas.openxmlformats.org/officeDocument/2006/relationships/slide" Target="slide13.xml"/><Relationship Id="rId4" Type="http://schemas.openxmlformats.org/officeDocument/2006/relationships/slide" Target="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5.xml"/><Relationship Id="rId1" Type="http://schemas.openxmlformats.org/officeDocument/2006/relationships/vmlDrawing" Target="../drawings/vmlDrawing6.vml"/><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0.xml"/><Relationship Id="rId1" Type="http://schemas.openxmlformats.org/officeDocument/2006/relationships/vmlDrawing" Target="../drawings/vmlDrawing7.v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vmlDrawing" Target="../drawings/vmlDrawing8.vml"/><Relationship Id="rId5" Type="http://schemas.openxmlformats.org/officeDocument/2006/relationships/image" Target="../media/image30.wmf"/><Relationship Id="rId4"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4.xml"/><Relationship Id="rId1" Type="http://schemas.openxmlformats.org/officeDocument/2006/relationships/vmlDrawing" Target="../drawings/vmlDrawing1.vml"/><Relationship Id="rId4" Type="http://schemas.openxmlformats.org/officeDocument/2006/relationships/image" Target="../media/image16.wmf"/></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vmlDrawing" Target="../drawings/vmlDrawing9.vml"/><Relationship Id="rId5" Type="http://schemas.openxmlformats.org/officeDocument/2006/relationships/image" Target="../media/image32.e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0.xml"/><Relationship Id="rId1" Type="http://schemas.openxmlformats.org/officeDocument/2006/relationships/vmlDrawing" Target="../drawings/vmlDrawing10.vml"/><Relationship Id="rId4" Type="http://schemas.openxmlformats.org/officeDocument/2006/relationships/image" Target="../media/image33.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6.xml"/><Relationship Id="rId1" Type="http://schemas.openxmlformats.org/officeDocument/2006/relationships/vmlDrawing" Target="../drawings/vmlDrawing11.v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2.bin"/><Relationship Id="rId7" Type="http://schemas.openxmlformats.org/officeDocument/2006/relationships/image" Target="../media/image19.wmf"/><Relationship Id="rId2" Type="http://schemas.openxmlformats.org/officeDocument/2006/relationships/slideLayout" Target="../slideLayouts/slideLayout74.xml"/><Relationship Id="rId1" Type="http://schemas.openxmlformats.org/officeDocument/2006/relationships/vmlDrawing" Target="../drawings/vmlDrawing2.v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image" Target="../media/image16.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0.xml"/><Relationship Id="rId1" Type="http://schemas.openxmlformats.org/officeDocument/2006/relationships/vmlDrawing" Target="../drawings/vmlDrawing12.vml"/><Relationship Id="rId4" Type="http://schemas.openxmlformats.org/officeDocument/2006/relationships/image" Target="../media/image38.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0.xml"/><Relationship Id="rId1" Type="http://schemas.openxmlformats.org/officeDocument/2006/relationships/vmlDrawing" Target="../drawings/vmlDrawing13.vml"/><Relationship Id="rId4" Type="http://schemas.openxmlformats.org/officeDocument/2006/relationships/image" Target="../media/image3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7.xml"/><Relationship Id="rId1" Type="http://schemas.openxmlformats.org/officeDocument/2006/relationships/vmlDrawing" Target="../drawings/vmlDrawing14.vml"/><Relationship Id="rId4" Type="http://schemas.openxmlformats.org/officeDocument/2006/relationships/image" Target="../media/image4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4.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17.xml"/><Relationship Id="rId1" Type="http://schemas.openxmlformats.org/officeDocument/2006/relationships/slideLayout" Target="../slideLayouts/slideLayout25.xml"/><Relationship Id="rId6" Type="http://schemas.openxmlformats.org/officeDocument/2006/relationships/slide" Target="slide28.xml"/><Relationship Id="rId5" Type="http://schemas.openxmlformats.org/officeDocument/2006/relationships/slide" Target="slide24.xml"/><Relationship Id="rId4" Type="http://schemas.openxmlformats.org/officeDocument/2006/relationships/slide" Target="slide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7.xml"/><Relationship Id="rId1" Type="http://schemas.openxmlformats.org/officeDocument/2006/relationships/vmlDrawing" Target="../drawings/vmlDrawing15.vml"/><Relationship Id="rId4" Type="http://schemas.openxmlformats.org/officeDocument/2006/relationships/image" Target="../media/image4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0.xml"/><Relationship Id="rId1" Type="http://schemas.openxmlformats.org/officeDocument/2006/relationships/vmlDrawing" Target="../drawings/vmlDrawing16.vml"/><Relationship Id="rId4" Type="http://schemas.openxmlformats.org/officeDocument/2006/relationships/image" Target="../media/image43.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0.xml"/><Relationship Id="rId1" Type="http://schemas.openxmlformats.org/officeDocument/2006/relationships/vmlDrawing" Target="../drawings/vmlDrawing17.vml"/><Relationship Id="rId4" Type="http://schemas.openxmlformats.org/officeDocument/2006/relationships/image" Target="../media/image44.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0.xml"/><Relationship Id="rId1" Type="http://schemas.openxmlformats.org/officeDocument/2006/relationships/vmlDrawing" Target="../drawings/vmlDrawing18.vml"/><Relationship Id="rId4" Type="http://schemas.openxmlformats.org/officeDocument/2006/relationships/image" Target="../media/image45.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0.xml"/><Relationship Id="rId1" Type="http://schemas.openxmlformats.org/officeDocument/2006/relationships/vmlDrawing" Target="../drawings/vmlDrawing19.vml"/><Relationship Id="rId4" Type="http://schemas.openxmlformats.org/officeDocument/2006/relationships/image" Target="../media/image46.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0.xml"/><Relationship Id="rId1" Type="http://schemas.openxmlformats.org/officeDocument/2006/relationships/vmlDrawing" Target="../drawings/vmlDrawing20.vml"/><Relationship Id="rId4" Type="http://schemas.openxmlformats.org/officeDocument/2006/relationships/image" Target="../media/image47.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xml"/><Relationship Id="rId1" Type="http://schemas.openxmlformats.org/officeDocument/2006/relationships/vmlDrawing" Target="../drawings/vmlDrawing21.vml"/><Relationship Id="rId5" Type="http://schemas.openxmlformats.org/officeDocument/2006/relationships/image" Target="../media/image48.emf"/><Relationship Id="rId4" Type="http://schemas.openxmlformats.org/officeDocument/2006/relationships/oleObject" Target="../embeddings/oleObject21.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a:extLst>
              <a:ext uri="{FF2B5EF4-FFF2-40B4-BE49-F238E27FC236}">
                <a16:creationId xmlns:a16="http://schemas.microsoft.com/office/drawing/2014/main" id="{69646B18-39C3-4C77-969A-1DCDA9A8CA38}"/>
              </a:ext>
            </a:extLst>
          </p:cNvPr>
          <p:cNvSpPr>
            <a:spLocks noGrp="1" noChangeArrowheads="1"/>
          </p:cNvSpPr>
          <p:nvPr>
            <p:ph type="ctrTitle"/>
          </p:nvPr>
        </p:nvSpPr>
        <p:spPr>
          <a:xfrm>
            <a:off x="-600075" y="3421063"/>
            <a:ext cx="10191750" cy="1871662"/>
          </a:xfrm>
        </p:spPr>
        <p:txBody>
          <a:bodyPr/>
          <a:lstStyle/>
          <a:p>
            <a:pPr defTabSz="914377" eaLnBrk="1" fontAlgn="auto" hangingPunct="1">
              <a:spcAft>
                <a:spcPts val="0"/>
              </a:spcAft>
              <a:defRPr/>
            </a:pPr>
            <a:r>
              <a:rPr lang="zh-CN" altLang="en-US" sz="4400" dirty="0">
                <a:sym typeface="+mn-lt"/>
              </a:rPr>
              <a:t>第五章  输入输出系统</a:t>
            </a:r>
          </a:p>
        </p:txBody>
      </p:sp>
      <p:sp>
        <p:nvSpPr>
          <p:cNvPr id="4" name="矩形 3">
            <a:extLst>
              <a:ext uri="{FF2B5EF4-FFF2-40B4-BE49-F238E27FC236}">
                <a16:creationId xmlns:a16="http://schemas.microsoft.com/office/drawing/2014/main" id="{6C84234E-A910-4A28-B007-C6E56D8FC1C4}"/>
              </a:ext>
            </a:extLst>
          </p:cNvPr>
          <p:cNvSpPr/>
          <p:nvPr/>
        </p:nvSpPr>
        <p:spPr>
          <a:xfrm>
            <a:off x="3810000" y="5292725"/>
            <a:ext cx="4572000" cy="923925"/>
          </a:xfrm>
          <a:prstGeom prst="rect">
            <a:avLst/>
          </a:prstGeom>
        </p:spPr>
        <p:txBody>
          <a:bodyPr>
            <a:spAutoFit/>
          </a:bodyPr>
          <a:lstStyle/>
          <a:p>
            <a:pPr>
              <a:defRPr/>
            </a:pPr>
            <a:r>
              <a:rPr kumimoji="1" lang="zh-CN" altLang="en-US" sz="3600" dirty="0">
                <a:solidFill>
                  <a:srgbClr val="FF9900"/>
                </a:solidFill>
                <a:effectLst>
                  <a:outerShdw blurRad="38100" dist="38100" dir="2700000" algn="tl">
                    <a:srgbClr val="000000"/>
                  </a:outerShdw>
                </a:effectLst>
                <a:latin typeface="+mj-ea"/>
                <a:ea typeface="+mj-ea"/>
              </a:rPr>
              <a:t>（设备管理）</a:t>
            </a:r>
            <a:br>
              <a:rPr kumimoji="1" lang="zh-CN" altLang="en-US" dirty="0">
                <a:solidFill>
                  <a:schemeClr val="folHlink"/>
                </a:solidFill>
                <a:effectLst>
                  <a:outerShdw blurRad="38100" dist="38100" dir="2700000" algn="tl">
                    <a:srgbClr val="000000"/>
                  </a:outerShdw>
                </a:effectLst>
              </a:rPr>
            </a:br>
            <a:endParaRPr lang="zh-CN" alt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F190E84D-2508-4C35-929C-C0431D7C00AD}"/>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5DF395E0-3944-4279-96AF-2094C5B05DD9}" type="slidenum">
              <a:rPr lang="en-US" altLang="zh-CN" sz="1200" b="0" smtClean="0">
                <a:solidFill>
                  <a:schemeClr val="tx1"/>
                </a:solidFill>
              </a:rPr>
              <a:pPr algn="l">
                <a:spcBef>
                  <a:spcPct val="0"/>
                </a:spcBef>
                <a:buClrTx/>
                <a:buSzTx/>
                <a:buFontTx/>
                <a:buNone/>
              </a:pPr>
              <a:t>10</a:t>
            </a:fld>
            <a:endParaRPr lang="en-US" altLang="zh-CN" sz="1200" b="0">
              <a:solidFill>
                <a:schemeClr val="tx1"/>
              </a:solidFill>
            </a:endParaRPr>
          </a:p>
        </p:txBody>
      </p:sp>
      <p:sp>
        <p:nvSpPr>
          <p:cNvPr id="43011" name="Rectangle 2">
            <a:extLst>
              <a:ext uri="{FF2B5EF4-FFF2-40B4-BE49-F238E27FC236}">
                <a16:creationId xmlns:a16="http://schemas.microsoft.com/office/drawing/2014/main" id="{4B9D20C8-A7F1-45A8-8C6C-7B75AE54B6E9}"/>
              </a:ext>
            </a:extLst>
          </p:cNvPr>
          <p:cNvSpPr>
            <a:spLocks noGrp="1" noChangeArrowheads="1"/>
          </p:cNvSpPr>
          <p:nvPr>
            <p:ph type="title"/>
          </p:nvPr>
        </p:nvSpPr>
        <p:spPr>
          <a:xfrm>
            <a:off x="457200" y="696913"/>
            <a:ext cx="8229600" cy="706437"/>
          </a:xfrm>
        </p:spPr>
        <p:txBody>
          <a:bodyPr/>
          <a:lstStyle/>
          <a:p>
            <a:pPr eaLnBrk="1" hangingPunct="1"/>
            <a:r>
              <a:rPr lang="zh-CN" altLang="en-US" sz="4000">
                <a:solidFill>
                  <a:srgbClr val="FF6600"/>
                </a:solidFill>
                <a:ea typeface="黑体" panose="02010609060101010101" pitchFamily="49" charset="-122"/>
              </a:rPr>
              <a:t>引言</a:t>
            </a:r>
          </a:p>
        </p:txBody>
      </p:sp>
      <p:sp>
        <p:nvSpPr>
          <p:cNvPr id="43012" name="Rectangle 3">
            <a:extLst>
              <a:ext uri="{FF2B5EF4-FFF2-40B4-BE49-F238E27FC236}">
                <a16:creationId xmlns:a16="http://schemas.microsoft.com/office/drawing/2014/main" id="{FBA1EAD9-4C5B-4761-923C-4196D1119F34}"/>
              </a:ext>
            </a:extLst>
          </p:cNvPr>
          <p:cNvSpPr>
            <a:spLocks noGrp="1" noChangeArrowheads="1"/>
          </p:cNvSpPr>
          <p:nvPr>
            <p:ph type="body" idx="1"/>
          </p:nvPr>
        </p:nvSpPr>
        <p:spPr/>
        <p:txBody>
          <a:bodyPr/>
          <a:lstStyle/>
          <a:p>
            <a:pPr eaLnBrk="1" hangingPunct="1"/>
            <a:r>
              <a:rPr lang="zh-CN" altLang="en-US">
                <a:latin typeface="楷体_GB2312" pitchFamily="49" charset="-122"/>
                <a:ea typeface="楷体_GB2312" pitchFamily="49" charset="-122"/>
              </a:rPr>
              <a:t>设备管理的基本任务：</a:t>
            </a:r>
          </a:p>
          <a:p>
            <a:pPr lvl="1" eaLnBrk="1" hangingPunct="1"/>
            <a:r>
              <a:rPr lang="zh-CN" altLang="en-US">
                <a:latin typeface="楷体_GB2312" pitchFamily="49" charset="-122"/>
                <a:ea typeface="楷体_GB2312" pitchFamily="49" charset="-122"/>
              </a:rPr>
              <a:t>完成用户提出的</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请求</a:t>
            </a:r>
          </a:p>
          <a:p>
            <a:pPr lvl="1" eaLnBrk="1" hangingPunct="1"/>
            <a:r>
              <a:rPr lang="zh-CN" altLang="en-US">
                <a:latin typeface="楷体_GB2312" pitchFamily="49" charset="-122"/>
                <a:ea typeface="楷体_GB2312" pitchFamily="49" charset="-122"/>
              </a:rPr>
              <a:t>提高</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速率</a:t>
            </a:r>
          </a:p>
          <a:p>
            <a:pPr lvl="1" eaLnBrk="1" hangingPunct="1"/>
            <a:r>
              <a:rPr lang="zh-CN" altLang="en-US">
                <a:latin typeface="楷体_GB2312" pitchFamily="49" charset="-122"/>
                <a:ea typeface="楷体_GB2312" pitchFamily="49" charset="-122"/>
              </a:rPr>
              <a:t>提高</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设备的利用率</a:t>
            </a:r>
          </a:p>
          <a:p>
            <a:pPr lvl="1" eaLnBrk="1" hangingPunct="1"/>
            <a:r>
              <a:rPr lang="zh-CN" altLang="en-US">
                <a:latin typeface="楷体_GB2312" pitchFamily="49" charset="-122"/>
                <a:ea typeface="楷体_GB2312" pitchFamily="49" charset="-122"/>
              </a:rPr>
              <a:t>为用户提供一个友好的透明接口</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3">
            <a:extLst>
              <a:ext uri="{FF2B5EF4-FFF2-40B4-BE49-F238E27FC236}">
                <a16:creationId xmlns:a16="http://schemas.microsoft.com/office/drawing/2014/main" id="{F5894473-7033-4F1B-A2C4-6752D0222B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07EC9B5-1915-4CDE-8A28-8591AC072FAC}" type="slidenum">
              <a:rPr lang="en-US" altLang="zh-CN" sz="1400" smtClean="0"/>
              <a:pPr>
                <a:spcBef>
                  <a:spcPct val="0"/>
                </a:spcBef>
                <a:buFontTx/>
                <a:buNone/>
              </a:pPr>
              <a:t>100</a:t>
            </a:fld>
            <a:endParaRPr lang="en-US" altLang="zh-CN" sz="1400"/>
          </a:p>
        </p:txBody>
      </p:sp>
      <p:sp>
        <p:nvSpPr>
          <p:cNvPr id="154629" name="Text Box 3">
            <a:extLst>
              <a:ext uri="{FF2B5EF4-FFF2-40B4-BE49-F238E27FC236}">
                <a16:creationId xmlns:a16="http://schemas.microsoft.com/office/drawing/2014/main" id="{B9EE991F-9711-4FE4-BDD0-55AC345C205D}"/>
              </a:ext>
            </a:extLst>
          </p:cNvPr>
          <p:cNvSpPr txBox="1">
            <a:spLocks noChangeArrowheads="1"/>
          </p:cNvSpPr>
          <p:nvPr/>
        </p:nvSpPr>
        <p:spPr bwMode="auto">
          <a:xfrm>
            <a:off x="1371600" y="304800"/>
            <a:ext cx="4827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3600"/>
              <a:t>SPOOLing</a:t>
            </a:r>
            <a:r>
              <a:rPr lang="zh-CN" altLang="en-US" sz="3600"/>
              <a:t>系统的组成 </a:t>
            </a:r>
          </a:p>
        </p:txBody>
      </p:sp>
      <p:pic>
        <p:nvPicPr>
          <p:cNvPr id="6" name="图片 5">
            <a:extLst>
              <a:ext uri="{FF2B5EF4-FFF2-40B4-BE49-F238E27FC236}">
                <a16:creationId xmlns:a16="http://schemas.microsoft.com/office/drawing/2014/main" id="{57473E14-EA73-40E3-98F5-7569C18B1FC7}"/>
              </a:ext>
            </a:extLst>
          </p:cNvPr>
          <p:cNvPicPr>
            <a:picLocks noChangeAspect="1"/>
          </p:cNvPicPr>
          <p:nvPr/>
        </p:nvPicPr>
        <p:blipFill>
          <a:blip r:embed="rId3"/>
          <a:stretch>
            <a:fillRect/>
          </a:stretch>
        </p:blipFill>
        <p:spPr>
          <a:xfrm>
            <a:off x="152400" y="2362200"/>
            <a:ext cx="8450186" cy="3076022"/>
          </a:xfrm>
          <a:prstGeom prst="rect">
            <a:avLst/>
          </a:prstGeom>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5">
            <a:extLst>
              <a:ext uri="{FF2B5EF4-FFF2-40B4-BE49-F238E27FC236}">
                <a16:creationId xmlns:a16="http://schemas.microsoft.com/office/drawing/2014/main" id="{C1E6072A-5B34-41F0-A931-A5D431180E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5458E02-75A5-40EB-A088-8FCA16AC265D}" type="slidenum">
              <a:rPr lang="en-US" altLang="zh-CN" sz="1400" smtClean="0"/>
              <a:pPr>
                <a:spcBef>
                  <a:spcPct val="0"/>
                </a:spcBef>
                <a:buFontTx/>
                <a:buNone/>
              </a:pPr>
              <a:t>101</a:t>
            </a:fld>
            <a:endParaRPr lang="en-US" altLang="zh-CN" sz="1400"/>
          </a:p>
        </p:txBody>
      </p:sp>
      <p:sp>
        <p:nvSpPr>
          <p:cNvPr id="155651" name="Rectangle 2">
            <a:extLst>
              <a:ext uri="{FF2B5EF4-FFF2-40B4-BE49-F238E27FC236}">
                <a16:creationId xmlns:a16="http://schemas.microsoft.com/office/drawing/2014/main" id="{ACED92D1-30B9-4BFA-9BBF-BCFF4A32FD88}"/>
              </a:ext>
            </a:extLst>
          </p:cNvPr>
          <p:cNvSpPr>
            <a:spLocks noGrp="1" noChangeArrowheads="1"/>
          </p:cNvSpPr>
          <p:nvPr>
            <p:ph type="title"/>
          </p:nvPr>
        </p:nvSpPr>
        <p:spPr/>
        <p:txBody>
          <a:bodyPr/>
          <a:lstStyle/>
          <a:p>
            <a:r>
              <a:rPr lang="en-US" altLang="zh-CN" b="1"/>
              <a:t>SPOOLing</a:t>
            </a:r>
            <a:r>
              <a:rPr lang="zh-CN" altLang="en-US" b="1"/>
              <a:t>系统的处理过程</a:t>
            </a:r>
          </a:p>
        </p:txBody>
      </p:sp>
      <p:sp>
        <p:nvSpPr>
          <p:cNvPr id="155652" name="Rectangle 25">
            <a:extLst>
              <a:ext uri="{FF2B5EF4-FFF2-40B4-BE49-F238E27FC236}">
                <a16:creationId xmlns:a16="http://schemas.microsoft.com/office/drawing/2014/main" id="{83F8A0C2-A20D-4F6B-B158-4E6B5F3D4D54}"/>
              </a:ext>
            </a:extLst>
          </p:cNvPr>
          <p:cNvSpPr>
            <a:spLocks noGrp="1" noChangeArrowheads="1"/>
          </p:cNvSpPr>
          <p:nvPr>
            <p:ph type="body" idx="1"/>
          </p:nvPr>
        </p:nvSpPr>
        <p:spPr>
          <a:xfrm>
            <a:off x="381000" y="1447800"/>
            <a:ext cx="8229600" cy="4525963"/>
          </a:xfrm>
        </p:spPr>
        <p:txBody>
          <a:bodyPr/>
          <a:lstStyle/>
          <a:p>
            <a:pPr eaLnBrk="1" hangingPunct="1">
              <a:lnSpc>
                <a:spcPct val="90000"/>
              </a:lnSpc>
              <a:buFontTx/>
              <a:buNone/>
            </a:pP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输入</a:t>
            </a:r>
          </a:p>
          <a:p>
            <a:pPr lvl="1" eaLnBrk="1" hangingPunct="1">
              <a:lnSpc>
                <a:spcPct val="90000"/>
              </a:lnSpc>
              <a:buFontTx/>
              <a:buNone/>
            </a:pPr>
            <a:r>
              <a:rPr lang="en-US" altLang="zh-CN" sz="2400" dirty="0">
                <a:latin typeface="Times New Roman" panose="02020603050405020304" pitchFamily="18" charset="0"/>
                <a:ea typeface="楷体_GB2312" pitchFamily="49" charset="-122"/>
                <a:cs typeface="Times New Roman" panose="02020603050405020304" pitchFamily="18" charset="0"/>
              </a:rPr>
              <a:t>a. </a:t>
            </a:r>
            <a:r>
              <a:rPr lang="zh-CN" altLang="en-US" sz="2400" dirty="0">
                <a:latin typeface="Times New Roman" panose="02020603050405020304" pitchFamily="18" charset="0"/>
                <a:ea typeface="楷体_GB2312" pitchFamily="49" charset="-122"/>
                <a:cs typeface="Times New Roman" panose="02020603050405020304" pitchFamily="18" charset="0"/>
              </a:rPr>
              <a:t>进程</a:t>
            </a:r>
            <a:r>
              <a:rPr lang="en-US" altLang="zh-CN" sz="2400" dirty="0">
                <a:latin typeface="Times New Roman" panose="02020603050405020304" pitchFamily="18" charset="0"/>
                <a:ea typeface="楷体_GB2312" pitchFamily="49" charset="-122"/>
                <a:cs typeface="Times New Roman" panose="02020603050405020304" pitchFamily="18" charset="0"/>
              </a:rPr>
              <a:t>n</a:t>
            </a:r>
            <a:r>
              <a:rPr lang="zh-CN" altLang="en-US" sz="2400" dirty="0">
                <a:latin typeface="Times New Roman" panose="02020603050405020304" pitchFamily="18" charset="0"/>
                <a:ea typeface="楷体_GB2312" pitchFamily="49" charset="-122"/>
                <a:cs typeface="Times New Roman" panose="02020603050405020304" pitchFamily="18" charset="0"/>
              </a:rPr>
              <a:t>请求</a:t>
            </a:r>
            <a:r>
              <a:rPr lang="en-US" altLang="zh-CN" sz="2400" dirty="0">
                <a:latin typeface="Times New Roman" panose="02020603050405020304" pitchFamily="18" charset="0"/>
                <a:ea typeface="楷体_GB2312" pitchFamily="49" charset="-122"/>
                <a:cs typeface="Times New Roman" panose="02020603050405020304" pitchFamily="18" charset="0"/>
              </a:rPr>
              <a:t>――&gt; </a:t>
            </a:r>
            <a:r>
              <a:rPr lang="en-US" altLang="zh-CN" sz="2400" dirty="0" err="1">
                <a:latin typeface="Times New Roman" panose="02020603050405020304" pitchFamily="18" charset="0"/>
                <a:ea typeface="楷体_GB2312" pitchFamily="49" charset="-122"/>
                <a:cs typeface="Times New Roman" panose="02020603050405020304" pitchFamily="18" charset="0"/>
              </a:rPr>
              <a:t>SPi</a:t>
            </a:r>
            <a:r>
              <a:rPr lang="zh-CN" altLang="en-US" sz="2400" dirty="0">
                <a:latin typeface="Times New Roman" panose="02020603050405020304" pitchFamily="18" charset="0"/>
                <a:ea typeface="楷体_GB2312" pitchFamily="49" charset="-122"/>
                <a:cs typeface="Times New Roman" panose="02020603050405020304" pitchFamily="18" charset="0"/>
              </a:rPr>
              <a:t>为进程</a:t>
            </a:r>
            <a:r>
              <a:rPr lang="en-US" altLang="zh-CN" sz="2400" dirty="0">
                <a:latin typeface="Times New Roman" panose="02020603050405020304" pitchFamily="18" charset="0"/>
                <a:ea typeface="楷体_GB2312" pitchFamily="49" charset="-122"/>
                <a:cs typeface="Times New Roman" panose="02020603050405020304" pitchFamily="18" charset="0"/>
              </a:rPr>
              <a:t>n</a:t>
            </a:r>
            <a:r>
              <a:rPr lang="zh-CN" altLang="en-US" sz="2400" dirty="0">
                <a:latin typeface="Times New Roman" panose="02020603050405020304" pitchFamily="18" charset="0"/>
                <a:ea typeface="楷体_GB2312" pitchFamily="49" charset="-122"/>
                <a:cs typeface="Times New Roman" panose="02020603050405020304" pitchFamily="18" charset="0"/>
              </a:rPr>
              <a:t>在输入井中分配空间</a:t>
            </a:r>
            <a:r>
              <a:rPr lang="en-US" altLang="zh-CN" sz="2400" dirty="0">
                <a:latin typeface="Times New Roman" panose="02020603050405020304" pitchFamily="18" charset="0"/>
                <a:ea typeface="楷体_GB2312" pitchFamily="49" charset="-122"/>
                <a:cs typeface="Times New Roman" panose="02020603050405020304" pitchFamily="18" charset="0"/>
              </a:rPr>
              <a:t>——&gt;</a:t>
            </a:r>
            <a:r>
              <a:rPr lang="zh-CN" altLang="en-US" sz="2400" dirty="0">
                <a:latin typeface="Times New Roman" panose="02020603050405020304" pitchFamily="18" charset="0"/>
                <a:ea typeface="楷体_GB2312" pitchFamily="49" charset="-122"/>
                <a:cs typeface="Times New Roman" panose="02020603050405020304" pitchFamily="18" charset="0"/>
              </a:rPr>
              <a:t>设备数据由输入缓冲区送输入井</a:t>
            </a:r>
            <a:r>
              <a:rPr lang="en-US" altLang="zh-CN" sz="2400" dirty="0">
                <a:latin typeface="Times New Roman" panose="02020603050405020304" pitchFamily="18" charset="0"/>
                <a:ea typeface="楷体_GB2312" pitchFamily="49" charset="-122"/>
                <a:cs typeface="Times New Roman" panose="02020603050405020304" pitchFamily="18" charset="0"/>
              </a:rPr>
              <a:t>——&gt;</a:t>
            </a:r>
            <a:r>
              <a:rPr lang="zh-CN" altLang="en-US" sz="2400" dirty="0">
                <a:latin typeface="Times New Roman" panose="02020603050405020304" pitchFamily="18" charset="0"/>
                <a:ea typeface="楷体_GB2312" pitchFamily="49" charset="-122"/>
                <a:cs typeface="Times New Roman" panose="02020603050405020304" pitchFamily="18" charset="0"/>
              </a:rPr>
              <a:t>生成</a:t>
            </a:r>
            <a:r>
              <a:rPr lang="zh-CN" altLang="en-US" sz="2400" dirty="0">
                <a:solidFill>
                  <a:srgbClr val="FF3300"/>
                </a:solidFill>
                <a:latin typeface="Times New Roman" panose="02020603050405020304" pitchFamily="18" charset="0"/>
                <a:ea typeface="楷体_GB2312" pitchFamily="49" charset="-122"/>
                <a:cs typeface="Times New Roman" panose="02020603050405020304" pitchFamily="18" charset="0"/>
              </a:rPr>
              <a:t>输入请求表</a:t>
            </a:r>
            <a:r>
              <a:rPr lang="zh-CN" altLang="en-US" sz="2400" dirty="0">
                <a:latin typeface="Times New Roman" panose="02020603050405020304" pitchFamily="18" charset="0"/>
                <a:ea typeface="楷体_GB2312" pitchFamily="49" charset="-122"/>
                <a:cs typeface="Times New Roman" panose="02020603050405020304" pitchFamily="18" charset="0"/>
              </a:rPr>
              <a:t>挂输入请求队列。</a:t>
            </a:r>
          </a:p>
          <a:p>
            <a:pPr lvl="1" eaLnBrk="1" hangingPunct="1">
              <a:lnSpc>
                <a:spcPct val="90000"/>
              </a:lnSpc>
              <a:buFontTx/>
              <a:buNone/>
            </a:pPr>
            <a:r>
              <a:rPr lang="en-US" altLang="zh-CN" sz="2400" dirty="0">
                <a:latin typeface="Times New Roman" panose="02020603050405020304" pitchFamily="18" charset="0"/>
                <a:ea typeface="楷体_GB2312" pitchFamily="49" charset="-122"/>
                <a:cs typeface="Times New Roman" panose="02020603050405020304" pitchFamily="18" charset="0"/>
              </a:rPr>
              <a:t>b. CPU</a:t>
            </a:r>
            <a:r>
              <a:rPr lang="zh-CN" altLang="en-US" sz="2400" dirty="0">
                <a:latin typeface="Times New Roman" panose="02020603050405020304" pitchFamily="18" charset="0"/>
                <a:ea typeface="楷体_GB2312" pitchFamily="49" charset="-122"/>
                <a:cs typeface="Times New Roman" panose="02020603050405020304" pitchFamily="18" charset="0"/>
              </a:rPr>
              <a:t>空</a:t>
            </a:r>
            <a:r>
              <a:rPr lang="en-US" altLang="zh-CN" sz="2400" dirty="0">
                <a:latin typeface="Times New Roman" panose="02020603050405020304" pitchFamily="18" charset="0"/>
                <a:ea typeface="楷体_GB2312" pitchFamily="49" charset="-122"/>
                <a:cs typeface="Times New Roman" panose="02020603050405020304" pitchFamily="18" charset="0"/>
              </a:rPr>
              <a:t>——</a:t>
            </a:r>
            <a:r>
              <a:rPr lang="zh-CN" altLang="en-US" sz="2400" dirty="0">
                <a:latin typeface="Times New Roman" panose="02020603050405020304" pitchFamily="18" charset="0"/>
                <a:ea typeface="楷体_GB2312" pitchFamily="49" charset="-122"/>
                <a:cs typeface="Times New Roman" panose="02020603050405020304" pitchFamily="18" charset="0"/>
              </a:rPr>
              <a:t>取请求表中的任务</a:t>
            </a:r>
            <a:r>
              <a:rPr lang="en-US" altLang="zh-CN" sz="2400" dirty="0">
                <a:latin typeface="Times New Roman" panose="02020603050405020304" pitchFamily="18" charset="0"/>
                <a:ea typeface="楷体_GB2312" pitchFamily="49" charset="-122"/>
                <a:cs typeface="Times New Roman" panose="02020603050405020304" pitchFamily="18" charset="0"/>
              </a:rPr>
              <a:t>,</a:t>
            </a:r>
            <a:r>
              <a:rPr lang="zh-CN" altLang="en-US" sz="2400" dirty="0">
                <a:latin typeface="Times New Roman" panose="02020603050405020304" pitchFamily="18" charset="0"/>
                <a:ea typeface="楷体_GB2312" pitchFamily="49" charset="-122"/>
                <a:cs typeface="Times New Roman" panose="02020603050405020304" pitchFamily="18" charset="0"/>
              </a:rPr>
              <a:t>送进程缓冲区。</a:t>
            </a:r>
          </a:p>
          <a:p>
            <a:pPr eaLnBrk="1" hangingPunct="1">
              <a:lnSpc>
                <a:spcPct val="90000"/>
              </a:lnSpc>
              <a:buFontTx/>
              <a:buNone/>
            </a:pP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）输出：（打印）</a:t>
            </a:r>
          </a:p>
          <a:p>
            <a:pPr lvl="1" eaLnBrk="1" hangingPunct="1">
              <a:lnSpc>
                <a:spcPct val="90000"/>
              </a:lnSpc>
              <a:buFontTx/>
              <a:buNone/>
            </a:pPr>
            <a:r>
              <a:rPr lang="en-US" altLang="zh-CN" sz="2400" dirty="0">
                <a:latin typeface="楷体_GB2312" pitchFamily="49" charset="-122"/>
                <a:ea typeface="楷体_GB2312" pitchFamily="49" charset="-122"/>
              </a:rPr>
              <a:t>a.</a:t>
            </a:r>
            <a:r>
              <a:rPr lang="zh-CN" altLang="en-US" sz="2400" dirty="0">
                <a:latin typeface="Times New Roman" panose="02020603050405020304" pitchFamily="18" charset="0"/>
                <a:ea typeface="楷体_GB2312" pitchFamily="49" charset="-122"/>
              </a:rPr>
              <a:t>进程</a:t>
            </a:r>
            <a:r>
              <a:rPr lang="en-US" altLang="zh-CN" sz="2400" dirty="0">
                <a:latin typeface="Times New Roman" panose="02020603050405020304" pitchFamily="18" charset="0"/>
                <a:ea typeface="楷体_GB2312" pitchFamily="49" charset="-122"/>
              </a:rPr>
              <a:t>n</a:t>
            </a:r>
            <a:r>
              <a:rPr lang="zh-CN" altLang="en-US" sz="2400" dirty="0">
                <a:latin typeface="Times New Roman" panose="02020603050405020304" pitchFamily="18" charset="0"/>
                <a:ea typeface="楷体_GB2312" pitchFamily="49" charset="-122"/>
              </a:rPr>
              <a:t>请求</a:t>
            </a:r>
            <a:r>
              <a:rPr lang="en-US" altLang="zh-CN" sz="2400" dirty="0">
                <a:latin typeface="Times New Roman" panose="02020603050405020304" pitchFamily="18" charset="0"/>
                <a:ea typeface="楷体_GB2312" pitchFamily="49" charset="-122"/>
              </a:rPr>
              <a:t>——&gt;</a:t>
            </a:r>
            <a:r>
              <a:rPr lang="en-US" altLang="zh-CN" sz="2400" dirty="0" err="1">
                <a:latin typeface="Times New Roman" panose="02020603050405020304" pitchFamily="18" charset="0"/>
                <a:ea typeface="楷体_GB2312" pitchFamily="49" charset="-122"/>
              </a:rPr>
              <a:t>SPo</a:t>
            </a:r>
            <a:r>
              <a:rPr lang="zh-CN" altLang="en-US" sz="2400" dirty="0">
                <a:latin typeface="Times New Roman" panose="02020603050405020304" pitchFamily="18" charset="0"/>
                <a:ea typeface="楷体_GB2312" pitchFamily="49" charset="-122"/>
              </a:rPr>
              <a:t>为进程</a:t>
            </a:r>
            <a:r>
              <a:rPr lang="en-US" altLang="zh-CN" sz="2400" dirty="0">
                <a:latin typeface="Times New Roman" panose="02020603050405020304" pitchFamily="18" charset="0"/>
                <a:ea typeface="楷体_GB2312" pitchFamily="49" charset="-122"/>
              </a:rPr>
              <a:t>n</a:t>
            </a:r>
            <a:r>
              <a:rPr lang="zh-CN" altLang="en-US" sz="2400" dirty="0">
                <a:latin typeface="Times New Roman" panose="02020603050405020304" pitchFamily="18" charset="0"/>
                <a:ea typeface="楷体_GB2312" pitchFamily="49" charset="-122"/>
              </a:rPr>
              <a:t>在输出井中分配空间</a:t>
            </a:r>
            <a:r>
              <a:rPr lang="en-US" altLang="zh-CN" sz="2400" dirty="0">
                <a:latin typeface="Times New Roman" panose="02020603050405020304" pitchFamily="18" charset="0"/>
                <a:ea typeface="楷体_GB2312" pitchFamily="49" charset="-122"/>
              </a:rPr>
              <a:t>——&gt;</a:t>
            </a:r>
            <a:r>
              <a:rPr lang="zh-CN" altLang="en-US" sz="2400" dirty="0">
                <a:latin typeface="Times New Roman" panose="02020603050405020304" pitchFamily="18" charset="0"/>
                <a:ea typeface="楷体_GB2312" pitchFamily="49" charset="-122"/>
              </a:rPr>
              <a:t>将数据由进程缓冲区转到输出井</a:t>
            </a:r>
            <a:r>
              <a:rPr lang="en-US" altLang="zh-CN" sz="2400" dirty="0">
                <a:latin typeface="Times New Roman" panose="02020603050405020304" pitchFamily="18" charset="0"/>
                <a:ea typeface="楷体_GB2312" pitchFamily="49" charset="-122"/>
              </a:rPr>
              <a:t>——&gt;</a:t>
            </a:r>
            <a:r>
              <a:rPr lang="zh-CN" altLang="en-US" sz="2400" dirty="0">
                <a:latin typeface="Times New Roman" panose="02020603050405020304" pitchFamily="18" charset="0"/>
                <a:ea typeface="楷体_GB2312" pitchFamily="49" charset="-122"/>
              </a:rPr>
              <a:t>生成一</a:t>
            </a:r>
            <a:r>
              <a:rPr lang="zh-CN" altLang="en-US" sz="2400" dirty="0">
                <a:solidFill>
                  <a:srgbClr val="FF3300"/>
                </a:solidFill>
                <a:latin typeface="Times New Roman" panose="02020603050405020304" pitchFamily="18" charset="0"/>
                <a:ea typeface="楷体_GB2312" pitchFamily="49" charset="-122"/>
              </a:rPr>
              <a:t>打印请求表</a:t>
            </a:r>
            <a:r>
              <a:rPr lang="zh-CN" altLang="en-US" sz="2400" dirty="0">
                <a:latin typeface="Times New Roman" panose="02020603050405020304" pitchFamily="18" charset="0"/>
                <a:ea typeface="楷体_GB2312" pitchFamily="49" charset="-122"/>
              </a:rPr>
              <a:t>挂打印请求队列。</a:t>
            </a:r>
          </a:p>
          <a:p>
            <a:pPr lvl="1" eaLnBrk="1" hangingPunct="1">
              <a:lnSpc>
                <a:spcPct val="90000"/>
              </a:lnSpc>
              <a:buFontTx/>
              <a:buNone/>
            </a:pPr>
            <a:r>
              <a:rPr lang="en-US" altLang="zh-CN" sz="2400" dirty="0">
                <a:latin typeface="Times New Roman" panose="02020603050405020304" pitchFamily="18" charset="0"/>
                <a:ea typeface="楷体_GB2312" pitchFamily="49" charset="-122"/>
              </a:rPr>
              <a:t>b.</a:t>
            </a:r>
            <a:r>
              <a:rPr lang="zh-CN" altLang="en-US" sz="2400" dirty="0">
                <a:latin typeface="Times New Roman" panose="02020603050405020304" pitchFamily="18" charset="0"/>
                <a:ea typeface="楷体_GB2312" pitchFamily="49" charset="-122"/>
              </a:rPr>
              <a:t>打印机空</a:t>
            </a:r>
            <a:r>
              <a:rPr lang="en-US" altLang="zh-CN" sz="2400" dirty="0">
                <a:latin typeface="Times New Roman" panose="02020603050405020304" pitchFamily="18" charset="0"/>
                <a:ea typeface="楷体_GB2312" pitchFamily="49" charset="-122"/>
              </a:rPr>
              <a:t>——&gt;</a:t>
            </a:r>
            <a:r>
              <a:rPr lang="zh-CN" altLang="en-US" sz="2400" dirty="0">
                <a:latin typeface="Times New Roman" panose="02020603050405020304" pitchFamily="18" charset="0"/>
                <a:ea typeface="楷体_GB2312" pitchFamily="49" charset="-122"/>
              </a:rPr>
              <a:t>查打印请求表中的任务</a:t>
            </a:r>
            <a:r>
              <a:rPr lang="en-US" altLang="zh-CN" sz="2400" dirty="0">
                <a:latin typeface="Times New Roman" panose="02020603050405020304" pitchFamily="18" charset="0"/>
                <a:ea typeface="楷体_GB2312" pitchFamily="49" charset="-122"/>
              </a:rPr>
              <a:t>——&gt; </a:t>
            </a:r>
            <a:r>
              <a:rPr lang="zh-CN" altLang="en-US" sz="2400" dirty="0">
                <a:latin typeface="Times New Roman" panose="02020603050405020304" pitchFamily="18" charset="0"/>
                <a:ea typeface="楷体_GB2312" pitchFamily="49" charset="-122"/>
              </a:rPr>
              <a:t>取输出井中对应的数据</a:t>
            </a:r>
            <a:r>
              <a:rPr lang="en-US" altLang="zh-CN" sz="2400" dirty="0">
                <a:latin typeface="Times New Roman" panose="02020603050405020304" pitchFamily="18" charset="0"/>
                <a:ea typeface="楷体_GB2312" pitchFamily="49" charset="-122"/>
              </a:rPr>
              <a:t>——&gt;</a:t>
            </a:r>
            <a:r>
              <a:rPr lang="zh-CN" altLang="en-US" sz="2400" dirty="0">
                <a:latin typeface="Times New Roman" panose="02020603050405020304" pitchFamily="18" charset="0"/>
                <a:ea typeface="楷体_GB2312" pitchFamily="49" charset="-122"/>
              </a:rPr>
              <a:t>输出缓冲区</a:t>
            </a:r>
            <a:r>
              <a:rPr lang="en-US" altLang="zh-CN" sz="2400" dirty="0">
                <a:latin typeface="Times New Roman" panose="02020603050405020304" pitchFamily="18" charset="0"/>
                <a:ea typeface="楷体_GB2312" pitchFamily="49" charset="-122"/>
              </a:rPr>
              <a:t> ——&gt;</a:t>
            </a:r>
            <a:r>
              <a:rPr lang="zh-CN" altLang="en-US" sz="2400" dirty="0">
                <a:latin typeface="Times New Roman" panose="02020603050405020304" pitchFamily="18" charset="0"/>
                <a:ea typeface="楷体_GB2312" pitchFamily="49" charset="-122"/>
              </a:rPr>
              <a:t>打印</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3">
            <a:extLst>
              <a:ext uri="{FF2B5EF4-FFF2-40B4-BE49-F238E27FC236}">
                <a16:creationId xmlns:a16="http://schemas.microsoft.com/office/drawing/2014/main" id="{DE81517D-A651-4E7E-B4B1-467EAF2913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991792C-D76C-42AE-9941-AD17C871E153}" type="slidenum">
              <a:rPr lang="en-US" altLang="zh-CN" sz="1400" smtClean="0"/>
              <a:pPr>
                <a:spcBef>
                  <a:spcPct val="0"/>
                </a:spcBef>
                <a:buFontTx/>
                <a:buNone/>
              </a:pPr>
              <a:t>102</a:t>
            </a:fld>
            <a:endParaRPr lang="en-US" altLang="zh-CN" sz="1400"/>
          </a:p>
        </p:txBody>
      </p:sp>
      <p:sp>
        <p:nvSpPr>
          <p:cNvPr id="159748" name="矩形 5">
            <a:extLst>
              <a:ext uri="{FF2B5EF4-FFF2-40B4-BE49-F238E27FC236}">
                <a16:creationId xmlns:a16="http://schemas.microsoft.com/office/drawing/2014/main" id="{69E78EB4-7582-4133-9849-C03692740633}"/>
              </a:ext>
            </a:extLst>
          </p:cNvPr>
          <p:cNvSpPr>
            <a:spLocks noChangeArrowheads="1"/>
          </p:cNvSpPr>
          <p:nvPr/>
        </p:nvSpPr>
        <p:spPr bwMode="auto">
          <a:xfrm>
            <a:off x="1524000" y="228600"/>
            <a:ext cx="27495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zh-CN" altLang="en-US" sz="4000" b="1"/>
              <a:t>共享打印机</a:t>
            </a:r>
          </a:p>
        </p:txBody>
      </p:sp>
      <p:pic>
        <p:nvPicPr>
          <p:cNvPr id="2" name="图片 1">
            <a:extLst>
              <a:ext uri="{FF2B5EF4-FFF2-40B4-BE49-F238E27FC236}">
                <a16:creationId xmlns:a16="http://schemas.microsoft.com/office/drawing/2014/main" id="{179A6BC4-BF8A-4C3C-B6F1-8AB113737966}"/>
              </a:ext>
            </a:extLst>
          </p:cNvPr>
          <p:cNvPicPr>
            <a:picLocks noChangeAspect="1"/>
          </p:cNvPicPr>
          <p:nvPr/>
        </p:nvPicPr>
        <p:blipFill>
          <a:blip r:embed="rId3"/>
          <a:stretch>
            <a:fillRect/>
          </a:stretch>
        </p:blipFill>
        <p:spPr>
          <a:xfrm>
            <a:off x="-30480" y="4848609"/>
            <a:ext cx="4762500" cy="1933575"/>
          </a:xfrm>
          <a:prstGeom prst="rect">
            <a:avLst/>
          </a:prstGeom>
        </p:spPr>
      </p:pic>
      <p:sp>
        <p:nvSpPr>
          <p:cNvPr id="159747" name="Rectangle 4">
            <a:extLst>
              <a:ext uri="{FF2B5EF4-FFF2-40B4-BE49-F238E27FC236}">
                <a16:creationId xmlns:a16="http://schemas.microsoft.com/office/drawing/2014/main" id="{FB8FDB1E-0002-493E-A8AF-AF60B3E3E5C5}"/>
              </a:ext>
            </a:extLst>
          </p:cNvPr>
          <p:cNvSpPr>
            <a:spLocks noChangeArrowheads="1"/>
          </p:cNvSpPr>
          <p:nvPr/>
        </p:nvSpPr>
        <p:spPr bwMode="auto">
          <a:xfrm>
            <a:off x="23191" y="1302577"/>
            <a:ext cx="87630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20000"/>
              </a:lnSpc>
              <a:buClr>
                <a:srgbClr val="33CCFF"/>
              </a:buClr>
              <a:buFont typeface="Wingdings" panose="05000000000000000000" pitchFamily="2" charset="2"/>
              <a:buChar char="Ø"/>
            </a:pPr>
            <a:r>
              <a:rPr lang="zh-CN" altLang="en-US" sz="2400" dirty="0"/>
              <a:t>打印机为</a:t>
            </a:r>
            <a:r>
              <a:rPr lang="zh-CN" altLang="en-US" sz="2400" dirty="0">
                <a:solidFill>
                  <a:schemeClr val="accent2"/>
                </a:solidFill>
              </a:rPr>
              <a:t>独占</a:t>
            </a:r>
            <a:r>
              <a:rPr lang="zh-CN" altLang="en-US" sz="2400" dirty="0"/>
              <a:t>设备</a:t>
            </a:r>
            <a:r>
              <a:rPr lang="en-US" altLang="zh-CN" sz="2400" dirty="0"/>
              <a:t>,</a:t>
            </a:r>
            <a:r>
              <a:rPr lang="zh-CN" altLang="en-US" sz="2400" dirty="0"/>
              <a:t>利用</a:t>
            </a:r>
            <a:r>
              <a:rPr lang="en-US" altLang="zh-CN" sz="2400" dirty="0" err="1"/>
              <a:t>SPOOLing</a:t>
            </a:r>
            <a:r>
              <a:rPr lang="zh-CN" altLang="en-US" sz="2400" dirty="0"/>
              <a:t>技术</a:t>
            </a:r>
            <a:r>
              <a:rPr lang="en-US" altLang="zh-CN" sz="2400" dirty="0"/>
              <a:t>,</a:t>
            </a:r>
            <a:r>
              <a:rPr lang="zh-CN" altLang="en-US" sz="2400" dirty="0"/>
              <a:t>可将之改造为</a:t>
            </a:r>
            <a:r>
              <a:rPr lang="zh-CN" altLang="en-US" sz="2400" dirty="0">
                <a:solidFill>
                  <a:schemeClr val="accent2"/>
                </a:solidFill>
              </a:rPr>
              <a:t>共享</a:t>
            </a:r>
            <a:r>
              <a:rPr lang="zh-CN" altLang="en-US" sz="2400" dirty="0"/>
              <a:t>设备</a:t>
            </a:r>
          </a:p>
          <a:p>
            <a:pPr lvl="1">
              <a:lnSpc>
                <a:spcPct val="120000"/>
              </a:lnSpc>
              <a:buClr>
                <a:srgbClr val="33CCFF"/>
              </a:buClr>
              <a:buFont typeface="Wingdings" panose="05000000000000000000" pitchFamily="2" charset="2"/>
              <a:buChar char="Ø"/>
            </a:pPr>
            <a:r>
              <a:rPr lang="zh-CN" altLang="en-US" sz="2400" dirty="0"/>
              <a:t>用户请求打印时</a:t>
            </a:r>
            <a:r>
              <a:rPr lang="en-US" altLang="zh-CN" sz="2400" dirty="0"/>
              <a:t>,</a:t>
            </a:r>
            <a:r>
              <a:rPr lang="en-US" altLang="zh-CN" sz="2400" dirty="0" err="1"/>
              <a:t>SPOOLing</a:t>
            </a:r>
            <a:r>
              <a:rPr lang="zh-CN" altLang="en-US" sz="2400" dirty="0"/>
              <a:t>系统处理如下：</a:t>
            </a:r>
          </a:p>
          <a:p>
            <a:pPr lvl="2">
              <a:lnSpc>
                <a:spcPct val="120000"/>
              </a:lnSpc>
              <a:buClr>
                <a:srgbClr val="33CCFF"/>
              </a:buClr>
              <a:buFont typeface="Wingdings" panose="05000000000000000000" pitchFamily="2" charset="2"/>
              <a:buChar char="ü"/>
            </a:pPr>
            <a:r>
              <a:rPr lang="zh-CN" altLang="en-US" dirty="0">
                <a:latin typeface="Times New Roman" panose="02020603050405020304" pitchFamily="18" charset="0"/>
              </a:rPr>
              <a:t>由输出进程在输出井中为之申请一个空闲磁盘块区</a:t>
            </a:r>
            <a:r>
              <a:rPr lang="en-US" altLang="zh-CN" dirty="0">
                <a:latin typeface="Times New Roman" panose="02020603050405020304" pitchFamily="18" charset="0"/>
              </a:rPr>
              <a:t>, </a:t>
            </a:r>
            <a:r>
              <a:rPr lang="zh-CN" altLang="en-US" dirty="0">
                <a:latin typeface="Times New Roman" panose="02020603050405020304" pitchFamily="18" charset="0"/>
              </a:rPr>
              <a:t>并将要打印的数据送入其中</a:t>
            </a:r>
          </a:p>
          <a:p>
            <a:pPr lvl="2">
              <a:lnSpc>
                <a:spcPct val="120000"/>
              </a:lnSpc>
              <a:buClr>
                <a:srgbClr val="33CCFF"/>
              </a:buClr>
              <a:buFont typeface="Wingdings" panose="05000000000000000000" pitchFamily="2" charset="2"/>
              <a:buChar char="ü"/>
            </a:pPr>
            <a:r>
              <a:rPr lang="zh-CN" altLang="en-US" dirty="0">
                <a:latin typeface="Times New Roman" panose="02020603050405020304" pitchFamily="18" charset="0"/>
              </a:rPr>
              <a:t>输出进程再为用户进程申请一张空白的用户请求打印表</a:t>
            </a:r>
            <a:r>
              <a:rPr lang="en-US" altLang="zh-CN" dirty="0">
                <a:latin typeface="Times New Roman" panose="02020603050405020304" pitchFamily="18" charset="0"/>
              </a:rPr>
              <a:t>,</a:t>
            </a:r>
            <a:r>
              <a:rPr lang="zh-CN" altLang="en-US" dirty="0">
                <a:latin typeface="Times New Roman" panose="02020603050405020304" pitchFamily="18" charset="0"/>
              </a:rPr>
              <a:t>并将用户的打印要求填入其中</a:t>
            </a:r>
            <a:r>
              <a:rPr lang="en-US" altLang="zh-CN" dirty="0">
                <a:latin typeface="Times New Roman" panose="02020603050405020304" pitchFamily="18" charset="0"/>
              </a:rPr>
              <a:t>, </a:t>
            </a:r>
            <a:r>
              <a:rPr lang="zh-CN" altLang="en-US" dirty="0">
                <a:latin typeface="Times New Roman" panose="02020603050405020304" pitchFamily="18" charset="0"/>
              </a:rPr>
              <a:t>再将该表挂到请求打印队列上</a:t>
            </a:r>
          </a:p>
        </p:txBody>
      </p:sp>
      <p:pic>
        <p:nvPicPr>
          <p:cNvPr id="3" name="图片 2">
            <a:extLst>
              <a:ext uri="{FF2B5EF4-FFF2-40B4-BE49-F238E27FC236}">
                <a16:creationId xmlns:a16="http://schemas.microsoft.com/office/drawing/2014/main" id="{F31546BC-550F-4B91-9D40-9C3627652023}"/>
              </a:ext>
            </a:extLst>
          </p:cNvPr>
          <p:cNvPicPr>
            <a:picLocks noChangeAspect="1"/>
          </p:cNvPicPr>
          <p:nvPr/>
        </p:nvPicPr>
        <p:blipFill>
          <a:blip r:embed="rId4"/>
          <a:stretch>
            <a:fillRect/>
          </a:stretch>
        </p:blipFill>
        <p:spPr>
          <a:xfrm>
            <a:off x="5046815" y="4792153"/>
            <a:ext cx="3414090" cy="1988426"/>
          </a:xfrm>
          <a:prstGeom prst="rect">
            <a:avLst/>
          </a:prstGeom>
        </p:spPr>
      </p:pic>
      <p:pic>
        <p:nvPicPr>
          <p:cNvPr id="7" name="图片 6">
            <a:extLst>
              <a:ext uri="{FF2B5EF4-FFF2-40B4-BE49-F238E27FC236}">
                <a16:creationId xmlns:a16="http://schemas.microsoft.com/office/drawing/2014/main" id="{7DB132B1-84AA-45E0-ADD2-82B2C7A136A1}"/>
              </a:ext>
            </a:extLst>
          </p:cNvPr>
          <p:cNvPicPr>
            <a:picLocks noChangeAspect="1"/>
          </p:cNvPicPr>
          <p:nvPr/>
        </p:nvPicPr>
        <p:blipFill>
          <a:blip r:embed="rId5"/>
          <a:stretch>
            <a:fillRect/>
          </a:stretch>
        </p:blipFill>
        <p:spPr>
          <a:xfrm>
            <a:off x="3657600" y="75816"/>
            <a:ext cx="5297886" cy="232677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5">
            <a:extLst>
              <a:ext uri="{FF2B5EF4-FFF2-40B4-BE49-F238E27FC236}">
                <a16:creationId xmlns:a16="http://schemas.microsoft.com/office/drawing/2014/main" id="{0CEB3378-941F-42B1-B361-5328CB447B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BC1D686-433E-493D-8CC5-024D7A49F385}" type="slidenum">
              <a:rPr lang="en-US" altLang="zh-CN" sz="1400" smtClean="0"/>
              <a:pPr>
                <a:spcBef>
                  <a:spcPct val="0"/>
                </a:spcBef>
                <a:buFontTx/>
                <a:buNone/>
              </a:pPr>
              <a:t>103</a:t>
            </a:fld>
            <a:endParaRPr lang="en-US" altLang="zh-CN" sz="1400"/>
          </a:p>
        </p:txBody>
      </p:sp>
      <p:sp>
        <p:nvSpPr>
          <p:cNvPr id="157699" name="Rectangle 2">
            <a:extLst>
              <a:ext uri="{FF2B5EF4-FFF2-40B4-BE49-F238E27FC236}">
                <a16:creationId xmlns:a16="http://schemas.microsoft.com/office/drawing/2014/main" id="{4B70D9F1-92C7-4E29-9F73-A82AF9EE839E}"/>
              </a:ext>
            </a:extLst>
          </p:cNvPr>
          <p:cNvSpPr>
            <a:spLocks noGrp="1" noChangeArrowheads="1"/>
          </p:cNvSpPr>
          <p:nvPr>
            <p:ph type="title"/>
          </p:nvPr>
        </p:nvSpPr>
        <p:spPr/>
        <p:txBody>
          <a:bodyPr/>
          <a:lstStyle/>
          <a:p>
            <a:r>
              <a:rPr lang="en-US" altLang="zh-CN" b="1"/>
              <a:t>SPOOLing</a:t>
            </a:r>
            <a:r>
              <a:rPr lang="zh-CN" altLang="en-US" b="1"/>
              <a:t>系统的特点</a:t>
            </a:r>
          </a:p>
        </p:txBody>
      </p:sp>
      <p:sp>
        <p:nvSpPr>
          <p:cNvPr id="157700" name="Rectangle 3">
            <a:extLst>
              <a:ext uri="{FF2B5EF4-FFF2-40B4-BE49-F238E27FC236}">
                <a16:creationId xmlns:a16="http://schemas.microsoft.com/office/drawing/2014/main" id="{DBAA3FFC-A84D-43BB-B90C-658DB858AB2E}"/>
              </a:ext>
            </a:extLst>
          </p:cNvPr>
          <p:cNvSpPr>
            <a:spLocks noGrp="1" noChangeArrowheads="1"/>
          </p:cNvSpPr>
          <p:nvPr>
            <p:ph type="body" idx="1"/>
          </p:nvPr>
        </p:nvSpPr>
        <p:spPr>
          <a:xfrm>
            <a:off x="685800" y="1844675"/>
            <a:ext cx="7772400" cy="4116388"/>
          </a:xfrm>
        </p:spPr>
        <p:txBody>
          <a:bodyPr/>
          <a:lstStyle/>
          <a:p>
            <a:pPr marL="609600" indent="-609600">
              <a:lnSpc>
                <a:spcPct val="125000"/>
              </a:lnSpc>
              <a:spcBef>
                <a:spcPct val="10000"/>
              </a:spcBef>
              <a:buFont typeface="Wingdings" panose="05000000000000000000" pitchFamily="2" charset="2"/>
              <a:buAutoNum type="arabicPeriod"/>
            </a:pPr>
            <a:r>
              <a:rPr lang="zh-CN" altLang="en-US" sz="2800" b="1">
                <a:solidFill>
                  <a:srgbClr val="336600"/>
                </a:solidFill>
              </a:rPr>
              <a:t>提高了</a:t>
            </a:r>
            <a:r>
              <a:rPr lang="en-US" altLang="zh-CN" sz="2800" b="1">
                <a:solidFill>
                  <a:srgbClr val="336600"/>
                </a:solidFill>
              </a:rPr>
              <a:t>I/O</a:t>
            </a:r>
            <a:r>
              <a:rPr lang="zh-CN" altLang="en-US" sz="2800" b="1">
                <a:solidFill>
                  <a:srgbClr val="336600"/>
                </a:solidFill>
              </a:rPr>
              <a:t>的速度。</a:t>
            </a:r>
            <a:r>
              <a:rPr lang="zh-CN" altLang="en-US" sz="2800" b="1">
                <a:solidFill>
                  <a:schemeClr val="hlink"/>
                </a:solidFill>
              </a:rPr>
              <a:t>利用输入输出井模拟脱机输入输出，缓和了</a:t>
            </a:r>
            <a:r>
              <a:rPr lang="en-US" altLang="zh-CN" sz="2800" b="1">
                <a:solidFill>
                  <a:schemeClr val="hlink"/>
                </a:solidFill>
              </a:rPr>
              <a:t>CPU</a:t>
            </a:r>
            <a:r>
              <a:rPr lang="zh-CN" altLang="en-US" sz="2800" b="1">
                <a:solidFill>
                  <a:schemeClr val="hlink"/>
                </a:solidFill>
              </a:rPr>
              <a:t>和</a:t>
            </a:r>
            <a:r>
              <a:rPr lang="en-US" altLang="zh-CN" sz="2800" b="1">
                <a:solidFill>
                  <a:schemeClr val="hlink"/>
                </a:solidFill>
              </a:rPr>
              <a:t>I/O</a:t>
            </a:r>
            <a:r>
              <a:rPr lang="zh-CN" altLang="en-US" sz="2800" b="1">
                <a:solidFill>
                  <a:schemeClr val="hlink"/>
                </a:solidFill>
              </a:rPr>
              <a:t>设备速度不匹配的矛盾。</a:t>
            </a:r>
          </a:p>
          <a:p>
            <a:pPr marL="609600" indent="-609600">
              <a:lnSpc>
                <a:spcPct val="125000"/>
              </a:lnSpc>
              <a:spcBef>
                <a:spcPct val="10000"/>
              </a:spcBef>
              <a:buFont typeface="Wingdings" panose="05000000000000000000" pitchFamily="2" charset="2"/>
              <a:buAutoNum type="arabicPeriod"/>
            </a:pPr>
            <a:r>
              <a:rPr lang="zh-CN" altLang="en-US" sz="2800" b="1">
                <a:solidFill>
                  <a:srgbClr val="336600"/>
                </a:solidFill>
              </a:rPr>
              <a:t>将独占设备改造为共享设备。</a:t>
            </a:r>
            <a:r>
              <a:rPr lang="zh-CN" altLang="en-US" sz="2800" b="1">
                <a:solidFill>
                  <a:schemeClr val="hlink"/>
                </a:solidFill>
              </a:rPr>
              <a:t>并没有为进程分配设备，而是为进程分配一存储区和建立一张</a:t>
            </a:r>
            <a:r>
              <a:rPr lang="en-US" altLang="zh-CN" sz="2800" b="1">
                <a:solidFill>
                  <a:schemeClr val="hlink"/>
                </a:solidFill>
              </a:rPr>
              <a:t>I/O</a:t>
            </a:r>
            <a:r>
              <a:rPr lang="zh-CN" altLang="en-US" sz="2800" b="1">
                <a:solidFill>
                  <a:schemeClr val="hlink"/>
                </a:solidFill>
              </a:rPr>
              <a:t>请求表。</a:t>
            </a:r>
          </a:p>
          <a:p>
            <a:pPr marL="609600" indent="-609600">
              <a:lnSpc>
                <a:spcPct val="125000"/>
              </a:lnSpc>
              <a:spcBef>
                <a:spcPct val="10000"/>
              </a:spcBef>
              <a:buFont typeface="Wingdings" panose="05000000000000000000" pitchFamily="2" charset="2"/>
              <a:buAutoNum type="arabicPeriod"/>
            </a:pPr>
            <a:r>
              <a:rPr lang="zh-CN" altLang="en-US" sz="2800" b="1">
                <a:solidFill>
                  <a:srgbClr val="336600"/>
                </a:solidFill>
              </a:rPr>
              <a:t>实现了虚拟设备功能。</a:t>
            </a:r>
            <a:r>
              <a:rPr lang="zh-CN" altLang="en-US" sz="2800" b="1">
                <a:solidFill>
                  <a:schemeClr val="hlink"/>
                </a:solidFill>
              </a:rPr>
              <a:t>多个进程同时使用一台独占设备。</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3">
            <a:extLst>
              <a:ext uri="{FF2B5EF4-FFF2-40B4-BE49-F238E27FC236}">
                <a16:creationId xmlns:a16="http://schemas.microsoft.com/office/drawing/2014/main" id="{9F0894EA-E27C-42A9-A1C7-0CFF2CBCD2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6BCDC05-E937-4FE8-97C6-13F304D7AE75}" type="slidenum">
              <a:rPr lang="en-US" altLang="zh-CN" sz="1400" smtClean="0"/>
              <a:pPr>
                <a:spcBef>
                  <a:spcPct val="0"/>
                </a:spcBef>
                <a:buFontTx/>
                <a:buNone/>
              </a:pPr>
              <a:t>104</a:t>
            </a:fld>
            <a:endParaRPr lang="en-US" altLang="zh-CN" sz="1400"/>
          </a:p>
        </p:txBody>
      </p:sp>
      <p:sp>
        <p:nvSpPr>
          <p:cNvPr id="160771" name="Text Box 2">
            <a:extLst>
              <a:ext uri="{FF2B5EF4-FFF2-40B4-BE49-F238E27FC236}">
                <a16:creationId xmlns:a16="http://schemas.microsoft.com/office/drawing/2014/main" id="{21B0DC5E-D349-482B-ADD1-18D2C13D44A7}"/>
              </a:ext>
            </a:extLst>
          </p:cNvPr>
          <p:cNvSpPr txBox="1">
            <a:spLocks noChangeArrowheads="1"/>
          </p:cNvSpPr>
          <p:nvPr/>
        </p:nvSpPr>
        <p:spPr bwMode="auto">
          <a:xfrm>
            <a:off x="2339975" y="217488"/>
            <a:ext cx="3892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b="1">
                <a:solidFill>
                  <a:srgbClr val="FF6600"/>
                </a:solidFill>
                <a:latin typeface="楷体_GB2312" pitchFamily="49" charset="-122"/>
                <a:ea typeface="楷体_GB2312" pitchFamily="49" charset="-122"/>
              </a:rPr>
              <a:t>5.7 </a:t>
            </a:r>
            <a:r>
              <a:rPr lang="zh-CN" altLang="en-US" sz="4000" b="1">
                <a:solidFill>
                  <a:srgbClr val="FF6600"/>
                </a:solidFill>
                <a:latin typeface="楷体_GB2312" pitchFamily="49" charset="-122"/>
                <a:ea typeface="楷体_GB2312" pitchFamily="49" charset="-122"/>
              </a:rPr>
              <a:t>缓冲区管理</a:t>
            </a:r>
            <a:r>
              <a:rPr kumimoji="1" lang="zh-CN" altLang="en-US" b="1">
                <a:latin typeface="Times New Roman" panose="02020603050405020304" pitchFamily="18" charset="0"/>
              </a:rPr>
              <a:t> </a:t>
            </a:r>
          </a:p>
        </p:txBody>
      </p:sp>
      <p:sp>
        <p:nvSpPr>
          <p:cNvPr id="160772" name="Text Box 3">
            <a:extLst>
              <a:ext uri="{FF2B5EF4-FFF2-40B4-BE49-F238E27FC236}">
                <a16:creationId xmlns:a16="http://schemas.microsoft.com/office/drawing/2014/main" id="{69433465-A055-48C6-9001-63B1130565EE}"/>
              </a:ext>
            </a:extLst>
          </p:cNvPr>
          <p:cNvSpPr txBox="1">
            <a:spLocks noChangeArrowheads="1"/>
          </p:cNvSpPr>
          <p:nvPr/>
        </p:nvSpPr>
        <p:spPr bwMode="auto">
          <a:xfrm>
            <a:off x="971550" y="1357313"/>
            <a:ext cx="3575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b="1">
                <a:solidFill>
                  <a:srgbClr val="FF6600"/>
                </a:solidFill>
                <a:latin typeface="楷体_GB2312" pitchFamily="49" charset="-122"/>
                <a:ea typeface="楷体_GB2312" pitchFamily="49" charset="-122"/>
              </a:rPr>
              <a:t>5.7.1 </a:t>
            </a:r>
            <a:r>
              <a:rPr kumimoji="1" lang="zh-CN" altLang="en-US" b="1">
                <a:solidFill>
                  <a:srgbClr val="FF6600"/>
                </a:solidFill>
                <a:latin typeface="楷体_GB2312" pitchFamily="49" charset="-122"/>
                <a:ea typeface="楷体_GB2312" pitchFamily="49" charset="-122"/>
              </a:rPr>
              <a:t>缓冲的引入</a:t>
            </a:r>
            <a:r>
              <a:rPr kumimoji="1" lang="zh-CN" altLang="en-US" sz="2800" b="1">
                <a:latin typeface="Times New Roman" panose="02020603050405020304" pitchFamily="18" charset="0"/>
              </a:rPr>
              <a:t> </a:t>
            </a:r>
          </a:p>
        </p:txBody>
      </p:sp>
      <p:sp>
        <p:nvSpPr>
          <p:cNvPr id="160773" name="Text Box 4">
            <a:extLst>
              <a:ext uri="{FF2B5EF4-FFF2-40B4-BE49-F238E27FC236}">
                <a16:creationId xmlns:a16="http://schemas.microsoft.com/office/drawing/2014/main" id="{BF9E4445-371B-4873-9746-1B25A9DB7001}"/>
              </a:ext>
            </a:extLst>
          </p:cNvPr>
          <p:cNvSpPr txBox="1">
            <a:spLocks noChangeArrowheads="1"/>
          </p:cNvSpPr>
          <p:nvPr/>
        </p:nvSpPr>
        <p:spPr bwMode="auto">
          <a:xfrm>
            <a:off x="971550" y="2276475"/>
            <a:ext cx="7788275" cy="33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en-US" altLang="zh-CN" sz="2800"/>
              <a:t>(1)</a:t>
            </a:r>
            <a:r>
              <a:rPr lang="zh-CN" altLang="en-US" sz="2800"/>
              <a:t>缓和</a:t>
            </a:r>
            <a:r>
              <a:rPr lang="en-US" altLang="zh-CN" sz="2800"/>
              <a:t>CPU</a:t>
            </a:r>
            <a:r>
              <a:rPr lang="zh-CN" altLang="en-US" sz="2800"/>
              <a:t>与</a:t>
            </a:r>
            <a:r>
              <a:rPr lang="en-US" altLang="zh-CN" sz="2800"/>
              <a:t>I/O</a:t>
            </a:r>
            <a:r>
              <a:rPr lang="zh-CN" altLang="en-US" sz="2800"/>
              <a:t>设备间速度不匹配的矛盾。 </a:t>
            </a:r>
          </a:p>
          <a:p>
            <a:pPr>
              <a:lnSpc>
                <a:spcPct val="150000"/>
              </a:lnSpc>
              <a:spcBef>
                <a:spcPct val="0"/>
              </a:spcBef>
              <a:buFontTx/>
              <a:buNone/>
            </a:pPr>
            <a:r>
              <a:rPr lang="en-US" altLang="zh-CN" sz="2800"/>
              <a:t>(2)</a:t>
            </a:r>
            <a:r>
              <a:rPr lang="zh-CN" altLang="en-US" sz="2800"/>
              <a:t>减少对</a:t>
            </a:r>
            <a:r>
              <a:rPr lang="en-US" altLang="zh-CN" sz="2800"/>
              <a:t>CPU</a:t>
            </a:r>
            <a:r>
              <a:rPr lang="zh-CN" altLang="en-US" sz="2800"/>
              <a:t>的中断频率</a:t>
            </a:r>
            <a:r>
              <a:rPr lang="en-US" altLang="zh-CN" sz="2800"/>
              <a:t>,</a:t>
            </a:r>
            <a:r>
              <a:rPr lang="zh-CN" altLang="en-US" sz="2800"/>
              <a:t>放宽对</a:t>
            </a:r>
            <a:r>
              <a:rPr lang="en-US" altLang="zh-CN" sz="2800"/>
              <a:t>CPU</a:t>
            </a:r>
            <a:r>
              <a:rPr lang="zh-CN" altLang="en-US" sz="2800"/>
              <a:t>中断响应时间的限制。 </a:t>
            </a:r>
          </a:p>
          <a:p>
            <a:pPr>
              <a:lnSpc>
                <a:spcPct val="150000"/>
              </a:lnSpc>
              <a:spcBef>
                <a:spcPct val="0"/>
              </a:spcBef>
              <a:buFontTx/>
              <a:buNone/>
            </a:pPr>
            <a:r>
              <a:rPr lang="en-US" altLang="zh-CN" sz="2800"/>
              <a:t>(3)</a:t>
            </a:r>
            <a:r>
              <a:rPr lang="zh-CN" altLang="en-US" sz="2800"/>
              <a:t>解决数据粒度不匹配的问题。</a:t>
            </a:r>
          </a:p>
          <a:p>
            <a:pPr>
              <a:lnSpc>
                <a:spcPct val="150000"/>
              </a:lnSpc>
              <a:spcBef>
                <a:spcPct val="0"/>
              </a:spcBef>
              <a:buFontTx/>
              <a:buNone/>
            </a:pPr>
            <a:r>
              <a:rPr lang="en-US" altLang="zh-CN" sz="2800"/>
              <a:t>(4)</a:t>
            </a:r>
            <a:r>
              <a:rPr lang="zh-CN" altLang="en-US" sz="2800"/>
              <a:t>提高</a:t>
            </a:r>
            <a:r>
              <a:rPr lang="en-US" altLang="zh-CN" sz="2800"/>
              <a:t>CPU</a:t>
            </a:r>
            <a:r>
              <a:rPr lang="zh-CN" altLang="en-US" sz="2800"/>
              <a:t>和</a:t>
            </a:r>
            <a:r>
              <a:rPr lang="en-US" altLang="zh-CN" sz="2800"/>
              <a:t>I/O</a:t>
            </a:r>
            <a:r>
              <a:rPr lang="zh-CN" altLang="en-US" sz="2800"/>
              <a:t>设备之间的并行性。</a:t>
            </a:r>
            <a:r>
              <a:rPr lang="zh-CN" altLang="en-US"/>
              <a:t> </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3">
            <a:extLst>
              <a:ext uri="{FF2B5EF4-FFF2-40B4-BE49-F238E27FC236}">
                <a16:creationId xmlns:a16="http://schemas.microsoft.com/office/drawing/2014/main" id="{1B8BBCE3-168E-4F22-B38E-B207A027FD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AC53E6B-F552-4E46-ADAF-7AF8A5B15EA5}" type="slidenum">
              <a:rPr lang="en-US" altLang="zh-CN" sz="1400" smtClean="0"/>
              <a:pPr>
                <a:spcBef>
                  <a:spcPct val="0"/>
                </a:spcBef>
                <a:buFontTx/>
                <a:buNone/>
              </a:pPr>
              <a:t>105</a:t>
            </a:fld>
            <a:endParaRPr lang="en-US" altLang="zh-CN" sz="1400"/>
          </a:p>
        </p:txBody>
      </p:sp>
      <p:sp>
        <p:nvSpPr>
          <p:cNvPr id="161795" name="Text Box 2">
            <a:extLst>
              <a:ext uri="{FF2B5EF4-FFF2-40B4-BE49-F238E27FC236}">
                <a16:creationId xmlns:a16="http://schemas.microsoft.com/office/drawing/2014/main" id="{EAF9EB17-146C-4264-80A3-72BB731135CF}"/>
              </a:ext>
            </a:extLst>
          </p:cNvPr>
          <p:cNvSpPr txBox="1">
            <a:spLocks noChangeArrowheads="1"/>
          </p:cNvSpPr>
          <p:nvPr/>
        </p:nvSpPr>
        <p:spPr bwMode="auto">
          <a:xfrm>
            <a:off x="1447800" y="457200"/>
            <a:ext cx="4224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rPr>
              <a:t>利用缓冲寄存器实现缓冲 </a:t>
            </a:r>
          </a:p>
        </p:txBody>
      </p:sp>
      <p:graphicFrame>
        <p:nvGraphicFramePr>
          <p:cNvPr id="161796" name="Object 2">
            <a:extLst>
              <a:ext uri="{FF2B5EF4-FFF2-40B4-BE49-F238E27FC236}">
                <a16:creationId xmlns:a16="http://schemas.microsoft.com/office/drawing/2014/main" id="{C8A053B0-25C6-4FA8-88DE-C5387A093F23}"/>
              </a:ext>
            </a:extLst>
          </p:cNvPr>
          <p:cNvGraphicFramePr>
            <a:graphicFrameLocks noChangeAspect="1"/>
          </p:cNvGraphicFramePr>
          <p:nvPr/>
        </p:nvGraphicFramePr>
        <p:xfrm>
          <a:off x="468313" y="1108075"/>
          <a:ext cx="8207375" cy="5040313"/>
        </p:xfrm>
        <a:graphic>
          <a:graphicData uri="http://schemas.openxmlformats.org/presentationml/2006/ole">
            <mc:AlternateContent xmlns:mc="http://schemas.openxmlformats.org/markup-compatibility/2006">
              <mc:Choice xmlns:v="urn:schemas-microsoft-com:vml" Requires="v">
                <p:oleObj spid="_x0000_s23556" name="VISIO" r:id="rId4" imgW="2804160" imgH="1722120" progId="Visio.Drawing.4">
                  <p:embed/>
                </p:oleObj>
              </mc:Choice>
              <mc:Fallback>
                <p:oleObj name="VISIO" r:id="rId4" imgW="2804160" imgH="172212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108075"/>
                        <a:ext cx="8207375"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58C8182F-EA45-4B25-93F9-9376471F569A}"/>
              </a:ext>
            </a:extLst>
          </p:cNvPr>
          <p:cNvSpPr>
            <a:spLocks noGrp="1" noRot="1" noChangeArrowheads="1"/>
          </p:cNvSpPr>
          <p:nvPr>
            <p:ph type="title"/>
          </p:nvPr>
        </p:nvSpPr>
        <p:spPr>
          <a:xfrm>
            <a:off x="533400" y="214313"/>
            <a:ext cx="8077200" cy="1066800"/>
          </a:xfrm>
        </p:spPr>
        <p:txBody>
          <a:bodyPr/>
          <a:lstStyle/>
          <a:p>
            <a:pPr eaLnBrk="1" hangingPunct="1"/>
            <a:r>
              <a:rPr lang="zh-CN" altLang="en-US" b="1" u="sng">
                <a:solidFill>
                  <a:srgbClr val="FF9900"/>
                </a:solidFill>
                <a:latin typeface="楷体_GB2312" pitchFamily="49" charset="-122"/>
                <a:ea typeface="楷体_GB2312" pitchFamily="49" charset="-122"/>
              </a:rPr>
              <a:t>提前读</a:t>
            </a:r>
          </a:p>
        </p:txBody>
      </p:sp>
      <p:sp>
        <p:nvSpPr>
          <p:cNvPr id="56323" name="Rectangle 3">
            <a:extLst>
              <a:ext uri="{FF2B5EF4-FFF2-40B4-BE49-F238E27FC236}">
                <a16:creationId xmlns:a16="http://schemas.microsoft.com/office/drawing/2014/main" id="{D66771D7-5BB5-4277-A8B1-AC350AE434DF}"/>
              </a:ext>
            </a:extLst>
          </p:cNvPr>
          <p:cNvSpPr>
            <a:spLocks noGrp="1" noRot="1" noChangeArrowheads="1"/>
          </p:cNvSpPr>
          <p:nvPr>
            <p:ph type="body" idx="1"/>
          </p:nvPr>
        </p:nvSpPr>
        <p:spPr>
          <a:xfrm>
            <a:off x="533400" y="1500188"/>
            <a:ext cx="8077200" cy="4416425"/>
          </a:xfrm>
        </p:spPr>
        <p:txBody>
          <a:bodyPr/>
          <a:lstStyle/>
          <a:p>
            <a:pPr eaLnBrk="1" hangingPunct="1"/>
            <a:r>
              <a:rPr lang="zh-CN" altLang="en-US" sz="2800" b="1">
                <a:latin typeface="楷体_GB2312" pitchFamily="49" charset="-122"/>
                <a:ea typeface="楷体_GB2312" pitchFamily="49" charset="-122"/>
              </a:rPr>
              <a:t>用户进程从 </a:t>
            </a:r>
            <a:r>
              <a:rPr lang="en-US" altLang="zh-CN" sz="2800" b="1">
                <a:latin typeface="楷体_GB2312" pitchFamily="49" charset="-122"/>
                <a:ea typeface="楷体_GB2312" pitchFamily="49" charset="-122"/>
              </a:rPr>
              <a:t>I/O</a:t>
            </a:r>
            <a:r>
              <a:rPr lang="zh-CN" altLang="en-US" sz="2800" b="1">
                <a:latin typeface="楷体_GB2312" pitchFamily="49" charset="-122"/>
                <a:ea typeface="楷体_GB2312" pitchFamily="49" charset="-122"/>
              </a:rPr>
              <a:t>缓冲区中取走前一个数据以后，立即发出对下一个数据的输入请求。</a:t>
            </a:r>
            <a:endParaRPr lang="en-US" altLang="zh-CN" sz="2800" b="1">
              <a:latin typeface="楷体_GB2312" pitchFamily="49" charset="-122"/>
              <a:ea typeface="楷体_GB2312" pitchFamily="49" charset="-122"/>
            </a:endParaRPr>
          </a:p>
          <a:p>
            <a:pPr eaLnBrk="1" hangingPunct="1"/>
            <a:endParaRPr lang="zh-CN" altLang="en-US" sz="2800" b="1">
              <a:latin typeface="楷体_GB2312" pitchFamily="49" charset="-122"/>
              <a:ea typeface="楷体_GB2312" pitchFamily="49" charset="-122"/>
            </a:endParaRPr>
          </a:p>
          <a:p>
            <a:pPr eaLnBrk="1" hangingPunct="1"/>
            <a:r>
              <a:rPr lang="zh-CN" altLang="en-US" sz="2800" b="1">
                <a:latin typeface="楷体_GB2312" pitchFamily="49" charset="-122"/>
                <a:ea typeface="楷体_GB2312" pitchFamily="49" charset="-122"/>
              </a:rPr>
              <a:t>操作系统将在适当的时候响应该请求以便把用户进程需要的下一个数据从用户进程指定的输入设备读入到</a:t>
            </a:r>
            <a:r>
              <a:rPr lang="en-US" altLang="zh-CN" sz="2800" b="1">
                <a:latin typeface="楷体_GB2312" pitchFamily="49" charset="-122"/>
                <a:ea typeface="楷体_GB2312" pitchFamily="49" charset="-122"/>
              </a:rPr>
              <a:t>I/O </a:t>
            </a:r>
            <a:r>
              <a:rPr lang="zh-CN" altLang="en-US" sz="2800" b="1">
                <a:latin typeface="楷体_GB2312" pitchFamily="49" charset="-122"/>
                <a:ea typeface="楷体_GB2312" pitchFamily="49" charset="-122"/>
              </a:rPr>
              <a:t>缓冲区中。</a:t>
            </a:r>
            <a:endParaRPr lang="en-US" altLang="zh-CN" sz="2800" b="1">
              <a:latin typeface="楷体_GB2312" pitchFamily="49" charset="-122"/>
              <a:ea typeface="楷体_GB2312" pitchFamily="49" charset="-122"/>
            </a:endParaRPr>
          </a:p>
          <a:p>
            <a:pPr eaLnBrk="1" hangingPunct="1"/>
            <a:endParaRPr lang="zh-CN" altLang="en-US" sz="2800" b="1">
              <a:latin typeface="楷体_GB2312" pitchFamily="49" charset="-122"/>
              <a:ea typeface="楷体_GB2312" pitchFamily="49" charset="-122"/>
            </a:endParaRPr>
          </a:p>
          <a:p>
            <a:pPr eaLnBrk="1" hangingPunct="1">
              <a:buFontTx/>
              <a:buNone/>
            </a:pPr>
            <a:r>
              <a:rPr lang="zh-CN" altLang="en-US" sz="2800" b="1">
                <a:solidFill>
                  <a:srgbClr val="FF0000"/>
                </a:solidFill>
                <a:latin typeface="楷体_GB2312" pitchFamily="49" charset="-122"/>
                <a:ea typeface="楷体_GB2312" pitchFamily="49" charset="-122"/>
              </a:rPr>
              <a:t>  </a:t>
            </a:r>
            <a:r>
              <a:rPr lang="zh-CN" altLang="en-US" sz="2800" b="1">
                <a:solidFill>
                  <a:srgbClr val="6600CC"/>
                </a:solidFill>
                <a:latin typeface="楷体_GB2312" pitchFamily="49" charset="-122"/>
                <a:ea typeface="楷体_GB2312" pitchFamily="49" charset="-122"/>
              </a:rPr>
              <a:t>用户进程加工前一个数据的工作与操作系统读入下一个数据的工作可以同时进行。</a:t>
            </a:r>
          </a:p>
        </p:txBody>
      </p:sp>
      <p:sp>
        <p:nvSpPr>
          <p:cNvPr id="4" name="右箭头 3">
            <a:extLst>
              <a:ext uri="{FF2B5EF4-FFF2-40B4-BE49-F238E27FC236}">
                <a16:creationId xmlns:a16="http://schemas.microsoft.com/office/drawing/2014/main" id="{E86C4120-691B-4905-9E3E-8DB8F1852AA1}"/>
              </a:ext>
            </a:extLst>
          </p:cNvPr>
          <p:cNvSpPr/>
          <p:nvPr/>
        </p:nvSpPr>
        <p:spPr>
          <a:xfrm>
            <a:off x="381000" y="4953000"/>
            <a:ext cx="381000"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323">
                                            <p:txEl>
                                              <p:pRg st="4" end="4"/>
                                            </p:txEl>
                                          </p:spTgt>
                                        </p:tgtEl>
                                        <p:attrNameLst>
                                          <p:attrName>style.visibility</p:attrName>
                                        </p:attrNameLst>
                                      </p:cBhvr>
                                      <p:to>
                                        <p:strVal val="visible"/>
                                      </p:to>
                                    </p:set>
                                    <p:animEffect transition="in" filter="blinds(horizontal)">
                                      <p:cBhvr>
                                        <p:cTn id="7" dur="500"/>
                                        <p:tgtEl>
                                          <p:spTgt spid="563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7DDDACB1-EEC6-45BE-BCC1-572D165F86A2}"/>
              </a:ext>
            </a:extLst>
          </p:cNvPr>
          <p:cNvSpPr>
            <a:spLocks noGrp="1" noRot="1" noChangeArrowheads="1"/>
          </p:cNvSpPr>
          <p:nvPr>
            <p:ph type="title"/>
          </p:nvPr>
        </p:nvSpPr>
        <p:spPr>
          <a:xfrm>
            <a:off x="533400" y="-26988"/>
            <a:ext cx="8077200" cy="1066801"/>
          </a:xfrm>
        </p:spPr>
        <p:txBody>
          <a:bodyPr/>
          <a:lstStyle/>
          <a:p>
            <a:pPr eaLnBrk="1" hangingPunct="1"/>
            <a:r>
              <a:rPr lang="zh-CN" altLang="en-US" b="1" u="sng">
                <a:solidFill>
                  <a:srgbClr val="FF9900"/>
                </a:solidFill>
                <a:latin typeface="楷体_GB2312" pitchFamily="49" charset="-122"/>
                <a:ea typeface="楷体_GB2312" pitchFamily="49" charset="-122"/>
              </a:rPr>
              <a:t>延后写</a:t>
            </a:r>
          </a:p>
        </p:txBody>
      </p:sp>
      <p:sp>
        <p:nvSpPr>
          <p:cNvPr id="348163" name="Rectangle 3">
            <a:extLst>
              <a:ext uri="{FF2B5EF4-FFF2-40B4-BE49-F238E27FC236}">
                <a16:creationId xmlns:a16="http://schemas.microsoft.com/office/drawing/2014/main" id="{906251E5-1BB8-4291-9809-4A7E5651C21F}"/>
              </a:ext>
            </a:extLst>
          </p:cNvPr>
          <p:cNvSpPr>
            <a:spLocks noGrp="1" noRot="1" noChangeArrowheads="1"/>
          </p:cNvSpPr>
          <p:nvPr>
            <p:ph type="body" idx="1"/>
          </p:nvPr>
        </p:nvSpPr>
        <p:spPr>
          <a:xfrm>
            <a:off x="533400" y="1271588"/>
            <a:ext cx="8077200" cy="4416425"/>
          </a:xfrm>
        </p:spPr>
        <p:txBody>
          <a:bodyPr/>
          <a:lstStyle/>
          <a:p>
            <a:pPr algn="just" eaLnBrk="1" hangingPunct="1">
              <a:lnSpc>
                <a:spcPct val="110000"/>
              </a:lnSpc>
              <a:defRPr/>
            </a:pPr>
            <a:r>
              <a:rPr lang="zh-CN" altLang="en-US" sz="2800" b="1" dirty="0">
                <a:latin typeface="楷体_GB2312" pitchFamily="49" charset="-122"/>
                <a:ea typeface="楷体_GB2312" pitchFamily="49" charset="-122"/>
              </a:rPr>
              <a:t>当用户进程请求输出数据时，操作系统将很快把用户进程请求输出的数据从用户进程的工作区中取走并将其暂时存放在</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缓冲区中。</a:t>
            </a:r>
            <a:endParaRPr lang="en-US" altLang="zh-CN" sz="2800" b="1" dirty="0">
              <a:latin typeface="楷体_GB2312" pitchFamily="49" charset="-122"/>
              <a:ea typeface="楷体_GB2312" pitchFamily="49" charset="-122"/>
            </a:endParaRPr>
          </a:p>
          <a:p>
            <a:pPr algn="just" eaLnBrk="1" hangingPunct="1">
              <a:lnSpc>
                <a:spcPct val="110000"/>
              </a:lnSpc>
              <a:buFontTx/>
              <a:buNone/>
              <a:defRPr/>
            </a:pPr>
            <a:endParaRPr lang="zh-CN" altLang="en-US" sz="2800" b="1" dirty="0">
              <a:latin typeface="楷体_GB2312" pitchFamily="49" charset="-122"/>
              <a:ea typeface="楷体_GB2312" pitchFamily="49" charset="-122"/>
            </a:endParaRPr>
          </a:p>
          <a:p>
            <a:pPr algn="just" eaLnBrk="1" hangingPunct="1">
              <a:lnSpc>
                <a:spcPct val="110000"/>
              </a:lnSpc>
              <a:defRPr/>
            </a:pPr>
            <a:r>
              <a:rPr lang="zh-CN" altLang="en-US" sz="2800" b="1" dirty="0">
                <a:latin typeface="楷体_GB2312" pitchFamily="49" charset="-122"/>
                <a:ea typeface="楷体_GB2312" pitchFamily="49" charset="-122"/>
              </a:rPr>
              <a:t>直到用户进程指定的输出设备空闲时，操作系统才把暂时存放在</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缓冲区中的用户进程的输出数据写入用户进程指定的输出设备上。</a:t>
            </a:r>
            <a:endParaRPr lang="en-US" altLang="zh-CN" sz="2800" b="1" dirty="0">
              <a:latin typeface="楷体_GB2312" pitchFamily="49" charset="-122"/>
              <a:ea typeface="楷体_GB2312" pitchFamily="49" charset="-122"/>
            </a:endParaRPr>
          </a:p>
          <a:p>
            <a:pPr algn="just" eaLnBrk="1" hangingPunct="1">
              <a:lnSpc>
                <a:spcPct val="110000"/>
              </a:lnSpc>
              <a:defRPr/>
            </a:pPr>
            <a:endParaRPr lang="zh-CN" altLang="en-US" sz="2800" b="1" dirty="0">
              <a:effectLst>
                <a:outerShdw blurRad="38100" dist="38100" dir="2700000" algn="tl">
                  <a:srgbClr val="000000"/>
                </a:outerShdw>
              </a:effectLst>
              <a:latin typeface="楷体_GB2312" pitchFamily="49" charset="-122"/>
              <a:ea typeface="楷体_GB2312" pitchFamily="49" charset="-122"/>
            </a:endParaRPr>
          </a:p>
          <a:p>
            <a:pPr algn="just" eaLnBrk="1" hangingPunct="1">
              <a:lnSpc>
                <a:spcPct val="110000"/>
              </a:lnSpc>
              <a:buFontTx/>
              <a:buNone/>
              <a:defRPr/>
            </a:pPr>
            <a:r>
              <a:rPr lang="zh-CN" altLang="en-US" sz="2800" b="1" dirty="0">
                <a:solidFill>
                  <a:srgbClr val="FF0000"/>
                </a:solidFill>
                <a:latin typeface="楷体_GB2312" pitchFamily="49" charset="-122"/>
                <a:ea typeface="楷体_GB2312" pitchFamily="49" charset="-122"/>
              </a:rPr>
              <a:t>  </a:t>
            </a:r>
            <a:r>
              <a:rPr lang="zh-CN" altLang="en-US" sz="2800" b="1" dirty="0">
                <a:solidFill>
                  <a:srgbClr val="6600CC"/>
                </a:solidFill>
                <a:latin typeface="楷体_GB2312" pitchFamily="49" charset="-122"/>
                <a:ea typeface="楷体_GB2312" pitchFamily="49" charset="-122"/>
              </a:rPr>
              <a:t>用户进程生成下一个输出数据的工作与操作系统输出前一个输出数据的工作可以同时进行</a:t>
            </a:r>
            <a:r>
              <a:rPr lang="zh-CN" altLang="en-US" sz="2800" b="1" dirty="0">
                <a:solidFill>
                  <a:srgbClr val="6600CC"/>
                </a:solidFill>
                <a:effectLst>
                  <a:outerShdw blurRad="38100" dist="38100" dir="2700000" algn="tl">
                    <a:srgbClr val="000000"/>
                  </a:outerShdw>
                </a:effectLst>
                <a:latin typeface="楷体_GB2312" pitchFamily="49" charset="-122"/>
                <a:ea typeface="楷体_GB2312" pitchFamily="49" charset="-122"/>
              </a:rPr>
              <a:t>。</a:t>
            </a:r>
          </a:p>
        </p:txBody>
      </p:sp>
      <p:sp>
        <p:nvSpPr>
          <p:cNvPr id="4" name="右箭头 3">
            <a:extLst>
              <a:ext uri="{FF2B5EF4-FFF2-40B4-BE49-F238E27FC236}">
                <a16:creationId xmlns:a16="http://schemas.microsoft.com/office/drawing/2014/main" id="{6A585A9E-220C-407A-922C-80E767822E9D}"/>
              </a:ext>
            </a:extLst>
          </p:cNvPr>
          <p:cNvSpPr/>
          <p:nvPr/>
        </p:nvSpPr>
        <p:spPr>
          <a:xfrm>
            <a:off x="533400" y="5562600"/>
            <a:ext cx="381000"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8163">
                                            <p:txEl>
                                              <p:pRg st="4" end="4"/>
                                            </p:txEl>
                                          </p:spTgt>
                                        </p:tgtEl>
                                        <p:attrNameLst>
                                          <p:attrName>style.visibility</p:attrName>
                                        </p:attrNameLst>
                                      </p:cBhvr>
                                      <p:to>
                                        <p:strVal val="visible"/>
                                      </p:to>
                                    </p:set>
                                    <p:animEffect transition="in" filter="blinds(horizontal)">
                                      <p:cBhvr>
                                        <p:cTn id="7" dur="500"/>
                                        <p:tgtEl>
                                          <p:spTgt spid="3481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0F28B9CF-B788-4641-BDF2-30FA426AB48B}"/>
              </a:ext>
            </a:extLst>
          </p:cNvPr>
          <p:cNvSpPr>
            <a:spLocks noGrp="1" noRot="1" noChangeArrowheads="1"/>
          </p:cNvSpPr>
          <p:nvPr>
            <p:ph type="title"/>
          </p:nvPr>
        </p:nvSpPr>
        <p:spPr>
          <a:xfrm>
            <a:off x="381000" y="0"/>
            <a:ext cx="8077200" cy="1066800"/>
          </a:xfrm>
        </p:spPr>
        <p:txBody>
          <a:bodyPr/>
          <a:lstStyle/>
          <a:p>
            <a:pPr eaLnBrk="1" hangingPunct="1"/>
            <a:r>
              <a:rPr lang="zh-CN" altLang="en-US" b="1" u="sng">
                <a:solidFill>
                  <a:srgbClr val="FF9900"/>
                </a:solidFill>
                <a:latin typeface="楷体_GB2312" pitchFamily="49" charset="-122"/>
                <a:ea typeface="楷体_GB2312" pitchFamily="49" charset="-122"/>
              </a:rPr>
              <a:t>硬件缓冲和软件缓冲</a:t>
            </a:r>
            <a:r>
              <a:rPr lang="zh-CN" altLang="en-US">
                <a:solidFill>
                  <a:srgbClr val="FF9900"/>
                </a:solidFill>
                <a:latin typeface="楷体_GB2312" pitchFamily="49" charset="-122"/>
                <a:ea typeface="楷体_GB2312" pitchFamily="49" charset="-122"/>
              </a:rPr>
              <a:t> </a:t>
            </a:r>
          </a:p>
        </p:txBody>
      </p:sp>
      <p:sp>
        <p:nvSpPr>
          <p:cNvPr id="165891" name="Rectangle 3">
            <a:extLst>
              <a:ext uri="{FF2B5EF4-FFF2-40B4-BE49-F238E27FC236}">
                <a16:creationId xmlns:a16="http://schemas.microsoft.com/office/drawing/2014/main" id="{FF90A1AA-1B4F-4615-BC70-8D47CAE08E64}"/>
              </a:ext>
            </a:extLst>
          </p:cNvPr>
          <p:cNvSpPr>
            <a:spLocks noGrp="1" noRot="1" noChangeArrowheads="1"/>
          </p:cNvSpPr>
          <p:nvPr>
            <p:ph type="body" idx="1"/>
          </p:nvPr>
        </p:nvSpPr>
        <p:spPr>
          <a:xfrm>
            <a:off x="381000" y="1368425"/>
            <a:ext cx="8077200" cy="4498975"/>
          </a:xfrm>
        </p:spPr>
        <p:txBody>
          <a:bodyPr/>
          <a:lstStyle/>
          <a:p>
            <a:pPr algn="just" eaLnBrk="1" hangingPunct="1">
              <a:lnSpc>
                <a:spcPct val="110000"/>
              </a:lnSpc>
            </a:pPr>
            <a:r>
              <a:rPr lang="zh-CN" altLang="en-US" sz="2800" b="1" i="1">
                <a:solidFill>
                  <a:srgbClr val="7030A0"/>
                </a:solidFill>
                <a:latin typeface="楷体_GB2312" pitchFamily="49" charset="-122"/>
                <a:ea typeface="楷体_GB2312" pitchFamily="49" charset="-122"/>
              </a:rPr>
              <a:t>硬件缓冲区</a:t>
            </a:r>
            <a:r>
              <a:rPr lang="zh-CN" altLang="en-US" sz="2800" b="1">
                <a:latin typeface="楷体_GB2312" pitchFamily="49" charset="-122"/>
                <a:ea typeface="楷体_GB2312" pitchFamily="49" charset="-122"/>
              </a:rPr>
              <a:t>配置在设备中，具有专门的用途。对处理机透明，不需要处理机的直接管理，不会影响系统性能。</a:t>
            </a:r>
            <a:endParaRPr lang="en-US" altLang="zh-CN" sz="2800" b="1">
              <a:latin typeface="楷体_GB2312" pitchFamily="49" charset="-122"/>
              <a:ea typeface="楷体_GB2312" pitchFamily="49" charset="-122"/>
            </a:endParaRPr>
          </a:p>
          <a:p>
            <a:pPr algn="just" eaLnBrk="1" hangingPunct="1">
              <a:lnSpc>
                <a:spcPct val="110000"/>
              </a:lnSpc>
            </a:pPr>
            <a:endParaRPr lang="zh-CN" altLang="en-US" sz="2800" b="1">
              <a:latin typeface="楷体_GB2312" pitchFamily="49" charset="-122"/>
              <a:ea typeface="楷体_GB2312" pitchFamily="49" charset="-122"/>
            </a:endParaRPr>
          </a:p>
          <a:p>
            <a:pPr algn="just" eaLnBrk="1" hangingPunct="1">
              <a:lnSpc>
                <a:spcPct val="110000"/>
              </a:lnSpc>
            </a:pPr>
            <a:r>
              <a:rPr lang="zh-CN" altLang="en-US" sz="2800" b="1" i="1">
                <a:solidFill>
                  <a:srgbClr val="7030A0"/>
                </a:solidFill>
                <a:latin typeface="楷体_GB2312" pitchFamily="49" charset="-122"/>
                <a:ea typeface="楷体_GB2312" pitchFamily="49" charset="-122"/>
              </a:rPr>
              <a:t>软件缓冲区</a:t>
            </a:r>
            <a:r>
              <a:rPr lang="zh-CN" altLang="en-US" sz="2800" b="1">
                <a:latin typeface="楷体_GB2312" pitchFamily="49" charset="-122"/>
                <a:ea typeface="楷体_GB2312" pitchFamily="49" charset="-122"/>
              </a:rPr>
              <a:t>是内存空间的一部分。其目的是为了弥补硬件缓冲区的不足。因为并非所有外设都拥有，或者拥有足够的硬件缓冲区。</a:t>
            </a:r>
            <a:endParaRPr lang="en-US" altLang="zh-CN" sz="2800" b="1">
              <a:latin typeface="楷体_GB2312" pitchFamily="49" charset="-122"/>
              <a:ea typeface="楷体_GB2312" pitchFamily="49" charset="-122"/>
            </a:endParaRPr>
          </a:p>
          <a:p>
            <a:pPr algn="just" eaLnBrk="1" hangingPunct="1">
              <a:lnSpc>
                <a:spcPct val="110000"/>
              </a:lnSpc>
            </a:pPr>
            <a:endParaRPr lang="zh-CN" altLang="en-US" sz="2800" b="1">
              <a:latin typeface="楷体_GB2312" pitchFamily="49" charset="-122"/>
              <a:ea typeface="楷体_GB2312" pitchFamily="49" charset="-122"/>
            </a:endParaRPr>
          </a:p>
          <a:p>
            <a:pPr algn="just" eaLnBrk="1" hangingPunct="1">
              <a:lnSpc>
                <a:spcPct val="110000"/>
              </a:lnSpc>
            </a:pPr>
            <a:r>
              <a:rPr lang="zh-CN" altLang="en-US" sz="2800" b="1">
                <a:latin typeface="楷体_GB2312" pitchFamily="49" charset="-122"/>
                <a:ea typeface="楷体_GB2312" pitchFamily="49" charset="-122"/>
              </a:rPr>
              <a:t>操作系统中介绍的缓冲区都是指</a:t>
            </a:r>
            <a:r>
              <a:rPr lang="zh-CN" altLang="en-US" sz="2800" b="1" i="1">
                <a:solidFill>
                  <a:srgbClr val="7030A0"/>
                </a:solidFill>
                <a:latin typeface="楷体_GB2312" pitchFamily="49" charset="-122"/>
                <a:ea typeface="楷体_GB2312" pitchFamily="49" charset="-122"/>
              </a:rPr>
              <a:t>软件缓冲区</a:t>
            </a:r>
            <a:r>
              <a:rPr lang="zh-CN" altLang="en-US" sz="2800" b="1">
                <a:latin typeface="楷体_GB2312" pitchFamily="49" charset="-122"/>
                <a:ea typeface="楷体_GB2312" pitchFamily="49" charset="-122"/>
              </a:rPr>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4EDA75C4-AF65-4C67-938F-2D489B628127}"/>
              </a:ext>
            </a:extLst>
          </p:cNvPr>
          <p:cNvSpPr>
            <a:spLocks noGrp="1" noRot="1" noChangeArrowheads="1"/>
          </p:cNvSpPr>
          <p:nvPr>
            <p:ph type="title"/>
          </p:nvPr>
        </p:nvSpPr>
        <p:spPr/>
        <p:txBody>
          <a:bodyPr/>
          <a:lstStyle/>
          <a:p>
            <a:pPr eaLnBrk="1" hangingPunct="1"/>
            <a:r>
              <a:rPr lang="zh-CN" altLang="en-US" b="1" u="sng">
                <a:solidFill>
                  <a:srgbClr val="FF9900"/>
                </a:solidFill>
                <a:ea typeface="仿宋_GB2312"/>
                <a:cs typeface="仿宋_GB2312"/>
              </a:rPr>
              <a:t>缓冲区的组织形式</a:t>
            </a:r>
          </a:p>
        </p:txBody>
      </p:sp>
      <p:sp>
        <p:nvSpPr>
          <p:cNvPr id="166915" name="Rectangle 3">
            <a:extLst>
              <a:ext uri="{FF2B5EF4-FFF2-40B4-BE49-F238E27FC236}">
                <a16:creationId xmlns:a16="http://schemas.microsoft.com/office/drawing/2014/main" id="{0D6599D0-AE08-4FD6-AB6B-015AA5526AB9}"/>
              </a:ext>
            </a:extLst>
          </p:cNvPr>
          <p:cNvSpPr>
            <a:spLocks noGrp="1" noRot="1" noChangeArrowheads="1"/>
          </p:cNvSpPr>
          <p:nvPr>
            <p:ph type="body" idx="1"/>
          </p:nvPr>
        </p:nvSpPr>
        <p:spPr/>
        <p:txBody>
          <a:bodyPr/>
          <a:lstStyle/>
          <a:p>
            <a:pPr algn="ctr" eaLnBrk="1" hangingPunct="1">
              <a:buFont typeface="Wingdings" panose="05000000000000000000" pitchFamily="2" charset="2"/>
              <a:buNone/>
            </a:pPr>
            <a:endParaRPr lang="en-US" altLang="zh-CN" b="1">
              <a:ea typeface="仿宋_GB2312"/>
              <a:cs typeface="仿宋_GB2312"/>
            </a:endParaRPr>
          </a:p>
          <a:p>
            <a:pPr algn="ctr" eaLnBrk="1" hangingPunct="1">
              <a:buFont typeface="Wingdings" panose="05000000000000000000" pitchFamily="2" charset="2"/>
              <a:buNone/>
            </a:pPr>
            <a:r>
              <a:rPr lang="zh-CN" altLang="en-US" b="1" u="sng">
                <a:solidFill>
                  <a:srgbClr val="FF9900"/>
                </a:solidFill>
                <a:ea typeface="仿宋_GB2312"/>
                <a:cs typeface="仿宋_GB2312"/>
              </a:rPr>
              <a:t>单缓冲</a:t>
            </a:r>
          </a:p>
          <a:p>
            <a:pPr algn="ctr" eaLnBrk="1" hangingPunct="1">
              <a:buFont typeface="Wingdings" panose="05000000000000000000" pitchFamily="2" charset="2"/>
              <a:buNone/>
            </a:pPr>
            <a:r>
              <a:rPr lang="zh-CN" altLang="en-US" b="1">
                <a:ea typeface="仿宋_GB2312"/>
                <a:cs typeface="仿宋_GB2312"/>
              </a:rPr>
              <a:t>双缓冲</a:t>
            </a:r>
          </a:p>
          <a:p>
            <a:pPr algn="ctr" eaLnBrk="1" hangingPunct="1">
              <a:buFont typeface="Wingdings" panose="05000000000000000000" pitchFamily="2" charset="2"/>
              <a:buNone/>
            </a:pPr>
            <a:r>
              <a:rPr lang="zh-CN" altLang="en-US" b="1">
                <a:ea typeface="仿宋_GB2312"/>
                <a:cs typeface="仿宋_GB2312"/>
              </a:rPr>
              <a:t>循环缓冲</a:t>
            </a:r>
          </a:p>
          <a:p>
            <a:pPr algn="ctr" eaLnBrk="1" hangingPunct="1">
              <a:buFont typeface="Wingdings" panose="05000000000000000000" pitchFamily="2" charset="2"/>
              <a:buNone/>
            </a:pPr>
            <a:r>
              <a:rPr lang="zh-CN" altLang="en-US" b="1">
                <a:ea typeface="仿宋_GB2312"/>
                <a:cs typeface="仿宋_GB2312"/>
              </a:rPr>
              <a:t>缓冲池</a:t>
            </a:r>
            <a:r>
              <a:rPr lang="zh-CN" altLang="en-US" b="1"/>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BF034A68-786F-4B42-8C71-9DC47C3AA2C9}"/>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65BD4528-F184-488B-B34A-6380505800A1}" type="slidenum">
              <a:rPr lang="en-US" altLang="zh-CN" sz="1200" b="0" smtClean="0">
                <a:solidFill>
                  <a:schemeClr val="tx1"/>
                </a:solidFill>
              </a:rPr>
              <a:pPr algn="l">
                <a:spcBef>
                  <a:spcPct val="0"/>
                </a:spcBef>
                <a:buClrTx/>
                <a:buSzTx/>
                <a:buFontTx/>
                <a:buNone/>
              </a:pPr>
              <a:t>11</a:t>
            </a:fld>
            <a:endParaRPr lang="en-US" altLang="zh-CN" sz="1200" b="0">
              <a:solidFill>
                <a:schemeClr val="tx1"/>
              </a:solidFill>
            </a:endParaRPr>
          </a:p>
        </p:txBody>
      </p:sp>
      <p:sp>
        <p:nvSpPr>
          <p:cNvPr id="44035" name="Rectangle 2">
            <a:extLst>
              <a:ext uri="{FF2B5EF4-FFF2-40B4-BE49-F238E27FC236}">
                <a16:creationId xmlns:a16="http://schemas.microsoft.com/office/drawing/2014/main" id="{9C0DDE6A-1714-4C02-8B62-24DD0C3C624D}"/>
              </a:ext>
            </a:extLst>
          </p:cNvPr>
          <p:cNvSpPr>
            <a:spLocks noGrp="1" noChangeArrowheads="1"/>
          </p:cNvSpPr>
          <p:nvPr>
            <p:ph type="title"/>
          </p:nvPr>
        </p:nvSpPr>
        <p:spPr>
          <a:xfrm>
            <a:off x="449263" y="812800"/>
            <a:ext cx="8229600" cy="777875"/>
          </a:xfrm>
        </p:spPr>
        <p:txBody>
          <a:bodyPr/>
          <a:lstStyle/>
          <a:p>
            <a:pPr eaLnBrk="1" hangingPunct="1"/>
            <a:r>
              <a:rPr lang="zh-CN" altLang="en-US" sz="4000">
                <a:solidFill>
                  <a:srgbClr val="FF6600"/>
                </a:solidFill>
                <a:ea typeface="黑体" panose="02010609060101010101" pitchFamily="49" charset="-122"/>
              </a:rPr>
              <a:t>引言</a:t>
            </a:r>
          </a:p>
        </p:txBody>
      </p:sp>
      <p:sp>
        <p:nvSpPr>
          <p:cNvPr id="44036" name="Rectangle 3">
            <a:extLst>
              <a:ext uri="{FF2B5EF4-FFF2-40B4-BE49-F238E27FC236}">
                <a16:creationId xmlns:a16="http://schemas.microsoft.com/office/drawing/2014/main" id="{9474FF2B-FDDD-413F-9D0C-E1D0DB60EA82}"/>
              </a:ext>
            </a:extLst>
          </p:cNvPr>
          <p:cNvSpPr>
            <a:spLocks noGrp="1" noChangeArrowheads="1"/>
          </p:cNvSpPr>
          <p:nvPr>
            <p:ph type="body" idx="1"/>
          </p:nvPr>
        </p:nvSpPr>
        <p:spPr/>
        <p:txBody>
          <a:bodyPr/>
          <a:lstStyle/>
          <a:p>
            <a:pPr eaLnBrk="1" hangingPunct="1"/>
            <a:r>
              <a:rPr lang="zh-CN" altLang="en-US">
                <a:ea typeface="楷体_GB2312" pitchFamily="49" charset="-122"/>
              </a:rPr>
              <a:t>设备管理的主要功能</a:t>
            </a:r>
            <a:r>
              <a:rPr lang="zh-CN" altLang="en-US">
                <a:solidFill>
                  <a:srgbClr val="0033CC"/>
                </a:solidFill>
                <a:ea typeface="楷体_GB2312" pitchFamily="49" charset="-122"/>
              </a:rPr>
              <a:t>：</a:t>
            </a:r>
          </a:p>
          <a:p>
            <a:pPr lvl="1" eaLnBrk="1" hangingPunct="1"/>
            <a:r>
              <a:rPr lang="zh-CN" altLang="en-US">
                <a:ea typeface="楷体_GB2312" pitchFamily="49" charset="-122"/>
              </a:rPr>
              <a:t>缓冲区管理</a:t>
            </a:r>
          </a:p>
          <a:p>
            <a:pPr lvl="1" eaLnBrk="1" hangingPunct="1"/>
            <a:r>
              <a:rPr lang="zh-CN" altLang="en-US">
                <a:ea typeface="楷体_GB2312" pitchFamily="49" charset="-122"/>
              </a:rPr>
              <a:t>设备分配</a:t>
            </a:r>
          </a:p>
          <a:p>
            <a:pPr lvl="1" eaLnBrk="1" hangingPunct="1"/>
            <a:r>
              <a:rPr lang="zh-CN" altLang="en-US">
                <a:ea typeface="楷体_GB2312" pitchFamily="49" charset="-122"/>
              </a:rPr>
              <a:t>设备处理</a:t>
            </a:r>
          </a:p>
          <a:p>
            <a:pPr lvl="1" eaLnBrk="1" hangingPunct="1"/>
            <a:r>
              <a:rPr lang="zh-CN" altLang="en-US">
                <a:ea typeface="楷体_GB2312" pitchFamily="49" charset="-122"/>
              </a:rPr>
              <a:t>虚拟设备及实现设备独立性</a:t>
            </a:r>
          </a:p>
          <a:p>
            <a:pPr lvl="1" eaLnBrk="1" hangingPunct="1"/>
            <a:endParaRPr lang="en-US" altLang="zh-CN">
              <a:solidFill>
                <a:srgbClr val="000000"/>
              </a:solidFill>
              <a:ea typeface="楷体_GB2312" pitchFamily="49"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3">
            <a:extLst>
              <a:ext uri="{FF2B5EF4-FFF2-40B4-BE49-F238E27FC236}">
                <a16:creationId xmlns:a16="http://schemas.microsoft.com/office/drawing/2014/main" id="{C88EF700-ED41-405B-9F52-1EE0AA4681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5CE911A-6F49-4BD1-AAD2-D62C63A8C528}" type="slidenum">
              <a:rPr lang="en-US" altLang="zh-CN" sz="1400" smtClean="0"/>
              <a:pPr>
                <a:spcBef>
                  <a:spcPct val="0"/>
                </a:spcBef>
                <a:buFontTx/>
                <a:buNone/>
              </a:pPr>
              <a:t>110</a:t>
            </a:fld>
            <a:endParaRPr lang="en-US" altLang="zh-CN" sz="1400"/>
          </a:p>
        </p:txBody>
      </p:sp>
      <p:sp>
        <p:nvSpPr>
          <p:cNvPr id="167939" name="Text Box 2">
            <a:extLst>
              <a:ext uri="{FF2B5EF4-FFF2-40B4-BE49-F238E27FC236}">
                <a16:creationId xmlns:a16="http://schemas.microsoft.com/office/drawing/2014/main" id="{B639453D-628E-4922-AA69-9F2CDA9EF45F}"/>
              </a:ext>
            </a:extLst>
          </p:cNvPr>
          <p:cNvSpPr txBox="1">
            <a:spLocks noChangeArrowheads="1"/>
          </p:cNvSpPr>
          <p:nvPr/>
        </p:nvSpPr>
        <p:spPr bwMode="auto">
          <a:xfrm>
            <a:off x="990600" y="417513"/>
            <a:ext cx="4911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FF6600"/>
                </a:solidFill>
                <a:latin typeface="楷体_GB2312" pitchFamily="49" charset="-122"/>
                <a:ea typeface="楷体_GB2312" pitchFamily="49" charset="-122"/>
              </a:rPr>
              <a:t>5.7.2 </a:t>
            </a:r>
            <a:r>
              <a:rPr kumimoji="1" lang="zh-CN" altLang="en-US" sz="3600" b="1">
                <a:solidFill>
                  <a:srgbClr val="FF6600"/>
                </a:solidFill>
                <a:latin typeface="楷体_GB2312" pitchFamily="49" charset="-122"/>
                <a:ea typeface="楷体_GB2312" pitchFamily="49" charset="-122"/>
              </a:rPr>
              <a:t>单缓冲和双缓冲</a:t>
            </a:r>
            <a:r>
              <a:rPr kumimoji="1" lang="zh-CN" altLang="en-US" sz="2800" b="1">
                <a:latin typeface="Times New Roman" panose="02020603050405020304" pitchFamily="18" charset="0"/>
              </a:rPr>
              <a:t> </a:t>
            </a:r>
          </a:p>
        </p:txBody>
      </p:sp>
      <p:sp>
        <p:nvSpPr>
          <p:cNvPr id="167940" name="Text Box 3">
            <a:extLst>
              <a:ext uri="{FF2B5EF4-FFF2-40B4-BE49-F238E27FC236}">
                <a16:creationId xmlns:a16="http://schemas.microsoft.com/office/drawing/2014/main" id="{A846D609-9200-4EA2-937C-AFD27A42E07C}"/>
              </a:ext>
            </a:extLst>
          </p:cNvPr>
          <p:cNvSpPr txBox="1">
            <a:spLocks noChangeArrowheads="1"/>
          </p:cNvSpPr>
          <p:nvPr/>
        </p:nvSpPr>
        <p:spPr bwMode="auto">
          <a:xfrm>
            <a:off x="990600" y="1238250"/>
            <a:ext cx="4560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33CC"/>
                </a:solidFill>
                <a:latin typeface="楷体_GB2312" pitchFamily="49" charset="-122"/>
                <a:ea typeface="楷体_GB2312" pitchFamily="49" charset="-122"/>
              </a:rPr>
              <a:t>1. </a:t>
            </a:r>
            <a:r>
              <a:rPr kumimoji="1" lang="zh-CN" altLang="en-US" sz="2800" b="1">
                <a:solidFill>
                  <a:srgbClr val="0033CC"/>
                </a:solidFill>
                <a:latin typeface="楷体_GB2312" pitchFamily="49" charset="-122"/>
                <a:ea typeface="楷体_GB2312" pitchFamily="49" charset="-122"/>
              </a:rPr>
              <a:t>单缓冲</a:t>
            </a:r>
            <a:r>
              <a:rPr kumimoji="1" lang="en-US" altLang="zh-CN" sz="2800" b="1">
                <a:solidFill>
                  <a:srgbClr val="0033CC"/>
                </a:solidFill>
                <a:latin typeface="楷体_GB2312" pitchFamily="49" charset="-122"/>
                <a:ea typeface="楷体_GB2312" pitchFamily="49" charset="-122"/>
              </a:rPr>
              <a:t>(Single Buffer)</a:t>
            </a:r>
            <a:r>
              <a:rPr kumimoji="1" lang="en-US" altLang="zh-CN" sz="1800" b="1">
                <a:latin typeface="Times New Roman" panose="02020603050405020304" pitchFamily="18" charset="0"/>
              </a:rPr>
              <a:t> </a:t>
            </a:r>
          </a:p>
        </p:txBody>
      </p:sp>
      <p:sp>
        <p:nvSpPr>
          <p:cNvPr id="8" name="Rectangle 72">
            <a:extLst>
              <a:ext uri="{FF2B5EF4-FFF2-40B4-BE49-F238E27FC236}">
                <a16:creationId xmlns:a16="http://schemas.microsoft.com/office/drawing/2014/main" id="{DD951B27-0F80-4820-87E1-EFE2283644C6}"/>
              </a:ext>
            </a:extLst>
          </p:cNvPr>
          <p:cNvSpPr>
            <a:spLocks noChangeArrowheads="1"/>
          </p:cNvSpPr>
          <p:nvPr/>
        </p:nvSpPr>
        <p:spPr bwMode="auto">
          <a:xfrm>
            <a:off x="990600" y="5867400"/>
            <a:ext cx="6781800" cy="904875"/>
          </a:xfrm>
          <a:prstGeom prst="rect">
            <a:avLst/>
          </a:prstGeom>
          <a:solidFill>
            <a:srgbClr val="FFFFCC"/>
          </a:solidFill>
          <a:ln w="9525">
            <a:solidFill>
              <a:srgbClr val="FFFF00"/>
            </a:solidFill>
            <a:miter lim="800000"/>
            <a:headEnd/>
            <a:tailEnd/>
          </a:ln>
        </p:spPr>
        <p:txBody>
          <a:bodyPr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en-US" altLang="zh-CN" sz="2400" b="1">
                <a:solidFill>
                  <a:srgbClr val="FF0000"/>
                </a:solidFill>
                <a:latin typeface="楷体_GB2312" pitchFamily="49" charset="-122"/>
                <a:ea typeface="楷体_GB2312" pitchFamily="49" charset="-122"/>
              </a:rPr>
              <a:t>C</a:t>
            </a:r>
            <a:r>
              <a:rPr lang="zh-CN" altLang="en-US" sz="2400" b="1">
                <a:solidFill>
                  <a:srgbClr val="FF0000"/>
                </a:solidFill>
                <a:latin typeface="楷体_GB2312" pitchFamily="49" charset="-122"/>
                <a:ea typeface="楷体_GB2312" pitchFamily="49" charset="-122"/>
              </a:rPr>
              <a:t>和</a:t>
            </a:r>
            <a:r>
              <a:rPr lang="en-US" altLang="zh-CN" sz="2400" b="1">
                <a:solidFill>
                  <a:srgbClr val="FF0000"/>
                </a:solidFill>
                <a:latin typeface="楷体_GB2312" pitchFamily="49" charset="-122"/>
                <a:ea typeface="楷体_GB2312" pitchFamily="49" charset="-122"/>
              </a:rPr>
              <a:t>T</a:t>
            </a:r>
            <a:r>
              <a:rPr lang="zh-CN" altLang="en-US" sz="2400" b="1">
                <a:solidFill>
                  <a:srgbClr val="FF0000"/>
                </a:solidFill>
                <a:latin typeface="楷体_GB2312" pitchFamily="49" charset="-122"/>
                <a:ea typeface="楷体_GB2312" pitchFamily="49" charset="-122"/>
              </a:rPr>
              <a:t>可并行，</a:t>
            </a:r>
            <a:r>
              <a:rPr lang="en-US" altLang="zh-CN" sz="2400" b="1">
                <a:solidFill>
                  <a:srgbClr val="FF0000"/>
                </a:solidFill>
                <a:latin typeface="楷体_GB2312" pitchFamily="49" charset="-122"/>
                <a:ea typeface="楷体_GB2312" pitchFamily="49" charset="-122"/>
              </a:rPr>
              <a:t>M</a:t>
            </a:r>
            <a:r>
              <a:rPr lang="zh-CN" altLang="en-US" sz="2400" b="1">
                <a:solidFill>
                  <a:srgbClr val="FF0000"/>
                </a:solidFill>
                <a:latin typeface="楷体_GB2312" pitchFamily="49" charset="-122"/>
                <a:ea typeface="楷体_GB2312" pitchFamily="49" charset="-122"/>
              </a:rPr>
              <a:t>和</a:t>
            </a:r>
            <a:r>
              <a:rPr lang="en-US" altLang="zh-CN" sz="2400" b="1">
                <a:solidFill>
                  <a:srgbClr val="FF0000"/>
                </a:solidFill>
                <a:latin typeface="楷体_GB2312" pitchFamily="49" charset="-122"/>
                <a:ea typeface="楷体_GB2312" pitchFamily="49" charset="-122"/>
              </a:rPr>
              <a:t>C</a:t>
            </a:r>
            <a:r>
              <a:rPr lang="zh-CN" altLang="en-US" sz="2400" b="1">
                <a:solidFill>
                  <a:srgbClr val="FF0000"/>
                </a:solidFill>
                <a:latin typeface="楷体_GB2312" pitchFamily="49" charset="-122"/>
                <a:ea typeface="楷体_GB2312" pitchFamily="49" charset="-122"/>
              </a:rPr>
              <a:t>或</a:t>
            </a:r>
            <a:r>
              <a:rPr lang="en-US" altLang="zh-CN" sz="2400" b="1">
                <a:solidFill>
                  <a:srgbClr val="FF0000"/>
                </a:solidFill>
                <a:latin typeface="楷体_GB2312" pitchFamily="49" charset="-122"/>
                <a:ea typeface="楷体_GB2312" pitchFamily="49" charset="-122"/>
              </a:rPr>
              <a:t>M</a:t>
            </a:r>
            <a:r>
              <a:rPr lang="zh-CN" altLang="en-US" sz="2400" b="1">
                <a:solidFill>
                  <a:srgbClr val="FF0000"/>
                </a:solidFill>
                <a:latin typeface="楷体_GB2312" pitchFamily="49" charset="-122"/>
                <a:ea typeface="楷体_GB2312" pitchFamily="49" charset="-122"/>
              </a:rPr>
              <a:t>和</a:t>
            </a:r>
            <a:r>
              <a:rPr lang="en-US" altLang="zh-CN" sz="2400" b="1">
                <a:solidFill>
                  <a:srgbClr val="FF0000"/>
                </a:solidFill>
                <a:latin typeface="楷体_GB2312" pitchFamily="49" charset="-122"/>
                <a:ea typeface="楷体_GB2312" pitchFamily="49" charset="-122"/>
              </a:rPr>
              <a:t>T</a:t>
            </a:r>
            <a:r>
              <a:rPr lang="zh-CN" altLang="en-US" sz="2400" b="1">
                <a:solidFill>
                  <a:srgbClr val="FF0000"/>
                </a:solidFill>
                <a:latin typeface="楷体_GB2312" pitchFamily="49" charset="-122"/>
                <a:ea typeface="楷体_GB2312" pitchFamily="49" charset="-122"/>
              </a:rPr>
              <a:t>不能并行，因此处理一块数据时间：</a:t>
            </a:r>
            <a:r>
              <a:rPr lang="en-US" altLang="zh-CN" sz="2400" b="1">
                <a:solidFill>
                  <a:srgbClr val="FF0000"/>
                </a:solidFill>
                <a:latin typeface="楷体_GB2312" pitchFamily="49" charset="-122"/>
                <a:ea typeface="楷体_GB2312" pitchFamily="49" charset="-122"/>
              </a:rPr>
              <a:t>Max(C,T)+M</a:t>
            </a:r>
          </a:p>
        </p:txBody>
      </p:sp>
      <p:sp>
        <p:nvSpPr>
          <p:cNvPr id="9" name="Rectangle 71">
            <a:extLst>
              <a:ext uri="{FF2B5EF4-FFF2-40B4-BE49-F238E27FC236}">
                <a16:creationId xmlns:a16="http://schemas.microsoft.com/office/drawing/2014/main" id="{B1B65C5B-C3A5-4FBF-BC6B-85ABCE7AE450}"/>
              </a:ext>
            </a:extLst>
          </p:cNvPr>
          <p:cNvSpPr>
            <a:spLocks noChangeArrowheads="1"/>
          </p:cNvSpPr>
          <p:nvPr/>
        </p:nvSpPr>
        <p:spPr bwMode="auto">
          <a:xfrm>
            <a:off x="6172200" y="609600"/>
            <a:ext cx="2822575" cy="1717675"/>
          </a:xfrm>
          <a:prstGeom prst="rect">
            <a:avLst/>
          </a:prstGeom>
          <a:solidFill>
            <a:srgbClr val="FFFFCC"/>
          </a:solidFill>
          <a:ln w="9525">
            <a:solidFill>
              <a:srgbClr val="FFFF00"/>
            </a:solidFill>
            <a:miter lim="800000"/>
            <a:headEnd/>
            <a:tailEnd/>
          </a:ln>
        </p:spPr>
        <p:txBody>
          <a:bodyPr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400" b="1">
                <a:solidFill>
                  <a:srgbClr val="FF0000"/>
                </a:solidFill>
                <a:latin typeface="楷体_GB2312" pitchFamily="49" charset="-122"/>
                <a:ea typeface="楷体_GB2312" pitchFamily="49" charset="-122"/>
              </a:rPr>
              <a:t>一个缓冲区，</a:t>
            </a:r>
            <a:r>
              <a:rPr lang="en-US" altLang="zh-CN" sz="2400" b="1">
                <a:solidFill>
                  <a:srgbClr val="FF0000"/>
                </a:solidFill>
                <a:latin typeface="楷体_GB2312" pitchFamily="49" charset="-122"/>
                <a:ea typeface="楷体_GB2312" pitchFamily="49" charset="-122"/>
              </a:rPr>
              <a:t>CPU</a:t>
            </a:r>
            <a:r>
              <a:rPr lang="zh-CN" altLang="en-US" sz="2400" b="1">
                <a:solidFill>
                  <a:srgbClr val="FF0000"/>
                </a:solidFill>
                <a:latin typeface="楷体_GB2312" pitchFamily="49" charset="-122"/>
                <a:ea typeface="楷体_GB2312" pitchFamily="49" charset="-122"/>
              </a:rPr>
              <a:t>和外设轮流使用，一方处理完之后接着等待对方处理。</a:t>
            </a:r>
          </a:p>
        </p:txBody>
      </p:sp>
      <p:graphicFrame>
        <p:nvGraphicFramePr>
          <p:cNvPr id="167943" name="Object 9">
            <a:extLst>
              <a:ext uri="{FF2B5EF4-FFF2-40B4-BE49-F238E27FC236}">
                <a16:creationId xmlns:a16="http://schemas.microsoft.com/office/drawing/2014/main" id="{648CA262-4FD7-40F5-B95F-F5DC1641DE1E}"/>
              </a:ext>
            </a:extLst>
          </p:cNvPr>
          <p:cNvGraphicFramePr>
            <a:graphicFrameLocks noChangeAspect="1"/>
          </p:cNvGraphicFramePr>
          <p:nvPr/>
        </p:nvGraphicFramePr>
        <p:xfrm>
          <a:off x="971550" y="2060575"/>
          <a:ext cx="7380288" cy="3868738"/>
        </p:xfrm>
        <a:graphic>
          <a:graphicData uri="http://schemas.openxmlformats.org/presentationml/2006/ole">
            <mc:AlternateContent xmlns:mc="http://schemas.openxmlformats.org/markup-compatibility/2006">
              <mc:Choice xmlns:v="urn:schemas-microsoft-com:vml" Requires="v">
                <p:oleObj spid="_x0000_s24580" name="Visio" r:id="rId4" imgW="3629482" imgH="1903032" progId="Visio.Drawing.6">
                  <p:embed/>
                </p:oleObj>
              </mc:Choice>
              <mc:Fallback>
                <p:oleObj name="Visio" r:id="rId4" imgW="3629482" imgH="1903032" progId="Visio.Drawing.6">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060575"/>
                        <a:ext cx="7380288" cy="386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6">
            <a:extLst>
              <a:ext uri="{FF2B5EF4-FFF2-40B4-BE49-F238E27FC236}">
                <a16:creationId xmlns:a16="http://schemas.microsoft.com/office/drawing/2014/main" id="{A8C0B90E-0E00-409D-AD22-3984EEE7B10F}"/>
              </a:ext>
            </a:extLst>
          </p:cNvPr>
          <p:cNvSpPr>
            <a:spLocks noChangeArrowheads="1"/>
          </p:cNvSpPr>
          <p:nvPr/>
        </p:nvSpPr>
        <p:spPr bwMode="auto">
          <a:xfrm>
            <a:off x="3556000" y="3886200"/>
            <a:ext cx="863600" cy="1655763"/>
          </a:xfrm>
          <a:prstGeom prst="rect">
            <a:avLst/>
          </a:prstGeom>
          <a:noFill/>
          <a:ln w="22225"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2" name="Rectangle 6">
            <a:extLst>
              <a:ext uri="{FF2B5EF4-FFF2-40B4-BE49-F238E27FC236}">
                <a16:creationId xmlns:a16="http://schemas.microsoft.com/office/drawing/2014/main" id="{2B4498E6-E254-4D8F-98A6-D9C9FC8A3E6C}"/>
              </a:ext>
            </a:extLst>
          </p:cNvPr>
          <p:cNvSpPr>
            <a:spLocks noChangeArrowheads="1"/>
          </p:cNvSpPr>
          <p:nvPr/>
        </p:nvSpPr>
        <p:spPr bwMode="auto">
          <a:xfrm>
            <a:off x="4851400" y="3886200"/>
            <a:ext cx="863600" cy="1655763"/>
          </a:xfrm>
          <a:prstGeom prst="rect">
            <a:avLst/>
          </a:prstGeom>
          <a:noFill/>
          <a:ln w="22225"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3" name="Rectangle 6">
            <a:extLst>
              <a:ext uri="{FF2B5EF4-FFF2-40B4-BE49-F238E27FC236}">
                <a16:creationId xmlns:a16="http://schemas.microsoft.com/office/drawing/2014/main" id="{97A67EF0-824E-4935-98CF-E826FF3E0545}"/>
              </a:ext>
            </a:extLst>
          </p:cNvPr>
          <p:cNvSpPr>
            <a:spLocks noChangeArrowheads="1"/>
          </p:cNvSpPr>
          <p:nvPr/>
        </p:nvSpPr>
        <p:spPr bwMode="auto">
          <a:xfrm>
            <a:off x="6172200" y="3886200"/>
            <a:ext cx="863600" cy="1655763"/>
          </a:xfrm>
          <a:prstGeom prst="rect">
            <a:avLst/>
          </a:prstGeom>
          <a:noFill/>
          <a:ln w="22225"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2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1"/>
                                          </p:val>
                                        </p:tav>
                                        <p:tav tm="100000">
                                          <p:val>
                                            <p:strVal val="#ppt_x"/>
                                          </p:val>
                                        </p:tav>
                                      </p:tavLst>
                                    </p:anim>
                                    <p:anim calcmode="lin" valueType="num">
                                      <p:cBhvr>
                                        <p:cTn id="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0" presetClass="entr" presetSubtype="0" fill="hold" grpId="0" nodeType="clickEffect">
                                  <p:stCondLst>
                                    <p:cond delay="0"/>
                                  </p:stCondLst>
                                  <p:iterate type="lt">
                                    <p:tmPct val="2000"/>
                                  </p:iterate>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1"/>
                                          </p:val>
                                        </p:tav>
                                        <p:tav tm="100000">
                                          <p:val>
                                            <p:strVal val="#ppt_x"/>
                                          </p:val>
                                        </p:tav>
                                      </p:tavLst>
                                    </p:anim>
                                    <p:anim calcmode="lin" valueType="num">
                                      <p:cBhvr>
                                        <p:cTn id="27"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3">
            <a:extLst>
              <a:ext uri="{FF2B5EF4-FFF2-40B4-BE49-F238E27FC236}">
                <a16:creationId xmlns:a16="http://schemas.microsoft.com/office/drawing/2014/main" id="{EDA5AABF-A29D-4A67-881F-F33974641E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76462D5-01B3-48EC-AB5F-49E99029CBB0}" type="slidenum">
              <a:rPr lang="en-US" altLang="zh-CN" sz="1400" smtClean="0"/>
              <a:pPr>
                <a:spcBef>
                  <a:spcPct val="0"/>
                </a:spcBef>
                <a:buFontTx/>
                <a:buNone/>
              </a:pPr>
              <a:t>111</a:t>
            </a:fld>
            <a:endParaRPr lang="en-US" altLang="zh-CN" sz="1400"/>
          </a:p>
        </p:txBody>
      </p:sp>
      <p:sp>
        <p:nvSpPr>
          <p:cNvPr id="169987" name="Text Box 2">
            <a:extLst>
              <a:ext uri="{FF2B5EF4-FFF2-40B4-BE49-F238E27FC236}">
                <a16:creationId xmlns:a16="http://schemas.microsoft.com/office/drawing/2014/main" id="{408A76EC-4CAF-4A76-8A46-77B76C5AB3A6}"/>
              </a:ext>
            </a:extLst>
          </p:cNvPr>
          <p:cNvSpPr txBox="1">
            <a:spLocks noChangeArrowheads="1"/>
          </p:cNvSpPr>
          <p:nvPr/>
        </p:nvSpPr>
        <p:spPr bwMode="auto">
          <a:xfrm>
            <a:off x="990600" y="628650"/>
            <a:ext cx="4560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00CC"/>
                </a:solidFill>
                <a:latin typeface="楷体_GB2312" pitchFamily="49" charset="-122"/>
                <a:ea typeface="楷体_GB2312" pitchFamily="49" charset="-122"/>
              </a:rPr>
              <a:t>2. </a:t>
            </a:r>
            <a:r>
              <a:rPr kumimoji="1" lang="zh-CN" altLang="en-US" sz="2800" b="1">
                <a:solidFill>
                  <a:srgbClr val="0000CC"/>
                </a:solidFill>
                <a:latin typeface="楷体_GB2312" pitchFamily="49" charset="-122"/>
                <a:ea typeface="楷体_GB2312" pitchFamily="49" charset="-122"/>
              </a:rPr>
              <a:t>双缓冲</a:t>
            </a:r>
            <a:r>
              <a:rPr kumimoji="1" lang="en-US" altLang="zh-CN" sz="2800" b="1">
                <a:solidFill>
                  <a:srgbClr val="0000CC"/>
                </a:solidFill>
                <a:latin typeface="楷体_GB2312" pitchFamily="49" charset="-122"/>
                <a:ea typeface="楷体_GB2312" pitchFamily="49" charset="-122"/>
              </a:rPr>
              <a:t>(Double Buffer)</a:t>
            </a:r>
            <a:r>
              <a:rPr kumimoji="1" lang="en-US" altLang="zh-CN" sz="1800" b="1">
                <a:latin typeface="Times New Roman" panose="02020603050405020304" pitchFamily="18" charset="0"/>
              </a:rPr>
              <a:t> </a:t>
            </a:r>
          </a:p>
        </p:txBody>
      </p:sp>
      <p:sp>
        <p:nvSpPr>
          <p:cNvPr id="169988" name="Text Box 4">
            <a:extLst>
              <a:ext uri="{FF2B5EF4-FFF2-40B4-BE49-F238E27FC236}">
                <a16:creationId xmlns:a16="http://schemas.microsoft.com/office/drawing/2014/main" id="{ACA86646-2D2D-4583-A5A1-21040B89CA24}"/>
              </a:ext>
            </a:extLst>
          </p:cNvPr>
          <p:cNvSpPr txBox="1">
            <a:spLocks noChangeArrowheads="1"/>
          </p:cNvSpPr>
          <p:nvPr/>
        </p:nvSpPr>
        <p:spPr bwMode="auto">
          <a:xfrm>
            <a:off x="2819400" y="6172200"/>
            <a:ext cx="2089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a:latin typeface="Times New Roman" panose="02020603050405020304" pitchFamily="18" charset="0"/>
              </a:rPr>
              <a:t>双缓冲工作示意图 </a:t>
            </a:r>
          </a:p>
        </p:txBody>
      </p:sp>
      <p:graphicFrame>
        <p:nvGraphicFramePr>
          <p:cNvPr id="169989" name="Object 2">
            <a:extLst>
              <a:ext uri="{FF2B5EF4-FFF2-40B4-BE49-F238E27FC236}">
                <a16:creationId xmlns:a16="http://schemas.microsoft.com/office/drawing/2014/main" id="{016CDC05-0CF5-4D58-876A-260447AD13FE}"/>
              </a:ext>
            </a:extLst>
          </p:cNvPr>
          <p:cNvGraphicFramePr>
            <a:graphicFrameLocks noChangeAspect="1"/>
          </p:cNvGraphicFramePr>
          <p:nvPr>
            <p:extLst>
              <p:ext uri="{D42A27DB-BD31-4B8C-83A1-F6EECF244321}">
                <p14:modId xmlns:p14="http://schemas.microsoft.com/office/powerpoint/2010/main" val="2174250555"/>
              </p:ext>
            </p:extLst>
          </p:nvPr>
        </p:nvGraphicFramePr>
        <p:xfrm>
          <a:off x="0" y="1828800"/>
          <a:ext cx="9144000" cy="4527550"/>
        </p:xfrm>
        <a:graphic>
          <a:graphicData uri="http://schemas.openxmlformats.org/presentationml/2006/ole">
            <mc:AlternateContent xmlns:mc="http://schemas.openxmlformats.org/markup-compatibility/2006">
              <mc:Choice xmlns:v="urn:schemas-microsoft-com:vml" Requires="v">
                <p:oleObj spid="_x0000_s25604" name="VISIO" r:id="rId4" imgW="4351020" imgH="2156460" progId="Visio.Drawing.4">
                  <p:embed/>
                </p:oleObj>
              </mc:Choice>
              <mc:Fallback>
                <p:oleObj name="VISIO" r:id="rId4" imgW="4351020" imgH="215646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28800"/>
                        <a:ext cx="914400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8">
            <a:extLst>
              <a:ext uri="{FF2B5EF4-FFF2-40B4-BE49-F238E27FC236}">
                <a16:creationId xmlns:a16="http://schemas.microsoft.com/office/drawing/2014/main" id="{E614FD34-946F-4589-B5FF-C043AB0C6F6E}"/>
              </a:ext>
            </a:extLst>
          </p:cNvPr>
          <p:cNvSpPr>
            <a:spLocks noChangeArrowheads="1"/>
          </p:cNvSpPr>
          <p:nvPr/>
        </p:nvSpPr>
        <p:spPr bwMode="auto">
          <a:xfrm>
            <a:off x="5595938" y="0"/>
            <a:ext cx="3548062" cy="1790700"/>
          </a:xfrm>
          <a:prstGeom prst="rect">
            <a:avLst/>
          </a:prstGeom>
          <a:solidFill>
            <a:srgbClr val="FFFFCC"/>
          </a:solidFill>
          <a:ln w="9525" algn="ctr">
            <a:solidFill>
              <a:srgbClr val="FFFF00"/>
            </a:solidFill>
            <a:miter lim="800000"/>
            <a:headEnd/>
            <a:tailEnd/>
          </a:ln>
        </p:spPr>
        <p:txBody>
          <a:bodyPr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pPr>
            <a:r>
              <a:rPr lang="zh-CN" altLang="en-US" sz="2400" b="1">
                <a:solidFill>
                  <a:srgbClr val="FF0000"/>
                </a:solidFill>
                <a:latin typeface="楷体_GB2312" pitchFamily="49" charset="-122"/>
                <a:ea typeface="楷体_GB2312" pitchFamily="49" charset="-122"/>
              </a:rPr>
              <a:t>两个缓冲区，</a:t>
            </a:r>
            <a:r>
              <a:rPr lang="en-US" altLang="zh-CN" sz="2400" b="1">
                <a:solidFill>
                  <a:srgbClr val="FF0000"/>
                </a:solidFill>
                <a:latin typeface="楷体_GB2312" pitchFamily="49" charset="-122"/>
                <a:ea typeface="楷体_GB2312" pitchFamily="49" charset="-122"/>
              </a:rPr>
              <a:t>CPU</a:t>
            </a:r>
            <a:r>
              <a:rPr lang="zh-CN" altLang="en-US" sz="2400" b="1">
                <a:solidFill>
                  <a:srgbClr val="FF0000"/>
                </a:solidFill>
                <a:latin typeface="楷体_GB2312" pitchFamily="49" charset="-122"/>
                <a:ea typeface="楷体_GB2312" pitchFamily="49" charset="-122"/>
              </a:rPr>
              <a:t>和外设都可以连续处理而无需等待对方。要求</a:t>
            </a:r>
            <a:r>
              <a:rPr lang="en-US" altLang="zh-CN" sz="2400" b="1">
                <a:solidFill>
                  <a:srgbClr val="FF0000"/>
                </a:solidFill>
                <a:latin typeface="楷体_GB2312" pitchFamily="49" charset="-122"/>
                <a:ea typeface="楷体_GB2312" pitchFamily="49" charset="-122"/>
              </a:rPr>
              <a:t>CPU</a:t>
            </a:r>
            <a:r>
              <a:rPr lang="zh-CN" altLang="en-US" sz="2400" b="1">
                <a:solidFill>
                  <a:srgbClr val="FF0000"/>
                </a:solidFill>
                <a:latin typeface="楷体_GB2312" pitchFamily="49" charset="-122"/>
                <a:ea typeface="楷体_GB2312" pitchFamily="49" charset="-122"/>
              </a:rPr>
              <a:t>和外设的速度相近。</a:t>
            </a:r>
          </a:p>
        </p:txBody>
      </p:sp>
      <p:sp>
        <p:nvSpPr>
          <p:cNvPr id="8" name="Rectangle 6">
            <a:extLst>
              <a:ext uri="{FF2B5EF4-FFF2-40B4-BE49-F238E27FC236}">
                <a16:creationId xmlns:a16="http://schemas.microsoft.com/office/drawing/2014/main" id="{CABEDB8A-6ADA-47C8-A8CD-19A0ABC53D6E}"/>
              </a:ext>
            </a:extLst>
          </p:cNvPr>
          <p:cNvSpPr>
            <a:spLocks noChangeArrowheads="1"/>
          </p:cNvSpPr>
          <p:nvPr/>
        </p:nvSpPr>
        <p:spPr bwMode="auto">
          <a:xfrm>
            <a:off x="838200" y="3124200"/>
            <a:ext cx="7999413" cy="1363663"/>
          </a:xfrm>
          <a:prstGeom prst="rect">
            <a:avLst/>
          </a:prstGeom>
          <a:solidFill>
            <a:srgbClr val="FFFFCC"/>
          </a:solidFill>
          <a:ln w="9525" algn="ctr">
            <a:solidFill>
              <a:srgbClr val="FFFF00"/>
            </a:solidFill>
            <a:miter lim="800000"/>
            <a:headEnd/>
            <a:tailEnd/>
          </a:ln>
        </p:spPr>
        <p:txBody>
          <a:bodyPr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pPr>
            <a:r>
              <a:rPr lang="zh-CN" altLang="en-US" sz="2400" b="1" dirty="0">
                <a:solidFill>
                  <a:srgbClr val="FF0000"/>
                </a:solidFill>
                <a:latin typeface="楷体_GB2312" pitchFamily="49" charset="-122"/>
                <a:ea typeface="楷体_GB2312" pitchFamily="49" charset="-122"/>
              </a:rPr>
              <a:t>效率有所提高，且进一步平滑了传输峰值。</a:t>
            </a:r>
          </a:p>
          <a:p>
            <a:pPr eaLnBrk="1" hangingPunct="1">
              <a:lnSpc>
                <a:spcPct val="115000"/>
              </a:lnSpc>
              <a:spcBef>
                <a:spcPct val="0"/>
              </a:spcBef>
            </a:pPr>
            <a:r>
              <a:rPr lang="zh-CN" altLang="en-US" sz="2400" b="1" dirty="0">
                <a:solidFill>
                  <a:srgbClr val="FF0000"/>
                </a:solidFill>
                <a:latin typeface="楷体_GB2312" pitchFamily="49" charset="-122"/>
                <a:ea typeface="楷体_GB2312" pitchFamily="49" charset="-122"/>
              </a:rPr>
              <a:t>系统处理一块数据的时间约为：</a:t>
            </a:r>
            <a:r>
              <a:rPr lang="en-US" altLang="zh-CN" sz="2400" b="1" dirty="0">
                <a:solidFill>
                  <a:srgbClr val="FF0000"/>
                </a:solidFill>
                <a:latin typeface="楷体_GB2312" pitchFamily="49" charset="-122"/>
                <a:ea typeface="楷体_GB2312" pitchFamily="49" charset="-122"/>
              </a:rPr>
              <a:t>MAX(C+M,T)</a:t>
            </a:r>
          </a:p>
          <a:p>
            <a:pPr eaLnBrk="1" hangingPunct="1">
              <a:lnSpc>
                <a:spcPct val="115000"/>
              </a:lnSpc>
              <a:spcBef>
                <a:spcPct val="0"/>
              </a:spcBef>
            </a:pPr>
            <a:r>
              <a:rPr lang="zh-CN" altLang="en-US" sz="2400" b="1" dirty="0">
                <a:solidFill>
                  <a:srgbClr val="FF0000"/>
                </a:solidFill>
                <a:latin typeface="楷体_GB2312" pitchFamily="49" charset="-122"/>
                <a:ea typeface="楷体_GB2312" pitchFamily="49" charset="-122"/>
              </a:rPr>
              <a:t>收发可双向同时传送。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1"/>
                                          </p:val>
                                        </p:tav>
                                        <p:tav tm="100000">
                                          <p:val>
                                            <p:strVal val="#ppt_x"/>
                                          </p:val>
                                        </p:tav>
                                      </p:tavLst>
                                    </p:anim>
                                    <p:anim calcmode="lin" valueType="num">
                                      <p:cBhvr>
                                        <p:cTn id="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0" presetClass="entr" presetSubtype="0" fill="hold" grpId="0" nodeType="clickEffect">
                                  <p:stCondLst>
                                    <p:cond delay="0"/>
                                  </p:stCondLst>
                                  <p:iterate type="lt">
                                    <p:tmPct val="1000"/>
                                  </p:iterate>
                                  <p:childTnLst>
                                    <p:set>
                                      <p:cBhvr>
                                        <p:cTn id="13" dur="1" fill="hold">
                                          <p:stCondLst>
                                            <p:cond delay="0"/>
                                          </p:stCondLst>
                                        </p:cTn>
                                        <p:tgtEl>
                                          <p:spTgt spid="8">
                                            <p:bg/>
                                          </p:spTgt>
                                        </p:tgtEl>
                                        <p:attrNameLst>
                                          <p:attrName>style.visibility</p:attrName>
                                        </p:attrNameLst>
                                      </p:cBhvr>
                                      <p:to>
                                        <p:strVal val="visible"/>
                                      </p:to>
                                    </p:set>
                                    <p:animEffect transition="in" filter="fade">
                                      <p:cBhvr>
                                        <p:cTn id="14" dur="500"/>
                                        <p:tgtEl>
                                          <p:spTgt spid="8">
                                            <p:bg/>
                                          </p:spTgt>
                                        </p:tgtEl>
                                      </p:cBhvr>
                                    </p:animEffect>
                                    <p:anim calcmode="lin" valueType="num">
                                      <p:cBhvr>
                                        <p:cTn id="15" dur="500" fill="hold"/>
                                        <p:tgtEl>
                                          <p:spTgt spid="8">
                                            <p:bg/>
                                          </p:spTgt>
                                        </p:tgtEl>
                                        <p:attrNameLst>
                                          <p:attrName>ppt_x</p:attrName>
                                        </p:attrNameLst>
                                      </p:cBhvr>
                                      <p:tavLst>
                                        <p:tav tm="0">
                                          <p:val>
                                            <p:strVal val="#ppt_x-.1"/>
                                          </p:val>
                                        </p:tav>
                                        <p:tav tm="100000">
                                          <p:val>
                                            <p:strVal val="#ppt_x"/>
                                          </p:val>
                                        </p:tav>
                                      </p:tavLst>
                                    </p:anim>
                                    <p:anim calcmode="lin" valueType="num">
                                      <p:cBhvr>
                                        <p:cTn id="16" dur="500" fill="hold"/>
                                        <p:tgtEl>
                                          <p:spTgt spid="8">
                                            <p:bg/>
                                          </p:spTgt>
                                        </p:tgtEl>
                                        <p:attrNameLst>
                                          <p:attrName>ppt_y</p:attrName>
                                        </p:attrNameLst>
                                      </p:cBhvr>
                                      <p:tavLst>
                                        <p:tav tm="0">
                                          <p:val>
                                            <p:strVal val="#ppt_y"/>
                                          </p:val>
                                        </p:tav>
                                        <p:tav tm="100000">
                                          <p:val>
                                            <p:strVal val="#ppt_y"/>
                                          </p:val>
                                        </p:tav>
                                      </p:tavLst>
                                    </p:anim>
                                  </p:childTnLst>
                                </p:cTn>
                              </p:par>
                              <p:par>
                                <p:cTn id="17" presetID="40" presetClass="entr" presetSubtype="0" fill="hold" grpId="0" nodeType="withEffect">
                                  <p:stCondLst>
                                    <p:cond delay="0"/>
                                  </p:stCondLst>
                                  <p:iterate type="lt">
                                    <p:tmPct val="1000"/>
                                  </p:iterate>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anim calcmode="lin" valueType="num">
                                      <p:cBhvr>
                                        <p:cTn id="20" dur="500" fill="hold"/>
                                        <p:tgtEl>
                                          <p:spTgt spid="8">
                                            <p:txEl>
                                              <p:pRg st="0" end="0"/>
                                            </p:txEl>
                                          </p:spTgt>
                                        </p:tgtEl>
                                        <p:attrNameLst>
                                          <p:attrName>ppt_x</p:attrName>
                                        </p:attrNameLst>
                                      </p:cBhvr>
                                      <p:tavLst>
                                        <p:tav tm="0">
                                          <p:val>
                                            <p:strVal val="#ppt_x-.1"/>
                                          </p:val>
                                        </p:tav>
                                        <p:tav tm="100000">
                                          <p:val>
                                            <p:strVal val="#ppt_x"/>
                                          </p:val>
                                        </p:tav>
                                      </p:tavLst>
                                    </p:anim>
                                    <p:anim calcmode="lin" valueType="num">
                                      <p:cBhvr>
                                        <p:cTn id="21" dur="500" fill="hold"/>
                                        <p:tgtEl>
                                          <p:spTgt spid="8">
                                            <p:txEl>
                                              <p:pRg st="0" end="0"/>
                                            </p:txEl>
                                          </p:spTgt>
                                        </p:tgtEl>
                                        <p:attrNameLst>
                                          <p:attrName>ppt_y</p:attrName>
                                        </p:attrNameLst>
                                      </p:cBhvr>
                                      <p:tavLst>
                                        <p:tav tm="0">
                                          <p:val>
                                            <p:strVal val="#ppt_y"/>
                                          </p:val>
                                        </p:tav>
                                        <p:tav tm="100000">
                                          <p:val>
                                            <p:strVal val="#ppt_y"/>
                                          </p:val>
                                        </p:tav>
                                      </p:tavLst>
                                    </p:anim>
                                  </p:childTnLst>
                                </p:cTn>
                              </p:par>
                              <p:par>
                                <p:cTn id="22" presetID="40" presetClass="entr" presetSubtype="0" fill="hold" grpId="0" nodeType="withEffect">
                                  <p:stCondLst>
                                    <p:cond delay="0"/>
                                  </p:stCondLst>
                                  <p:iterate type="lt">
                                    <p:tmPct val="1000"/>
                                  </p:iterate>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500"/>
                                        <p:tgtEl>
                                          <p:spTgt spid="8">
                                            <p:txEl>
                                              <p:pRg st="1" end="1"/>
                                            </p:txEl>
                                          </p:spTgt>
                                        </p:tgtEl>
                                      </p:cBhvr>
                                    </p:animEffect>
                                    <p:anim calcmode="lin" valueType="num">
                                      <p:cBhvr>
                                        <p:cTn id="25" dur="500" fill="hold"/>
                                        <p:tgtEl>
                                          <p:spTgt spid="8">
                                            <p:txEl>
                                              <p:pRg st="1" end="1"/>
                                            </p:txEl>
                                          </p:spTgt>
                                        </p:tgtEl>
                                        <p:attrNameLst>
                                          <p:attrName>ppt_x</p:attrName>
                                        </p:attrNameLst>
                                      </p:cBhvr>
                                      <p:tavLst>
                                        <p:tav tm="0">
                                          <p:val>
                                            <p:strVal val="#ppt_x-.1"/>
                                          </p:val>
                                        </p:tav>
                                        <p:tav tm="100000">
                                          <p:val>
                                            <p:strVal val="#ppt_x"/>
                                          </p:val>
                                        </p:tav>
                                      </p:tavLst>
                                    </p:anim>
                                    <p:anim calcmode="lin" valueType="num">
                                      <p:cBhvr>
                                        <p:cTn id="26" dur="500" fill="hold"/>
                                        <p:tgtEl>
                                          <p:spTgt spid="8">
                                            <p:txEl>
                                              <p:pRg st="1" end="1"/>
                                            </p:txEl>
                                          </p:spTgt>
                                        </p:tgtEl>
                                        <p:attrNameLst>
                                          <p:attrName>ppt_y</p:attrName>
                                        </p:attrNameLst>
                                      </p:cBhvr>
                                      <p:tavLst>
                                        <p:tav tm="0">
                                          <p:val>
                                            <p:strVal val="#ppt_y"/>
                                          </p:val>
                                        </p:tav>
                                        <p:tav tm="100000">
                                          <p:val>
                                            <p:strVal val="#ppt_y"/>
                                          </p:val>
                                        </p:tav>
                                      </p:tavLst>
                                    </p:anim>
                                  </p:childTnLst>
                                </p:cTn>
                              </p:par>
                              <p:par>
                                <p:cTn id="27" presetID="40" presetClass="entr" presetSubtype="0" fill="hold" grpId="0" nodeType="withEffect">
                                  <p:stCondLst>
                                    <p:cond delay="0"/>
                                  </p:stCondLst>
                                  <p:iterate type="lt">
                                    <p:tmPct val="1000"/>
                                  </p:iterate>
                                  <p:childTnLst>
                                    <p:set>
                                      <p:cBhvr>
                                        <p:cTn id="28" dur="1" fill="hold">
                                          <p:stCondLst>
                                            <p:cond delay="0"/>
                                          </p:stCondLst>
                                        </p:cTn>
                                        <p:tgtEl>
                                          <p:spTgt spid="8">
                                            <p:txEl>
                                              <p:pRg st="2" end="2"/>
                                            </p:txEl>
                                          </p:spTgt>
                                        </p:tgtEl>
                                        <p:attrNameLst>
                                          <p:attrName>style.visibility</p:attrName>
                                        </p:attrNameLst>
                                      </p:cBhvr>
                                      <p:to>
                                        <p:strVal val="visible"/>
                                      </p:to>
                                    </p:set>
                                    <p:animEffect transition="in" filter="fade">
                                      <p:cBhvr>
                                        <p:cTn id="29" dur="500"/>
                                        <p:tgtEl>
                                          <p:spTgt spid="8">
                                            <p:txEl>
                                              <p:pRg st="2" end="2"/>
                                            </p:txEl>
                                          </p:spTgt>
                                        </p:tgtEl>
                                      </p:cBhvr>
                                    </p:animEffect>
                                    <p:anim calcmode="lin" valueType="num">
                                      <p:cBhvr>
                                        <p:cTn id="30" dur="500" fill="hold"/>
                                        <p:tgtEl>
                                          <p:spTgt spid="8">
                                            <p:txEl>
                                              <p:pRg st="2" end="2"/>
                                            </p:txEl>
                                          </p:spTgt>
                                        </p:tgtEl>
                                        <p:attrNameLst>
                                          <p:attrName>ppt_x</p:attrName>
                                        </p:attrNameLst>
                                      </p:cBhvr>
                                      <p:tavLst>
                                        <p:tav tm="0">
                                          <p:val>
                                            <p:strVal val="#ppt_x-.1"/>
                                          </p:val>
                                        </p:tav>
                                        <p:tav tm="100000">
                                          <p:val>
                                            <p:strVal val="#ppt_x"/>
                                          </p:val>
                                        </p:tav>
                                      </p:tavLst>
                                    </p:anim>
                                    <p:anim calcmode="lin" valueType="num">
                                      <p:cBhvr>
                                        <p:cTn id="31"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灯片编号占位符 3">
            <a:extLst>
              <a:ext uri="{FF2B5EF4-FFF2-40B4-BE49-F238E27FC236}">
                <a16:creationId xmlns:a16="http://schemas.microsoft.com/office/drawing/2014/main" id="{B10A2172-4B43-46B6-9660-07C74C8AAD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2BCE4B6-B0DE-46D7-80B5-73F0DBE3EEEF}" type="slidenum">
              <a:rPr lang="en-US" altLang="zh-CN" sz="1400" smtClean="0"/>
              <a:pPr>
                <a:spcBef>
                  <a:spcPct val="0"/>
                </a:spcBef>
                <a:buFontTx/>
                <a:buNone/>
              </a:pPr>
              <a:t>112</a:t>
            </a:fld>
            <a:endParaRPr lang="en-US" altLang="zh-CN" sz="1400"/>
          </a:p>
        </p:txBody>
      </p:sp>
      <p:graphicFrame>
        <p:nvGraphicFramePr>
          <p:cNvPr id="172035" name="Object 2">
            <a:extLst>
              <a:ext uri="{FF2B5EF4-FFF2-40B4-BE49-F238E27FC236}">
                <a16:creationId xmlns:a16="http://schemas.microsoft.com/office/drawing/2014/main" id="{79F491BE-87F1-449F-8A68-CE9A62DD9017}"/>
              </a:ext>
            </a:extLst>
          </p:cNvPr>
          <p:cNvGraphicFramePr>
            <a:graphicFrameLocks noChangeAspect="1"/>
          </p:cNvGraphicFramePr>
          <p:nvPr/>
        </p:nvGraphicFramePr>
        <p:xfrm>
          <a:off x="0" y="1447800"/>
          <a:ext cx="9144000" cy="3846513"/>
        </p:xfrm>
        <a:graphic>
          <a:graphicData uri="http://schemas.openxmlformats.org/presentationml/2006/ole">
            <mc:AlternateContent xmlns:mc="http://schemas.openxmlformats.org/markup-compatibility/2006">
              <mc:Choice xmlns:v="urn:schemas-microsoft-com:vml" Requires="v">
                <p:oleObj spid="_x0000_s26628" name="VISIO" r:id="rId4" imgW="3230880" imgH="1363980" progId="Visio.Drawing.4">
                  <p:embed/>
                </p:oleObj>
              </mc:Choice>
              <mc:Fallback>
                <p:oleObj name="VISIO" r:id="rId4" imgW="3230880" imgH="136398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47800"/>
                        <a:ext cx="9144000" cy="384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6" name="矩形 4">
            <a:extLst>
              <a:ext uri="{FF2B5EF4-FFF2-40B4-BE49-F238E27FC236}">
                <a16:creationId xmlns:a16="http://schemas.microsoft.com/office/drawing/2014/main" id="{3134FD3E-424F-410B-A55F-D2B05C02FCA9}"/>
              </a:ext>
            </a:extLst>
          </p:cNvPr>
          <p:cNvSpPr>
            <a:spLocks noChangeArrowheads="1"/>
          </p:cNvSpPr>
          <p:nvPr/>
        </p:nvSpPr>
        <p:spPr bwMode="auto">
          <a:xfrm>
            <a:off x="1143000" y="457200"/>
            <a:ext cx="4360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9900"/>
                </a:solidFill>
                <a:latin typeface="Times New Roman" panose="02020603050405020304" pitchFamily="18" charset="0"/>
              </a:rPr>
              <a:t>双机通信时缓冲区的设置 </a:t>
            </a:r>
            <a:endParaRPr lang="zh-CN" altLang="en-US" sz="2800" b="1">
              <a:solidFill>
                <a:srgbClr val="FF9900"/>
              </a:solidFill>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A97E7A54-AEA1-4599-A219-8B558FE80666}"/>
              </a:ext>
            </a:extLst>
          </p:cNvPr>
          <p:cNvSpPr>
            <a:spLocks noGrp="1" noRot="1" noChangeArrowheads="1"/>
          </p:cNvSpPr>
          <p:nvPr>
            <p:ph type="title"/>
          </p:nvPr>
        </p:nvSpPr>
        <p:spPr>
          <a:xfrm>
            <a:off x="685800" y="0"/>
            <a:ext cx="8229600" cy="1143000"/>
          </a:xfrm>
        </p:spPr>
        <p:txBody>
          <a:bodyPr/>
          <a:lstStyle/>
          <a:p>
            <a:pPr eaLnBrk="1" hangingPunct="1"/>
            <a:r>
              <a:rPr lang="zh-CN" altLang="en-US" b="1" u="sng">
                <a:solidFill>
                  <a:srgbClr val="FF9900"/>
                </a:solidFill>
                <a:latin typeface="楷体_GB2312" pitchFamily="49" charset="-122"/>
                <a:ea typeface="楷体_GB2312" pitchFamily="49" charset="-122"/>
              </a:rPr>
              <a:t>循环缓冲</a:t>
            </a:r>
            <a:r>
              <a:rPr lang="zh-CN" altLang="en-US">
                <a:solidFill>
                  <a:srgbClr val="FF9900"/>
                </a:solidFill>
                <a:latin typeface="楷体_GB2312" pitchFamily="49" charset="-122"/>
                <a:ea typeface="楷体_GB2312" pitchFamily="49" charset="-122"/>
              </a:rPr>
              <a:t> </a:t>
            </a:r>
          </a:p>
        </p:txBody>
      </p:sp>
      <p:sp>
        <p:nvSpPr>
          <p:cNvPr id="174083" name="Rectangle 3">
            <a:extLst>
              <a:ext uri="{FF2B5EF4-FFF2-40B4-BE49-F238E27FC236}">
                <a16:creationId xmlns:a16="http://schemas.microsoft.com/office/drawing/2014/main" id="{DC86545F-1497-4DE0-9CA3-8D4100D17606}"/>
              </a:ext>
            </a:extLst>
          </p:cNvPr>
          <p:cNvSpPr>
            <a:spLocks noGrp="1" noRot="1" noChangeArrowheads="1"/>
          </p:cNvSpPr>
          <p:nvPr>
            <p:ph type="body" idx="1"/>
          </p:nvPr>
        </p:nvSpPr>
        <p:spPr>
          <a:xfrm>
            <a:off x="381000" y="1600200"/>
            <a:ext cx="8229600" cy="4525963"/>
          </a:xfrm>
        </p:spPr>
        <p:txBody>
          <a:bodyPr/>
          <a:lstStyle/>
          <a:p>
            <a:pPr algn="just" eaLnBrk="1" hangingPunct="1"/>
            <a:r>
              <a:rPr lang="zh-CN" altLang="en-US" sz="2800" b="1">
                <a:solidFill>
                  <a:srgbClr val="7030A0"/>
                </a:solidFill>
                <a:latin typeface="楷体_GB2312" pitchFamily="49" charset="-122"/>
                <a:ea typeface="楷体_GB2312" pitchFamily="49" charset="-122"/>
              </a:rPr>
              <a:t>当用户进程处理数据的速度较快、外部设备处理数据的速度较慢，</a:t>
            </a:r>
            <a:r>
              <a:rPr lang="zh-CN" altLang="en-US" sz="2800" b="1">
                <a:latin typeface="楷体_GB2312" pitchFamily="49" charset="-122"/>
                <a:ea typeface="楷体_GB2312" pitchFamily="49" charset="-122"/>
              </a:rPr>
              <a:t>或者用户进程阵发性输入</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输出的数据较多时，必须考虑增加缓冲区的数量以改善系统性能，这就是</a:t>
            </a:r>
            <a:r>
              <a:rPr lang="zh-CN" altLang="en-US" sz="2800" b="1" i="1" u="sng">
                <a:solidFill>
                  <a:srgbClr val="7030A0"/>
                </a:solidFill>
                <a:latin typeface="楷体_GB2312" pitchFamily="49" charset="-122"/>
                <a:ea typeface="楷体_GB2312" pitchFamily="49" charset="-122"/>
              </a:rPr>
              <a:t>多缓冲区</a:t>
            </a:r>
            <a:r>
              <a:rPr lang="zh-CN" altLang="en-US" sz="2800" b="1">
                <a:latin typeface="楷体_GB2312" pitchFamily="49" charset="-122"/>
                <a:ea typeface="楷体_GB2312" pitchFamily="49" charset="-122"/>
              </a:rPr>
              <a:t>方式。</a:t>
            </a:r>
          </a:p>
          <a:p>
            <a:pPr algn="just" eaLnBrk="1" hangingPunct="1"/>
            <a:r>
              <a:rPr lang="zh-CN" altLang="en-US" sz="2800" b="1">
                <a:solidFill>
                  <a:srgbClr val="FF0000"/>
                </a:solidFill>
                <a:latin typeface="楷体_GB2312" pitchFamily="49" charset="-122"/>
                <a:ea typeface="楷体_GB2312" pitchFamily="49" charset="-122"/>
              </a:rPr>
              <a:t>多个</a:t>
            </a:r>
            <a:r>
              <a:rPr lang="en-US" altLang="zh-CN" sz="2800" b="1">
                <a:solidFill>
                  <a:srgbClr val="FF0000"/>
                </a:solidFill>
                <a:latin typeface="楷体_GB2312" pitchFamily="49" charset="-122"/>
                <a:ea typeface="楷体_GB2312" pitchFamily="49" charset="-122"/>
              </a:rPr>
              <a:t>I/O</a:t>
            </a:r>
            <a:r>
              <a:rPr lang="zh-CN" altLang="en-US" sz="2800" b="1">
                <a:solidFill>
                  <a:srgbClr val="FF0000"/>
                </a:solidFill>
                <a:latin typeface="楷体_GB2312" pitchFamily="49" charset="-122"/>
                <a:ea typeface="楷体_GB2312" pitchFamily="49" charset="-122"/>
              </a:rPr>
              <a:t>缓冲区常常被组织成一个环形队列，称为循环缓冲。</a:t>
            </a:r>
          </a:p>
          <a:p>
            <a:pPr algn="just" eaLnBrk="1" hangingPunct="1"/>
            <a:r>
              <a:rPr lang="zh-CN" altLang="en-US" sz="2800" b="1">
                <a:latin typeface="楷体_GB2312" pitchFamily="49" charset="-122"/>
                <a:ea typeface="楷体_GB2312" pitchFamily="49" charset="-122"/>
              </a:rPr>
              <a:t>实质上，双缓冲可以看作是循环缓冲的一个特例。</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10" descr="C:\Users\H\AppData\Roaming\Tencent\Users\361895\QQ\WinTemp\RichOle\VTH7UL%CLU6IB)~4~HV8)OH.jpg">
            <a:extLst>
              <a:ext uri="{FF2B5EF4-FFF2-40B4-BE49-F238E27FC236}">
                <a16:creationId xmlns:a16="http://schemas.microsoft.com/office/drawing/2014/main" id="{2D570169-D341-4353-90DE-1F71A478C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45624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7" name="灯片编号占位符 3">
            <a:extLst>
              <a:ext uri="{FF2B5EF4-FFF2-40B4-BE49-F238E27FC236}">
                <a16:creationId xmlns:a16="http://schemas.microsoft.com/office/drawing/2014/main" id="{0F72CE25-EBF0-4AAF-8018-FFD97E64A5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EE46B5F-AF19-4623-850E-FDF372D56FAA}" type="slidenum">
              <a:rPr lang="en-US" altLang="zh-CN" sz="1400" smtClean="0">
                <a:latin typeface="楷体_GB2312" pitchFamily="49" charset="-122"/>
                <a:ea typeface="楷体_GB2312" pitchFamily="49" charset="-122"/>
              </a:rPr>
              <a:pPr>
                <a:spcBef>
                  <a:spcPct val="0"/>
                </a:spcBef>
                <a:buFontTx/>
                <a:buNone/>
              </a:pPr>
              <a:t>114</a:t>
            </a:fld>
            <a:endParaRPr lang="en-US" altLang="zh-CN" sz="1400">
              <a:latin typeface="楷体_GB2312" pitchFamily="49" charset="-122"/>
              <a:ea typeface="楷体_GB2312" pitchFamily="49" charset="-122"/>
            </a:endParaRPr>
          </a:p>
        </p:txBody>
      </p:sp>
      <p:sp>
        <p:nvSpPr>
          <p:cNvPr id="175108" name="Text Box 1028">
            <a:extLst>
              <a:ext uri="{FF2B5EF4-FFF2-40B4-BE49-F238E27FC236}">
                <a16:creationId xmlns:a16="http://schemas.microsoft.com/office/drawing/2014/main" id="{2117FE4D-9752-4C81-B484-DF52E63B4BF4}"/>
              </a:ext>
            </a:extLst>
          </p:cNvPr>
          <p:cNvSpPr txBox="1">
            <a:spLocks noChangeArrowheads="1"/>
          </p:cNvSpPr>
          <p:nvPr/>
        </p:nvSpPr>
        <p:spPr bwMode="auto">
          <a:xfrm>
            <a:off x="1066800" y="304800"/>
            <a:ext cx="3063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a:latin typeface="楷体_GB2312" pitchFamily="49" charset="-122"/>
                <a:ea typeface="楷体_GB2312" pitchFamily="49" charset="-122"/>
              </a:rPr>
              <a:t>5.7.3 </a:t>
            </a:r>
            <a:r>
              <a:rPr lang="zh-CN" altLang="en-US" b="1">
                <a:latin typeface="楷体_GB2312" pitchFamily="49" charset="-122"/>
                <a:ea typeface="楷体_GB2312" pitchFamily="49" charset="-122"/>
              </a:rPr>
              <a:t>循环缓冲 </a:t>
            </a:r>
          </a:p>
        </p:txBody>
      </p:sp>
      <p:sp>
        <p:nvSpPr>
          <p:cNvPr id="175109" name="Text Box 1029">
            <a:extLst>
              <a:ext uri="{FF2B5EF4-FFF2-40B4-BE49-F238E27FC236}">
                <a16:creationId xmlns:a16="http://schemas.microsoft.com/office/drawing/2014/main" id="{6ACC7686-E100-4C6D-9707-060B2BC1CD6D}"/>
              </a:ext>
            </a:extLst>
          </p:cNvPr>
          <p:cNvSpPr txBox="1">
            <a:spLocks noChangeArrowheads="1"/>
          </p:cNvSpPr>
          <p:nvPr/>
        </p:nvSpPr>
        <p:spPr bwMode="auto">
          <a:xfrm>
            <a:off x="1127125" y="156527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楷体_GB2312" pitchFamily="49" charset="-122"/>
                <a:ea typeface="楷体_GB2312" pitchFamily="49" charset="-122"/>
              </a:rPr>
              <a:t>1. </a:t>
            </a:r>
            <a:r>
              <a:rPr lang="zh-CN" altLang="en-US" sz="2400" b="1">
                <a:latin typeface="楷体_GB2312" pitchFamily="49" charset="-122"/>
                <a:ea typeface="楷体_GB2312" pitchFamily="49" charset="-122"/>
              </a:rPr>
              <a:t>循环缓冲的组成 </a:t>
            </a:r>
          </a:p>
        </p:txBody>
      </p:sp>
      <p:sp>
        <p:nvSpPr>
          <p:cNvPr id="35848" name="AutoShape 1032">
            <a:extLst>
              <a:ext uri="{FF2B5EF4-FFF2-40B4-BE49-F238E27FC236}">
                <a16:creationId xmlns:a16="http://schemas.microsoft.com/office/drawing/2014/main" id="{515E0831-8D4A-49DC-8F29-049AB4460009}"/>
              </a:ext>
            </a:extLst>
          </p:cNvPr>
          <p:cNvSpPr>
            <a:spLocks noChangeArrowheads="1"/>
          </p:cNvSpPr>
          <p:nvPr/>
        </p:nvSpPr>
        <p:spPr bwMode="auto">
          <a:xfrm>
            <a:off x="5076825" y="622300"/>
            <a:ext cx="3311525" cy="1511300"/>
          </a:xfrm>
          <a:prstGeom prst="wedgeEllipseCallout">
            <a:avLst>
              <a:gd name="adj1" fmla="val -55847"/>
              <a:gd name="adj2" fmla="val 56296"/>
            </a:avLst>
          </a:prstGeom>
          <a:solidFill>
            <a:srgbClr val="92D050"/>
          </a:solidFill>
          <a:ln w="12700" algn="ctr">
            <a:solidFill>
              <a:srgbClr val="C4B596"/>
            </a:solidFill>
            <a:miter lim="800000"/>
            <a:headEnd/>
            <a:tailEnd/>
          </a:ln>
          <a:effectLst>
            <a:outerShdw dist="53882" dir="2700000" algn="ctr" rotWithShape="0">
              <a:srgbClr val="CBCBCB">
                <a:alpha val="79999"/>
              </a:srgbClr>
            </a:outerShdw>
          </a:effectLst>
        </p:spPr>
        <p:txBody>
          <a:bodyPr lIns="91432" tIns="45715" rIns="91432" bIns="45715"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楷体_GB2312" pitchFamily="49" charset="-122"/>
                <a:ea typeface="楷体_GB2312" pitchFamily="49" charset="-122"/>
              </a:rPr>
              <a:t>输入进程下一个可用空缓冲区</a:t>
            </a:r>
            <a:r>
              <a:rPr lang="en-US" altLang="zh-CN" sz="2400">
                <a:latin typeface="楷体_GB2312" pitchFamily="49" charset="-122"/>
                <a:ea typeface="楷体_GB2312" pitchFamily="49" charset="-122"/>
              </a:rPr>
              <a:t>R</a:t>
            </a:r>
          </a:p>
        </p:txBody>
      </p:sp>
      <p:sp>
        <p:nvSpPr>
          <p:cNvPr id="35849" name="AutoShape 1033">
            <a:extLst>
              <a:ext uri="{FF2B5EF4-FFF2-40B4-BE49-F238E27FC236}">
                <a16:creationId xmlns:a16="http://schemas.microsoft.com/office/drawing/2014/main" id="{706E1BA3-7D5C-4B84-8819-2B2FE4886C90}"/>
              </a:ext>
            </a:extLst>
          </p:cNvPr>
          <p:cNvSpPr>
            <a:spLocks noChangeArrowheads="1"/>
          </p:cNvSpPr>
          <p:nvPr/>
        </p:nvSpPr>
        <p:spPr bwMode="auto">
          <a:xfrm>
            <a:off x="5410200" y="5105400"/>
            <a:ext cx="3309938" cy="1512888"/>
          </a:xfrm>
          <a:prstGeom prst="wedgeEllipseCallout">
            <a:avLst>
              <a:gd name="adj1" fmla="val -67426"/>
              <a:gd name="adj2" fmla="val -18199"/>
            </a:avLst>
          </a:prstGeom>
          <a:solidFill>
            <a:srgbClr val="92D050"/>
          </a:solidFill>
          <a:ln w="12700" algn="ctr">
            <a:solidFill>
              <a:srgbClr val="C4B596"/>
            </a:solidFill>
            <a:miter lim="800000"/>
            <a:headEnd/>
            <a:tailEnd/>
          </a:ln>
          <a:effectLst>
            <a:outerShdw dist="53882" dir="2700000" algn="ctr" rotWithShape="0">
              <a:srgbClr val="CBCBCB">
                <a:alpha val="79999"/>
              </a:srgbClr>
            </a:outerShdw>
          </a:effectLst>
        </p:spPr>
        <p:txBody>
          <a:bodyPr lIns="91432" tIns="45715" rIns="91432" bIns="45715"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楷体_GB2312" pitchFamily="49" charset="-122"/>
                <a:ea typeface="楷体_GB2312" pitchFamily="49" charset="-122"/>
              </a:rPr>
              <a:t>计算进程下一个可用满缓冲区</a:t>
            </a:r>
            <a:r>
              <a:rPr lang="en-US" altLang="zh-CN" sz="2400">
                <a:latin typeface="楷体_GB2312" pitchFamily="49" charset="-122"/>
                <a:ea typeface="楷体_GB2312" pitchFamily="49" charset="-122"/>
              </a:rPr>
              <a:t>G</a:t>
            </a:r>
          </a:p>
        </p:txBody>
      </p:sp>
      <p:sp>
        <p:nvSpPr>
          <p:cNvPr id="35850" name="AutoShape 1034">
            <a:extLst>
              <a:ext uri="{FF2B5EF4-FFF2-40B4-BE49-F238E27FC236}">
                <a16:creationId xmlns:a16="http://schemas.microsoft.com/office/drawing/2014/main" id="{20EAF199-FC3F-4BEE-997D-335667B54518}"/>
              </a:ext>
            </a:extLst>
          </p:cNvPr>
          <p:cNvSpPr>
            <a:spLocks/>
          </p:cNvSpPr>
          <p:nvPr/>
        </p:nvSpPr>
        <p:spPr bwMode="auto">
          <a:xfrm>
            <a:off x="6424613" y="2895600"/>
            <a:ext cx="2719387" cy="914400"/>
          </a:xfrm>
          <a:prstGeom prst="callout3">
            <a:avLst>
              <a:gd name="adj1" fmla="val 69417"/>
              <a:gd name="adj2" fmla="val -806"/>
              <a:gd name="adj3" fmla="val 69417"/>
              <a:gd name="adj4" fmla="val -1611"/>
              <a:gd name="adj5" fmla="val 96815"/>
              <a:gd name="adj6" fmla="val -10602"/>
              <a:gd name="adj7" fmla="val 158815"/>
              <a:gd name="adj8" fmla="val -22273"/>
            </a:avLst>
          </a:prstGeom>
          <a:gradFill rotWithShape="0">
            <a:gsLst>
              <a:gs pos="0">
                <a:srgbClr val="FFEFD1"/>
              </a:gs>
              <a:gs pos="64999">
                <a:srgbClr val="F0EBD5"/>
              </a:gs>
              <a:gs pos="100000">
                <a:srgbClr val="D1C39F"/>
              </a:gs>
            </a:gsLst>
            <a:path path="shape">
              <a:fillToRect l="50000" t="50000" r="50000" b="50000"/>
            </a:path>
          </a:gradFill>
          <a:ln w="12700">
            <a:solidFill>
              <a:srgbClr val="E6552E"/>
            </a:solidFill>
            <a:miter lim="800000"/>
            <a:headEnd/>
            <a:tailEnd/>
          </a:ln>
          <a:effectLst>
            <a:outerShdw dist="53882" dir="2700000" algn="ctr" rotWithShape="0">
              <a:srgbClr val="CBCBCB">
                <a:alpha val="79999"/>
              </a:srgbClr>
            </a:outerShdw>
          </a:effectLst>
        </p:spPr>
        <p:txBody>
          <a:bodyPr lIns="91432" tIns="45715" rIns="91432" bIns="45715"/>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楷体_GB2312" pitchFamily="49" charset="-122"/>
                <a:ea typeface="楷体_GB2312" pitchFamily="49" charset="-122"/>
              </a:rPr>
              <a:t>计算进程当前正在使用的缓冲区</a:t>
            </a:r>
            <a:r>
              <a:rPr lang="en-US" altLang="zh-CN" sz="2400" b="1">
                <a:latin typeface="楷体_GB2312" pitchFamily="49" charset="-122"/>
                <a:ea typeface="楷体_GB2312" pitchFamily="49" charset="-122"/>
              </a:rPr>
              <a:t>C</a:t>
            </a:r>
          </a:p>
        </p:txBody>
      </p:sp>
      <p:sp>
        <p:nvSpPr>
          <p:cNvPr id="175113" name="Text Box 1036">
            <a:extLst>
              <a:ext uri="{FF2B5EF4-FFF2-40B4-BE49-F238E27FC236}">
                <a16:creationId xmlns:a16="http://schemas.microsoft.com/office/drawing/2014/main" id="{90387F5C-D12D-479B-B278-2C393198452D}"/>
              </a:ext>
            </a:extLst>
          </p:cNvPr>
          <p:cNvSpPr txBox="1">
            <a:spLocks noChangeArrowheads="1"/>
          </p:cNvSpPr>
          <p:nvPr/>
        </p:nvSpPr>
        <p:spPr bwMode="auto">
          <a:xfrm>
            <a:off x="0" y="2209800"/>
            <a:ext cx="2016125" cy="1708150"/>
          </a:xfrm>
          <a:prstGeom prst="rect">
            <a:avLst/>
          </a:prstGeom>
          <a:solidFill>
            <a:srgbClr val="FFFFDD"/>
          </a:solidFill>
          <a:ln w="9525">
            <a:solidFill>
              <a:srgbClr val="FFFF00"/>
            </a:solidFill>
            <a:miter lim="800000"/>
            <a:headEnd/>
            <a:tailEnd/>
          </a:ln>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400" b="1">
                <a:latin typeface="楷体_GB2312" pitchFamily="49" charset="-122"/>
                <a:ea typeface="楷体_GB2312" pitchFamily="49" charset="-122"/>
              </a:rPr>
              <a:t>缓冲区类型：</a:t>
            </a:r>
          </a:p>
          <a:p>
            <a:pPr eaLnBrk="1" hangingPunct="1">
              <a:lnSpc>
                <a:spcPct val="110000"/>
              </a:lnSpc>
              <a:spcBef>
                <a:spcPct val="0"/>
              </a:spcBef>
              <a:buFontTx/>
              <a:buNone/>
            </a:pPr>
            <a:r>
              <a:rPr lang="en-US" altLang="zh-CN" sz="2400" b="1">
                <a:latin typeface="楷体_GB2312" pitchFamily="49" charset="-122"/>
                <a:ea typeface="楷体_GB2312" pitchFamily="49" charset="-122"/>
              </a:rPr>
              <a:t>R:</a:t>
            </a:r>
            <a:r>
              <a:rPr lang="zh-CN" altLang="en-US" sz="2400" b="1">
                <a:latin typeface="楷体_GB2312" pitchFamily="49" charset="-122"/>
                <a:ea typeface="楷体_GB2312" pitchFamily="49" charset="-122"/>
              </a:rPr>
              <a:t>空缓冲；</a:t>
            </a:r>
          </a:p>
          <a:p>
            <a:pPr eaLnBrk="1" hangingPunct="1">
              <a:lnSpc>
                <a:spcPct val="110000"/>
              </a:lnSpc>
              <a:spcBef>
                <a:spcPct val="0"/>
              </a:spcBef>
              <a:buFontTx/>
              <a:buNone/>
            </a:pPr>
            <a:r>
              <a:rPr lang="en-US" altLang="zh-CN" sz="2400" b="1">
                <a:latin typeface="楷体_GB2312" pitchFamily="49" charset="-122"/>
                <a:ea typeface="楷体_GB2312" pitchFamily="49" charset="-122"/>
              </a:rPr>
              <a:t>G:</a:t>
            </a:r>
            <a:r>
              <a:rPr lang="zh-CN" altLang="en-US" sz="2400" b="1">
                <a:latin typeface="楷体_GB2312" pitchFamily="49" charset="-122"/>
                <a:ea typeface="楷体_GB2312" pitchFamily="49" charset="-122"/>
              </a:rPr>
              <a:t>满缓冲；</a:t>
            </a:r>
          </a:p>
          <a:p>
            <a:pPr eaLnBrk="1" hangingPunct="1">
              <a:lnSpc>
                <a:spcPct val="110000"/>
              </a:lnSpc>
              <a:spcBef>
                <a:spcPct val="0"/>
              </a:spcBef>
              <a:buFontTx/>
              <a:buNone/>
            </a:pPr>
            <a:r>
              <a:rPr lang="en-US" altLang="zh-CN" sz="2400" b="1">
                <a:latin typeface="楷体_GB2312" pitchFamily="49" charset="-122"/>
                <a:ea typeface="楷体_GB2312" pitchFamily="49" charset="-122"/>
              </a:rPr>
              <a:t>C:</a:t>
            </a:r>
            <a:r>
              <a:rPr lang="zh-CN" altLang="en-US" sz="2400" b="1">
                <a:latin typeface="楷体_GB2312" pitchFamily="49" charset="-122"/>
                <a:ea typeface="楷体_GB2312" pitchFamily="49" charset="-122"/>
              </a:rPr>
              <a:t>当前缓冲</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848"/>
                                        </p:tgtEl>
                                        <p:attrNameLst>
                                          <p:attrName>style.visibility</p:attrName>
                                        </p:attrNameLst>
                                      </p:cBhvr>
                                      <p:to>
                                        <p:strVal val="visible"/>
                                      </p:to>
                                    </p:set>
                                    <p:animEffect transition="in" filter="slide(fromBottom)">
                                      <p:cBhvr>
                                        <p:cTn id="7" dur="500"/>
                                        <p:tgtEl>
                                          <p:spTgt spid="358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5849"/>
                                        </p:tgtEl>
                                        <p:attrNameLst>
                                          <p:attrName>style.visibility</p:attrName>
                                        </p:attrNameLst>
                                      </p:cBhvr>
                                      <p:to>
                                        <p:strVal val="visible"/>
                                      </p:to>
                                    </p:set>
                                    <p:animEffect transition="in" filter="slide(fromBottom)">
                                      <p:cBhvr>
                                        <p:cTn id="12" dur="500"/>
                                        <p:tgtEl>
                                          <p:spTgt spid="358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35850"/>
                                        </p:tgtEl>
                                        <p:attrNameLst>
                                          <p:attrName>style.visibility</p:attrName>
                                        </p:attrNameLst>
                                      </p:cBhvr>
                                      <p:to>
                                        <p:strVal val="visible"/>
                                      </p:to>
                                    </p:set>
                                    <p:animEffect transition="in" filter="slide(fromTop)">
                                      <p:cBhvr>
                                        <p:cTn id="17" dur="500"/>
                                        <p:tgtEl>
                                          <p:spTgt spid="3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8" grpId="0" animBg="1" autoUpdateAnimBg="0"/>
      <p:bldP spid="35849" grpId="0" animBg="1" autoUpdateAnimBg="0"/>
      <p:bldP spid="35850"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灯片编号占位符 3">
            <a:extLst>
              <a:ext uri="{FF2B5EF4-FFF2-40B4-BE49-F238E27FC236}">
                <a16:creationId xmlns:a16="http://schemas.microsoft.com/office/drawing/2014/main" id="{244CFF97-9616-4A4E-AAA0-6CAF8FDED7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24A560B-BDB1-487B-9581-2EDE5BD012C5}" type="slidenum">
              <a:rPr lang="en-US" altLang="zh-CN" sz="1400" smtClean="0">
                <a:latin typeface="楷体_GB2312" pitchFamily="49" charset="-122"/>
                <a:ea typeface="楷体_GB2312" pitchFamily="49" charset="-122"/>
              </a:rPr>
              <a:pPr>
                <a:spcBef>
                  <a:spcPct val="0"/>
                </a:spcBef>
                <a:buFontTx/>
                <a:buNone/>
              </a:pPr>
              <a:t>115</a:t>
            </a:fld>
            <a:endParaRPr lang="en-US" altLang="zh-CN" sz="1400">
              <a:latin typeface="楷体_GB2312" pitchFamily="49" charset="-122"/>
              <a:ea typeface="楷体_GB2312" pitchFamily="49" charset="-122"/>
            </a:endParaRPr>
          </a:p>
        </p:txBody>
      </p:sp>
      <p:sp>
        <p:nvSpPr>
          <p:cNvPr id="177155" name="Text Box 4">
            <a:extLst>
              <a:ext uri="{FF2B5EF4-FFF2-40B4-BE49-F238E27FC236}">
                <a16:creationId xmlns:a16="http://schemas.microsoft.com/office/drawing/2014/main" id="{EC8D0BB4-B98A-45A8-BFCA-A712B45B3117}"/>
              </a:ext>
            </a:extLst>
          </p:cNvPr>
          <p:cNvSpPr txBox="1">
            <a:spLocks noChangeArrowheads="1"/>
          </p:cNvSpPr>
          <p:nvPr/>
        </p:nvSpPr>
        <p:spPr bwMode="auto">
          <a:xfrm>
            <a:off x="1143000" y="533400"/>
            <a:ext cx="4157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楷体_GB2312" pitchFamily="49" charset="-122"/>
                <a:ea typeface="楷体_GB2312" pitchFamily="49" charset="-122"/>
              </a:rPr>
              <a:t>2. </a:t>
            </a:r>
            <a:r>
              <a:rPr lang="zh-CN" altLang="en-US" sz="2800" b="1">
                <a:latin typeface="楷体_GB2312" pitchFamily="49" charset="-122"/>
                <a:ea typeface="楷体_GB2312" pitchFamily="49" charset="-122"/>
              </a:rPr>
              <a:t>循环缓冲区的使用</a:t>
            </a:r>
            <a:r>
              <a:rPr lang="en-US" altLang="zh-CN" sz="2800" b="1">
                <a:latin typeface="楷体_GB2312" pitchFamily="49" charset="-122"/>
                <a:ea typeface="楷体_GB2312" pitchFamily="49" charset="-122"/>
              </a:rPr>
              <a:t>(1)</a:t>
            </a:r>
          </a:p>
        </p:txBody>
      </p:sp>
      <p:sp>
        <p:nvSpPr>
          <p:cNvPr id="34821" name="Text Box 5">
            <a:extLst>
              <a:ext uri="{FF2B5EF4-FFF2-40B4-BE49-F238E27FC236}">
                <a16:creationId xmlns:a16="http://schemas.microsoft.com/office/drawing/2014/main" id="{C3D71608-D904-4C9A-8B2B-3C570CEC0D34}"/>
              </a:ext>
            </a:extLst>
          </p:cNvPr>
          <p:cNvSpPr txBox="1">
            <a:spLocks noChangeArrowheads="1"/>
          </p:cNvSpPr>
          <p:nvPr/>
        </p:nvSpPr>
        <p:spPr bwMode="auto">
          <a:xfrm>
            <a:off x="228600" y="1295400"/>
            <a:ext cx="36576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AutoNum type="arabicParenBoth"/>
            </a:pPr>
            <a:r>
              <a:rPr lang="en-US" altLang="zh-CN" sz="2400">
                <a:latin typeface="楷体_GB2312" pitchFamily="49" charset="-122"/>
                <a:ea typeface="楷体_GB2312" pitchFamily="49" charset="-122"/>
              </a:rPr>
              <a:t>Getbuf</a:t>
            </a:r>
            <a:r>
              <a:rPr lang="zh-CN" altLang="en-US" sz="2400">
                <a:latin typeface="楷体_GB2312" pitchFamily="49" charset="-122"/>
                <a:ea typeface="楷体_GB2312" pitchFamily="49" charset="-122"/>
              </a:rPr>
              <a:t>过程</a:t>
            </a:r>
            <a:endParaRPr lang="en-US" altLang="zh-CN" sz="2400">
              <a:latin typeface="楷体_GB2312" pitchFamily="49" charset="-122"/>
              <a:ea typeface="楷体_GB2312" pitchFamily="49" charset="-122"/>
            </a:endParaRPr>
          </a:p>
          <a:p>
            <a:pPr eaLnBrk="1" hangingPunct="1">
              <a:spcBef>
                <a:spcPct val="0"/>
              </a:spcBef>
              <a:buFontTx/>
              <a:buAutoNum type="arabicParenBoth"/>
            </a:pPr>
            <a:endParaRPr lang="zh-CN" altLang="en-US" sz="2400">
              <a:latin typeface="楷体_GB2312" pitchFamily="49" charset="-122"/>
              <a:ea typeface="楷体_GB2312" pitchFamily="49" charset="-122"/>
            </a:endParaRPr>
          </a:p>
          <a:p>
            <a:pPr eaLnBrk="1" hangingPunct="1">
              <a:spcBef>
                <a:spcPct val="0"/>
              </a:spcBef>
            </a:pPr>
            <a:r>
              <a:rPr lang="zh-CN" altLang="en-US" sz="2400" b="1">
                <a:solidFill>
                  <a:srgbClr val="FF0000"/>
                </a:solidFill>
                <a:latin typeface="楷体_GB2312" pitchFamily="49" charset="-122"/>
                <a:ea typeface="楷体_GB2312" pitchFamily="49" charset="-122"/>
              </a:rPr>
              <a:t>输入进程 </a:t>
            </a:r>
            <a:r>
              <a:rPr lang="en-US" altLang="zh-CN" sz="2400" b="1">
                <a:solidFill>
                  <a:srgbClr val="FF0000"/>
                </a:solidFill>
                <a:latin typeface="楷体_GB2312" pitchFamily="49" charset="-122"/>
                <a:ea typeface="楷体_GB2312" pitchFamily="49" charset="-122"/>
              </a:rPr>
              <a:t>:</a:t>
            </a:r>
          </a:p>
          <a:p>
            <a:pPr lvl="1" eaLnBrk="1" hangingPunct="1">
              <a:spcBef>
                <a:spcPct val="0"/>
              </a:spcBef>
              <a:buFontTx/>
              <a:buNone/>
            </a:pPr>
            <a:r>
              <a:rPr lang="zh-CN" altLang="en-US" sz="2000" b="1">
                <a:latin typeface="楷体_GB2312" pitchFamily="49" charset="-122"/>
                <a:ea typeface="楷体_GB2312" pitchFamily="49" charset="-122"/>
              </a:rPr>
              <a:t>由该过程将指针</a:t>
            </a:r>
            <a:r>
              <a:rPr lang="en-US" altLang="zh-CN" sz="2000" b="1">
                <a:latin typeface="楷体_GB2312" pitchFamily="49" charset="-122"/>
                <a:ea typeface="楷体_GB2312" pitchFamily="49" charset="-122"/>
              </a:rPr>
              <a:t>Nexti</a:t>
            </a:r>
            <a:r>
              <a:rPr lang="zh-CN" altLang="en-US" sz="2000" b="1">
                <a:latin typeface="楷体_GB2312" pitchFamily="49" charset="-122"/>
                <a:ea typeface="楷体_GB2312" pitchFamily="49" charset="-122"/>
              </a:rPr>
              <a:t>所指示的缓冲区提供给输入进程使用，同时将</a:t>
            </a:r>
            <a:r>
              <a:rPr lang="en-US" altLang="zh-CN" sz="2000" b="1">
                <a:latin typeface="楷体_GB2312" pitchFamily="49" charset="-122"/>
                <a:ea typeface="楷体_GB2312" pitchFamily="49" charset="-122"/>
              </a:rPr>
              <a:t>Nexti</a:t>
            </a:r>
            <a:r>
              <a:rPr lang="zh-CN" altLang="en-US" sz="2000" b="1">
                <a:latin typeface="楷体_GB2312" pitchFamily="49" charset="-122"/>
                <a:ea typeface="楷体_GB2312" pitchFamily="49" charset="-122"/>
              </a:rPr>
              <a:t>指针移向下一个</a:t>
            </a:r>
            <a:r>
              <a:rPr lang="en-US" altLang="zh-CN" sz="2000" b="1">
                <a:latin typeface="楷体_GB2312" pitchFamily="49" charset="-122"/>
                <a:ea typeface="楷体_GB2312" pitchFamily="49" charset="-122"/>
              </a:rPr>
              <a:t>R</a:t>
            </a:r>
            <a:r>
              <a:rPr lang="zh-CN" altLang="en-US" sz="2000" b="1">
                <a:latin typeface="楷体_GB2312" pitchFamily="49" charset="-122"/>
                <a:ea typeface="楷体_GB2312" pitchFamily="49" charset="-122"/>
              </a:rPr>
              <a:t>缓冲区。 </a:t>
            </a:r>
          </a:p>
          <a:p>
            <a:pPr eaLnBrk="1" hangingPunct="1">
              <a:spcBef>
                <a:spcPct val="0"/>
              </a:spcBef>
            </a:pPr>
            <a:r>
              <a:rPr lang="zh-CN" altLang="en-US" sz="2400" b="1">
                <a:solidFill>
                  <a:srgbClr val="FF0000"/>
                </a:solidFill>
                <a:latin typeface="楷体_GB2312" pitchFamily="49" charset="-122"/>
                <a:ea typeface="楷体_GB2312" pitchFamily="49" charset="-122"/>
              </a:rPr>
              <a:t>计算进程</a:t>
            </a:r>
            <a:r>
              <a:rPr lang="en-US" altLang="zh-CN" sz="2400" b="1">
                <a:solidFill>
                  <a:srgbClr val="FF0000"/>
                </a:solidFill>
                <a:latin typeface="楷体_GB2312" pitchFamily="49" charset="-122"/>
                <a:ea typeface="楷体_GB2312" pitchFamily="49" charset="-122"/>
              </a:rPr>
              <a:t>:</a:t>
            </a:r>
          </a:p>
          <a:p>
            <a:pPr lvl="1" eaLnBrk="1" hangingPunct="1">
              <a:spcBef>
                <a:spcPct val="0"/>
              </a:spcBef>
              <a:buFontTx/>
              <a:buNone/>
            </a:pPr>
            <a:r>
              <a:rPr lang="zh-CN" altLang="en-US" sz="2000" b="1">
                <a:latin typeface="楷体_GB2312" pitchFamily="49" charset="-122"/>
                <a:ea typeface="楷体_GB2312" pitchFamily="49" charset="-122"/>
              </a:rPr>
              <a:t>由该过程将指针</a:t>
            </a:r>
            <a:r>
              <a:rPr lang="en-US" altLang="zh-CN" sz="2000" b="1">
                <a:latin typeface="楷体_GB2312" pitchFamily="49" charset="-122"/>
                <a:ea typeface="楷体_GB2312" pitchFamily="49" charset="-122"/>
              </a:rPr>
              <a:t>Nextg</a:t>
            </a:r>
            <a:r>
              <a:rPr lang="zh-CN" altLang="en-US" sz="2000" b="1">
                <a:latin typeface="楷体_GB2312" pitchFamily="49" charset="-122"/>
                <a:ea typeface="楷体_GB2312" pitchFamily="49" charset="-122"/>
              </a:rPr>
              <a:t>所指示的缓冲区提供给计算进程使用，把它改为现行工作缓冲区，并令</a:t>
            </a:r>
            <a:r>
              <a:rPr lang="en-US" altLang="zh-CN" sz="2000" b="1">
                <a:latin typeface="楷体_GB2312" pitchFamily="49" charset="-122"/>
                <a:ea typeface="楷体_GB2312" pitchFamily="49" charset="-122"/>
              </a:rPr>
              <a:t>Current</a:t>
            </a:r>
            <a:r>
              <a:rPr lang="zh-CN" altLang="en-US" sz="2000" b="1">
                <a:latin typeface="楷体_GB2312" pitchFamily="49" charset="-122"/>
                <a:ea typeface="楷体_GB2312" pitchFamily="49" charset="-122"/>
              </a:rPr>
              <a:t>指针指向该缓冲区的第一个单元，同时将</a:t>
            </a:r>
            <a:r>
              <a:rPr lang="en-US" altLang="zh-CN" sz="2000" b="1">
                <a:latin typeface="楷体_GB2312" pitchFamily="49" charset="-122"/>
                <a:ea typeface="楷体_GB2312" pitchFamily="49" charset="-122"/>
              </a:rPr>
              <a:t>Nextg</a:t>
            </a:r>
            <a:r>
              <a:rPr lang="zh-CN" altLang="en-US" sz="2000" b="1">
                <a:latin typeface="楷体_GB2312" pitchFamily="49" charset="-122"/>
                <a:ea typeface="楷体_GB2312" pitchFamily="49" charset="-122"/>
              </a:rPr>
              <a:t>移向下一个</a:t>
            </a:r>
            <a:r>
              <a:rPr lang="en-US" altLang="zh-CN" sz="2000" b="1">
                <a:latin typeface="楷体_GB2312" pitchFamily="49" charset="-122"/>
                <a:ea typeface="楷体_GB2312" pitchFamily="49" charset="-122"/>
              </a:rPr>
              <a:t>G</a:t>
            </a:r>
            <a:r>
              <a:rPr lang="zh-CN" altLang="en-US" sz="2000" b="1">
                <a:latin typeface="楷体_GB2312" pitchFamily="49" charset="-122"/>
                <a:ea typeface="楷体_GB2312" pitchFamily="49" charset="-122"/>
              </a:rPr>
              <a:t>缓冲区。</a:t>
            </a:r>
            <a:endParaRPr lang="en-US" altLang="zh-CN" sz="2000" b="1">
              <a:latin typeface="楷体_GB2312" pitchFamily="49" charset="-122"/>
              <a:ea typeface="楷体_GB2312" pitchFamily="49" charset="-122"/>
            </a:endParaRPr>
          </a:p>
          <a:p>
            <a:pPr eaLnBrk="1" hangingPunct="1">
              <a:spcBef>
                <a:spcPct val="0"/>
              </a:spcBef>
            </a:pPr>
            <a:endParaRPr lang="zh-CN" altLang="en-US" sz="2400" b="1">
              <a:latin typeface="楷体_GB2312" pitchFamily="49" charset="-122"/>
              <a:ea typeface="楷体_GB2312" pitchFamily="49" charset="-122"/>
            </a:endParaRPr>
          </a:p>
        </p:txBody>
      </p:sp>
      <p:sp>
        <p:nvSpPr>
          <p:cNvPr id="34824" name="AutoShape 8">
            <a:extLst>
              <a:ext uri="{FF2B5EF4-FFF2-40B4-BE49-F238E27FC236}">
                <a16:creationId xmlns:a16="http://schemas.microsoft.com/office/drawing/2014/main" id="{3D9056E0-6079-4D06-AB74-2BB9B163EFAB}"/>
              </a:ext>
            </a:extLst>
          </p:cNvPr>
          <p:cNvSpPr>
            <a:spLocks noChangeArrowheads="1"/>
          </p:cNvSpPr>
          <p:nvPr/>
        </p:nvSpPr>
        <p:spPr bwMode="auto">
          <a:xfrm>
            <a:off x="5219700" y="1125538"/>
            <a:ext cx="865188" cy="1366837"/>
          </a:xfrm>
          <a:prstGeom prst="downArrow">
            <a:avLst>
              <a:gd name="adj1" fmla="val 50000"/>
              <a:gd name="adj2" fmla="val 39495"/>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nexti</a:t>
            </a:r>
          </a:p>
        </p:txBody>
      </p:sp>
      <p:grpSp>
        <p:nvGrpSpPr>
          <p:cNvPr id="177158" name="Group 10">
            <a:extLst>
              <a:ext uri="{FF2B5EF4-FFF2-40B4-BE49-F238E27FC236}">
                <a16:creationId xmlns:a16="http://schemas.microsoft.com/office/drawing/2014/main" id="{8EBE0634-5135-46BF-8513-34605F9E825C}"/>
              </a:ext>
            </a:extLst>
          </p:cNvPr>
          <p:cNvGrpSpPr>
            <a:grpSpLocks/>
          </p:cNvGrpSpPr>
          <p:nvPr/>
        </p:nvGrpSpPr>
        <p:grpSpPr bwMode="auto">
          <a:xfrm>
            <a:off x="3854450" y="2565400"/>
            <a:ext cx="3670300" cy="3887788"/>
            <a:chOff x="2428" y="1616"/>
            <a:chExt cx="2312" cy="2449"/>
          </a:xfrm>
        </p:grpSpPr>
        <p:graphicFrame>
          <p:nvGraphicFramePr>
            <p:cNvPr id="177165" name="Object 2">
              <a:extLst>
                <a:ext uri="{FF2B5EF4-FFF2-40B4-BE49-F238E27FC236}">
                  <a16:creationId xmlns:a16="http://schemas.microsoft.com/office/drawing/2014/main" id="{171C433A-CBE5-4E21-A8B8-BC9084D3A401}"/>
                </a:ext>
              </a:extLst>
            </p:cNvPr>
            <p:cNvGraphicFramePr>
              <a:graphicFrameLocks noChangeAspect="1"/>
            </p:cNvGraphicFramePr>
            <p:nvPr/>
          </p:nvGraphicFramePr>
          <p:xfrm>
            <a:off x="2428" y="1616"/>
            <a:ext cx="2176" cy="2449"/>
          </p:xfrm>
          <a:graphic>
            <a:graphicData uri="http://schemas.openxmlformats.org/presentationml/2006/ole">
              <mc:AlternateContent xmlns:mc="http://schemas.openxmlformats.org/markup-compatibility/2006">
                <mc:Choice xmlns:v="urn:schemas-microsoft-com:vml" Requires="v">
                  <p:oleObj spid="_x0000_s27652" name="VISIO" r:id="rId4" imgW="3307080" imgH="1508760" progId="Visio.Drawing.4">
                    <p:embed/>
                  </p:oleObj>
                </mc:Choice>
                <mc:Fallback>
                  <p:oleObj name="VISIO" r:id="rId4" imgW="3307080" imgH="150876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t="11493" r="64182"/>
                        <a:stretch>
                          <a:fillRect/>
                        </a:stretch>
                      </p:blipFill>
                      <p:spPr bwMode="auto">
                        <a:xfrm>
                          <a:off x="2428" y="1616"/>
                          <a:ext cx="2176" cy="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66" name="Text Box 9">
              <a:extLst>
                <a:ext uri="{FF2B5EF4-FFF2-40B4-BE49-F238E27FC236}">
                  <a16:creationId xmlns:a16="http://schemas.microsoft.com/office/drawing/2014/main" id="{11BDAF0D-F479-43EE-AB5A-903E9EECBC15}"/>
                </a:ext>
              </a:extLst>
            </p:cNvPr>
            <p:cNvSpPr txBox="1">
              <a:spLocks noChangeArrowheads="1"/>
            </p:cNvSpPr>
            <p:nvPr/>
          </p:nvSpPr>
          <p:spPr bwMode="auto">
            <a:xfrm>
              <a:off x="4378" y="3203"/>
              <a:ext cx="362" cy="288"/>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latin typeface="楷体_GB2312" pitchFamily="49" charset="-122"/>
                <a:ea typeface="楷体_GB2312" pitchFamily="49" charset="-122"/>
              </a:endParaRPr>
            </a:p>
          </p:txBody>
        </p:sp>
      </p:grpSp>
      <p:sp>
        <p:nvSpPr>
          <p:cNvPr id="34827" name="AutoShape 11">
            <a:extLst>
              <a:ext uri="{FF2B5EF4-FFF2-40B4-BE49-F238E27FC236}">
                <a16:creationId xmlns:a16="http://schemas.microsoft.com/office/drawing/2014/main" id="{0B672B01-1280-4CAE-B5D0-263E54E62F16}"/>
              </a:ext>
            </a:extLst>
          </p:cNvPr>
          <p:cNvSpPr>
            <a:spLocks noChangeArrowheads="1"/>
          </p:cNvSpPr>
          <p:nvPr/>
        </p:nvSpPr>
        <p:spPr bwMode="auto">
          <a:xfrm rot="3336140">
            <a:off x="7416007" y="2458244"/>
            <a:ext cx="863600" cy="1366837"/>
          </a:xfrm>
          <a:prstGeom prst="downArrow">
            <a:avLst>
              <a:gd name="adj1" fmla="val 50000"/>
              <a:gd name="adj2" fmla="val 39568"/>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nexti</a:t>
            </a:r>
          </a:p>
        </p:txBody>
      </p:sp>
      <p:sp>
        <p:nvSpPr>
          <p:cNvPr id="34830" name="AutoShape 14">
            <a:extLst>
              <a:ext uri="{FF2B5EF4-FFF2-40B4-BE49-F238E27FC236}">
                <a16:creationId xmlns:a16="http://schemas.microsoft.com/office/drawing/2014/main" id="{E57C9C5A-0FA2-40C4-8BAD-B0D37347DE0B}"/>
              </a:ext>
            </a:extLst>
          </p:cNvPr>
          <p:cNvSpPr>
            <a:spLocks noChangeArrowheads="1"/>
          </p:cNvSpPr>
          <p:nvPr/>
        </p:nvSpPr>
        <p:spPr bwMode="auto">
          <a:xfrm>
            <a:off x="7308850" y="4292600"/>
            <a:ext cx="1476375" cy="938213"/>
          </a:xfrm>
          <a:prstGeom prst="leftArrow">
            <a:avLst>
              <a:gd name="adj1" fmla="val 50000"/>
              <a:gd name="adj2" fmla="val 39340"/>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nextg</a:t>
            </a:r>
          </a:p>
        </p:txBody>
      </p:sp>
      <p:sp>
        <p:nvSpPr>
          <p:cNvPr id="34831" name="AutoShape 15">
            <a:extLst>
              <a:ext uri="{FF2B5EF4-FFF2-40B4-BE49-F238E27FC236}">
                <a16:creationId xmlns:a16="http://schemas.microsoft.com/office/drawing/2014/main" id="{F0E9E0BE-2A3D-4E01-B811-414D8776EE8F}"/>
              </a:ext>
            </a:extLst>
          </p:cNvPr>
          <p:cNvSpPr>
            <a:spLocks noChangeArrowheads="1"/>
          </p:cNvSpPr>
          <p:nvPr/>
        </p:nvSpPr>
        <p:spPr bwMode="auto">
          <a:xfrm>
            <a:off x="7308850" y="4292600"/>
            <a:ext cx="1476375" cy="938213"/>
          </a:xfrm>
          <a:prstGeom prst="leftArrow">
            <a:avLst>
              <a:gd name="adj1" fmla="val 50000"/>
              <a:gd name="adj2" fmla="val 39340"/>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current</a:t>
            </a:r>
          </a:p>
        </p:txBody>
      </p:sp>
      <p:sp>
        <p:nvSpPr>
          <p:cNvPr id="34832" name="AutoShape 16">
            <a:extLst>
              <a:ext uri="{FF2B5EF4-FFF2-40B4-BE49-F238E27FC236}">
                <a16:creationId xmlns:a16="http://schemas.microsoft.com/office/drawing/2014/main" id="{BD8CA100-C875-447D-96E7-461654A6A46E}"/>
              </a:ext>
            </a:extLst>
          </p:cNvPr>
          <p:cNvSpPr>
            <a:spLocks noChangeArrowheads="1"/>
          </p:cNvSpPr>
          <p:nvPr/>
        </p:nvSpPr>
        <p:spPr bwMode="auto">
          <a:xfrm rot="969058">
            <a:off x="5940425" y="5661025"/>
            <a:ext cx="1476375" cy="935038"/>
          </a:xfrm>
          <a:prstGeom prst="leftArrow">
            <a:avLst>
              <a:gd name="adj1" fmla="val 50000"/>
              <a:gd name="adj2" fmla="val 39474"/>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nextg</a:t>
            </a:r>
          </a:p>
        </p:txBody>
      </p:sp>
      <p:sp>
        <p:nvSpPr>
          <p:cNvPr id="34833" name="Text Box 17">
            <a:extLst>
              <a:ext uri="{FF2B5EF4-FFF2-40B4-BE49-F238E27FC236}">
                <a16:creationId xmlns:a16="http://schemas.microsoft.com/office/drawing/2014/main" id="{7CA6EFB8-FF94-409A-9C22-1714EE481B8F}"/>
              </a:ext>
            </a:extLst>
          </p:cNvPr>
          <p:cNvSpPr txBox="1">
            <a:spLocks noChangeArrowheads="1"/>
          </p:cNvSpPr>
          <p:nvPr/>
        </p:nvSpPr>
        <p:spPr bwMode="auto">
          <a:xfrm>
            <a:off x="6732588" y="4508500"/>
            <a:ext cx="504825" cy="369888"/>
          </a:xfrm>
          <a:prstGeom prst="rect">
            <a:avLst/>
          </a:prstGeom>
          <a:gradFill rotWithShape="1">
            <a:gsLst>
              <a:gs pos="0">
                <a:srgbClr val="FFFFFF"/>
              </a:gs>
              <a:gs pos="50000">
                <a:schemeClr val="accent1"/>
              </a:gs>
              <a:gs pos="100000">
                <a:srgbClr val="FFFFFF"/>
              </a:gs>
            </a:gsLst>
            <a:lin ang="18900000" scaled="1"/>
          </a:gradFill>
          <a:ln w="12700" algn="ctr">
            <a:noFill/>
            <a:miter lim="800000"/>
            <a:headEnd/>
            <a:tailEnd/>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400">
                <a:latin typeface="楷体_GB2312" pitchFamily="49" charset="-122"/>
                <a:ea typeface="楷体_GB2312" pitchFamily="49" charset="-122"/>
              </a:rPr>
              <a:t>C</a:t>
            </a:r>
          </a:p>
        </p:txBody>
      </p:sp>
      <p:sp>
        <p:nvSpPr>
          <p:cNvPr id="34835" name="Text Box 19">
            <a:extLst>
              <a:ext uri="{FF2B5EF4-FFF2-40B4-BE49-F238E27FC236}">
                <a16:creationId xmlns:a16="http://schemas.microsoft.com/office/drawing/2014/main" id="{4813BC87-DBD0-4E64-BF34-ADD2900569E8}"/>
              </a:ext>
            </a:extLst>
          </p:cNvPr>
          <p:cNvSpPr txBox="1">
            <a:spLocks noChangeArrowheads="1"/>
          </p:cNvSpPr>
          <p:nvPr/>
        </p:nvSpPr>
        <p:spPr bwMode="auto">
          <a:xfrm>
            <a:off x="5364163" y="2565400"/>
            <a:ext cx="503237" cy="369888"/>
          </a:xfrm>
          <a:prstGeom prst="rect">
            <a:avLst/>
          </a:prstGeom>
          <a:gradFill rotWithShape="1">
            <a:gsLst>
              <a:gs pos="0">
                <a:srgbClr val="FFFFFF"/>
              </a:gs>
              <a:gs pos="50000">
                <a:srgbClr val="FFD685"/>
              </a:gs>
              <a:gs pos="100000">
                <a:srgbClr val="FFFFFF"/>
              </a:gs>
            </a:gsLst>
            <a:lin ang="18900000" scaled="1"/>
          </a:grad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latin typeface="楷体_GB2312" pitchFamily="49" charset="-122"/>
                <a:ea typeface="楷体_GB2312" pitchFamily="49" charset="-122"/>
              </a:rPr>
              <a:t>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824"/>
                                        </p:tgtEl>
                                        <p:attrNameLst>
                                          <p:attrName>style.visibility</p:attrName>
                                        </p:attrNameLst>
                                      </p:cBhvr>
                                      <p:to>
                                        <p:strVal val="hidden"/>
                                      </p:to>
                                    </p:set>
                                  </p:childTnLst>
                                </p:cTn>
                              </p:par>
                              <p:par>
                                <p:cTn id="7" presetID="17" presetClass="entr" presetSubtype="2" fill="hold" grpId="0" nodeType="withEffect">
                                  <p:stCondLst>
                                    <p:cond delay="0"/>
                                  </p:stCondLst>
                                  <p:childTnLst>
                                    <p:set>
                                      <p:cBhvr>
                                        <p:cTn id="8" dur="1" fill="hold">
                                          <p:stCondLst>
                                            <p:cond delay="0"/>
                                          </p:stCondLst>
                                        </p:cTn>
                                        <p:tgtEl>
                                          <p:spTgt spid="34827"/>
                                        </p:tgtEl>
                                        <p:attrNameLst>
                                          <p:attrName>style.visibility</p:attrName>
                                        </p:attrNameLst>
                                      </p:cBhvr>
                                      <p:to>
                                        <p:strVal val="visible"/>
                                      </p:to>
                                    </p:set>
                                    <p:anim calcmode="lin" valueType="num">
                                      <p:cBhvr>
                                        <p:cTn id="9" dur="500" fill="hold"/>
                                        <p:tgtEl>
                                          <p:spTgt spid="34827"/>
                                        </p:tgtEl>
                                        <p:attrNameLst>
                                          <p:attrName>ppt_x</p:attrName>
                                        </p:attrNameLst>
                                      </p:cBhvr>
                                      <p:tavLst>
                                        <p:tav tm="0">
                                          <p:val>
                                            <p:strVal val="#ppt_x+#ppt_w/2"/>
                                          </p:val>
                                        </p:tav>
                                        <p:tav tm="100000">
                                          <p:val>
                                            <p:strVal val="#ppt_x"/>
                                          </p:val>
                                        </p:tav>
                                      </p:tavLst>
                                    </p:anim>
                                    <p:anim calcmode="lin" valueType="num">
                                      <p:cBhvr>
                                        <p:cTn id="10" dur="500" fill="hold"/>
                                        <p:tgtEl>
                                          <p:spTgt spid="34827"/>
                                        </p:tgtEl>
                                        <p:attrNameLst>
                                          <p:attrName>ppt_y</p:attrName>
                                        </p:attrNameLst>
                                      </p:cBhvr>
                                      <p:tavLst>
                                        <p:tav tm="0">
                                          <p:val>
                                            <p:strVal val="#ppt_y"/>
                                          </p:val>
                                        </p:tav>
                                        <p:tav tm="100000">
                                          <p:val>
                                            <p:strVal val="#ppt_y"/>
                                          </p:val>
                                        </p:tav>
                                      </p:tavLst>
                                    </p:anim>
                                    <p:anim calcmode="lin" valueType="num">
                                      <p:cBhvr>
                                        <p:cTn id="11" dur="500" fill="hold"/>
                                        <p:tgtEl>
                                          <p:spTgt spid="34827"/>
                                        </p:tgtEl>
                                        <p:attrNameLst>
                                          <p:attrName>ppt_w</p:attrName>
                                        </p:attrNameLst>
                                      </p:cBhvr>
                                      <p:tavLst>
                                        <p:tav tm="0">
                                          <p:val>
                                            <p:fltVal val="0"/>
                                          </p:val>
                                        </p:tav>
                                        <p:tav tm="100000">
                                          <p:val>
                                            <p:strVal val="#ppt_w"/>
                                          </p:val>
                                        </p:tav>
                                      </p:tavLst>
                                    </p:anim>
                                    <p:anim calcmode="lin" valueType="num">
                                      <p:cBhvr>
                                        <p:cTn id="12" dur="500" fill="hold"/>
                                        <p:tgtEl>
                                          <p:spTgt spid="34827"/>
                                        </p:tgtEl>
                                        <p:attrNameLst>
                                          <p:attrName>ppt_h</p:attrName>
                                        </p:attrNameLst>
                                      </p:cBhvr>
                                      <p:tavLst>
                                        <p:tav tm="0">
                                          <p:val>
                                            <p:strVal val="#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34835"/>
                                        </p:tgtEl>
                                        <p:attrNameLst>
                                          <p:attrName>style.visibility</p:attrName>
                                        </p:attrNameLst>
                                      </p:cBhvr>
                                      <p:to>
                                        <p:strVal val="visible"/>
                                      </p:to>
                                    </p:set>
                                    <p:anim calcmode="lin" valueType="num">
                                      <p:cBhvr>
                                        <p:cTn id="17" dur="1000" fill="hold"/>
                                        <p:tgtEl>
                                          <p:spTgt spid="34835"/>
                                        </p:tgtEl>
                                        <p:attrNameLst>
                                          <p:attrName>ppt_w</p:attrName>
                                        </p:attrNameLst>
                                      </p:cBhvr>
                                      <p:tavLst>
                                        <p:tav tm="0">
                                          <p:val>
                                            <p:strVal val="#ppt_w*0.70"/>
                                          </p:val>
                                        </p:tav>
                                        <p:tav tm="100000">
                                          <p:val>
                                            <p:strVal val="#ppt_w"/>
                                          </p:val>
                                        </p:tav>
                                      </p:tavLst>
                                    </p:anim>
                                    <p:anim calcmode="lin" valueType="num">
                                      <p:cBhvr>
                                        <p:cTn id="18" dur="1000" fill="hold"/>
                                        <p:tgtEl>
                                          <p:spTgt spid="34835"/>
                                        </p:tgtEl>
                                        <p:attrNameLst>
                                          <p:attrName>ppt_h</p:attrName>
                                        </p:attrNameLst>
                                      </p:cBhvr>
                                      <p:tavLst>
                                        <p:tav tm="0">
                                          <p:val>
                                            <p:strVal val="#ppt_h"/>
                                          </p:val>
                                        </p:tav>
                                        <p:tav tm="100000">
                                          <p:val>
                                            <p:strVal val="#ppt_h"/>
                                          </p:val>
                                        </p:tav>
                                      </p:tavLst>
                                    </p:anim>
                                    <p:animEffect transition="in" filter="fade">
                                      <p:cBhvr>
                                        <p:cTn id="19" dur="1000"/>
                                        <p:tgtEl>
                                          <p:spTgt spid="3483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6" fill="hold" nodeType="clickEffect">
                                  <p:stCondLst>
                                    <p:cond delay="0"/>
                                  </p:stCondLst>
                                  <p:childTnLst>
                                    <p:set>
                                      <p:cBhvr>
                                        <p:cTn id="23" dur="1" fill="hold">
                                          <p:stCondLst>
                                            <p:cond delay="0"/>
                                          </p:stCondLst>
                                        </p:cTn>
                                        <p:tgtEl>
                                          <p:spTgt spid="34821">
                                            <p:txEl>
                                              <p:pRg st="4" end="4"/>
                                            </p:txEl>
                                          </p:spTgt>
                                        </p:tgtEl>
                                        <p:attrNameLst>
                                          <p:attrName>style.visibility</p:attrName>
                                        </p:attrNameLst>
                                      </p:cBhvr>
                                      <p:to>
                                        <p:strVal val="visible"/>
                                      </p:to>
                                    </p:set>
                                    <p:animEffect transition="in" filter="barn(inHorizontal)">
                                      <p:cBhvr>
                                        <p:cTn id="24" dur="500"/>
                                        <p:tgtEl>
                                          <p:spTgt spid="34821">
                                            <p:txEl>
                                              <p:pRg st="4" end="4"/>
                                            </p:txEl>
                                          </p:spTgt>
                                        </p:tgtEl>
                                      </p:cBhvr>
                                    </p:animEffect>
                                  </p:childTnLst>
                                </p:cTn>
                              </p:par>
                              <p:par>
                                <p:cTn id="25" presetID="16" presetClass="entr" presetSubtype="26" fill="hold" nodeType="withEffect">
                                  <p:stCondLst>
                                    <p:cond delay="0"/>
                                  </p:stCondLst>
                                  <p:childTnLst>
                                    <p:set>
                                      <p:cBhvr>
                                        <p:cTn id="26" dur="1" fill="hold">
                                          <p:stCondLst>
                                            <p:cond delay="0"/>
                                          </p:stCondLst>
                                        </p:cTn>
                                        <p:tgtEl>
                                          <p:spTgt spid="34821">
                                            <p:txEl>
                                              <p:pRg st="5" end="5"/>
                                            </p:txEl>
                                          </p:spTgt>
                                        </p:tgtEl>
                                        <p:attrNameLst>
                                          <p:attrName>style.visibility</p:attrName>
                                        </p:attrNameLst>
                                      </p:cBhvr>
                                      <p:to>
                                        <p:strVal val="visible"/>
                                      </p:to>
                                    </p:set>
                                    <p:animEffect transition="in" filter="barn(inHorizontal)">
                                      <p:cBhvr>
                                        <p:cTn id="27" dur="500"/>
                                        <p:tgtEl>
                                          <p:spTgt spid="3482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483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2" fill="hold" grpId="0" nodeType="clickEffect">
                                  <p:stCondLst>
                                    <p:cond delay="0"/>
                                  </p:stCondLst>
                                  <p:childTnLst>
                                    <p:set>
                                      <p:cBhvr>
                                        <p:cTn id="35" dur="1" fill="hold">
                                          <p:stCondLst>
                                            <p:cond delay="0"/>
                                          </p:stCondLst>
                                        </p:cTn>
                                        <p:tgtEl>
                                          <p:spTgt spid="34831"/>
                                        </p:tgtEl>
                                        <p:attrNameLst>
                                          <p:attrName>style.visibility</p:attrName>
                                        </p:attrNameLst>
                                      </p:cBhvr>
                                      <p:to>
                                        <p:strVal val="visible"/>
                                      </p:to>
                                    </p:set>
                                    <p:anim calcmode="lin" valueType="num">
                                      <p:cBhvr>
                                        <p:cTn id="36" dur="500" fill="hold"/>
                                        <p:tgtEl>
                                          <p:spTgt spid="34831"/>
                                        </p:tgtEl>
                                        <p:attrNameLst>
                                          <p:attrName>ppt_x</p:attrName>
                                        </p:attrNameLst>
                                      </p:cBhvr>
                                      <p:tavLst>
                                        <p:tav tm="0">
                                          <p:val>
                                            <p:strVal val="#ppt_x+#ppt_w/2"/>
                                          </p:val>
                                        </p:tav>
                                        <p:tav tm="100000">
                                          <p:val>
                                            <p:strVal val="#ppt_x"/>
                                          </p:val>
                                        </p:tav>
                                      </p:tavLst>
                                    </p:anim>
                                    <p:anim calcmode="lin" valueType="num">
                                      <p:cBhvr>
                                        <p:cTn id="37" dur="500" fill="hold"/>
                                        <p:tgtEl>
                                          <p:spTgt spid="34831"/>
                                        </p:tgtEl>
                                        <p:attrNameLst>
                                          <p:attrName>ppt_y</p:attrName>
                                        </p:attrNameLst>
                                      </p:cBhvr>
                                      <p:tavLst>
                                        <p:tav tm="0">
                                          <p:val>
                                            <p:strVal val="#ppt_y"/>
                                          </p:val>
                                        </p:tav>
                                        <p:tav tm="100000">
                                          <p:val>
                                            <p:strVal val="#ppt_y"/>
                                          </p:val>
                                        </p:tav>
                                      </p:tavLst>
                                    </p:anim>
                                    <p:anim calcmode="lin" valueType="num">
                                      <p:cBhvr>
                                        <p:cTn id="38" dur="500" fill="hold"/>
                                        <p:tgtEl>
                                          <p:spTgt spid="34831"/>
                                        </p:tgtEl>
                                        <p:attrNameLst>
                                          <p:attrName>ppt_w</p:attrName>
                                        </p:attrNameLst>
                                      </p:cBhvr>
                                      <p:tavLst>
                                        <p:tav tm="0">
                                          <p:val>
                                            <p:fltVal val="0"/>
                                          </p:val>
                                        </p:tav>
                                        <p:tav tm="100000">
                                          <p:val>
                                            <p:strVal val="#ppt_w"/>
                                          </p:val>
                                        </p:tav>
                                      </p:tavLst>
                                    </p:anim>
                                    <p:anim calcmode="lin" valueType="num">
                                      <p:cBhvr>
                                        <p:cTn id="39" dur="500" fill="hold"/>
                                        <p:tgtEl>
                                          <p:spTgt spid="34831"/>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34833"/>
                                        </p:tgtEl>
                                        <p:attrNameLst>
                                          <p:attrName>style.visibility</p:attrName>
                                        </p:attrNameLst>
                                      </p:cBhvr>
                                      <p:to>
                                        <p:strVal val="visible"/>
                                      </p:to>
                                    </p:set>
                                    <p:anim calcmode="lin" valueType="num">
                                      <p:cBhvr>
                                        <p:cTn id="44" dur="1000" fill="hold"/>
                                        <p:tgtEl>
                                          <p:spTgt spid="34833"/>
                                        </p:tgtEl>
                                        <p:attrNameLst>
                                          <p:attrName>ppt_w</p:attrName>
                                        </p:attrNameLst>
                                      </p:cBhvr>
                                      <p:tavLst>
                                        <p:tav tm="0">
                                          <p:val>
                                            <p:strVal val="#ppt_w*0.70"/>
                                          </p:val>
                                        </p:tav>
                                        <p:tav tm="100000">
                                          <p:val>
                                            <p:strVal val="#ppt_w"/>
                                          </p:val>
                                        </p:tav>
                                      </p:tavLst>
                                    </p:anim>
                                    <p:anim calcmode="lin" valueType="num">
                                      <p:cBhvr>
                                        <p:cTn id="45" dur="1000" fill="hold"/>
                                        <p:tgtEl>
                                          <p:spTgt spid="34833"/>
                                        </p:tgtEl>
                                        <p:attrNameLst>
                                          <p:attrName>ppt_h</p:attrName>
                                        </p:attrNameLst>
                                      </p:cBhvr>
                                      <p:tavLst>
                                        <p:tav tm="0">
                                          <p:val>
                                            <p:strVal val="#ppt_h"/>
                                          </p:val>
                                        </p:tav>
                                        <p:tav tm="100000">
                                          <p:val>
                                            <p:strVal val="#ppt_h"/>
                                          </p:val>
                                        </p:tav>
                                      </p:tavLst>
                                    </p:anim>
                                    <p:animEffect transition="in" filter="fade">
                                      <p:cBhvr>
                                        <p:cTn id="46" dur="1000"/>
                                        <p:tgtEl>
                                          <p:spTgt spid="3483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2" fill="hold" grpId="0" nodeType="clickEffect">
                                  <p:stCondLst>
                                    <p:cond delay="0"/>
                                  </p:stCondLst>
                                  <p:childTnLst>
                                    <p:set>
                                      <p:cBhvr>
                                        <p:cTn id="50" dur="1" fill="hold">
                                          <p:stCondLst>
                                            <p:cond delay="0"/>
                                          </p:stCondLst>
                                        </p:cTn>
                                        <p:tgtEl>
                                          <p:spTgt spid="34832"/>
                                        </p:tgtEl>
                                        <p:attrNameLst>
                                          <p:attrName>style.visibility</p:attrName>
                                        </p:attrNameLst>
                                      </p:cBhvr>
                                      <p:to>
                                        <p:strVal val="visible"/>
                                      </p:to>
                                    </p:set>
                                    <p:anim calcmode="lin" valueType="num">
                                      <p:cBhvr>
                                        <p:cTn id="51" dur="500" fill="hold"/>
                                        <p:tgtEl>
                                          <p:spTgt spid="34832"/>
                                        </p:tgtEl>
                                        <p:attrNameLst>
                                          <p:attrName>ppt_x</p:attrName>
                                        </p:attrNameLst>
                                      </p:cBhvr>
                                      <p:tavLst>
                                        <p:tav tm="0">
                                          <p:val>
                                            <p:strVal val="#ppt_x+#ppt_w/2"/>
                                          </p:val>
                                        </p:tav>
                                        <p:tav tm="100000">
                                          <p:val>
                                            <p:strVal val="#ppt_x"/>
                                          </p:val>
                                        </p:tav>
                                      </p:tavLst>
                                    </p:anim>
                                    <p:anim calcmode="lin" valueType="num">
                                      <p:cBhvr>
                                        <p:cTn id="52" dur="500" fill="hold"/>
                                        <p:tgtEl>
                                          <p:spTgt spid="34832"/>
                                        </p:tgtEl>
                                        <p:attrNameLst>
                                          <p:attrName>ppt_y</p:attrName>
                                        </p:attrNameLst>
                                      </p:cBhvr>
                                      <p:tavLst>
                                        <p:tav tm="0">
                                          <p:val>
                                            <p:strVal val="#ppt_y"/>
                                          </p:val>
                                        </p:tav>
                                        <p:tav tm="100000">
                                          <p:val>
                                            <p:strVal val="#ppt_y"/>
                                          </p:val>
                                        </p:tav>
                                      </p:tavLst>
                                    </p:anim>
                                    <p:anim calcmode="lin" valueType="num">
                                      <p:cBhvr>
                                        <p:cTn id="53" dur="500" fill="hold"/>
                                        <p:tgtEl>
                                          <p:spTgt spid="34832"/>
                                        </p:tgtEl>
                                        <p:attrNameLst>
                                          <p:attrName>ppt_w</p:attrName>
                                        </p:attrNameLst>
                                      </p:cBhvr>
                                      <p:tavLst>
                                        <p:tav tm="0">
                                          <p:val>
                                            <p:fltVal val="0"/>
                                          </p:val>
                                        </p:tav>
                                        <p:tav tm="100000">
                                          <p:val>
                                            <p:strVal val="#ppt_w"/>
                                          </p:val>
                                        </p:tav>
                                      </p:tavLst>
                                    </p:anim>
                                    <p:anim calcmode="lin" valueType="num">
                                      <p:cBhvr>
                                        <p:cTn id="54" dur="500" fill="hold"/>
                                        <p:tgtEl>
                                          <p:spTgt spid="348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animBg="1"/>
      <p:bldP spid="34827" grpId="0" animBg="1"/>
      <p:bldP spid="34830" grpId="0" animBg="1"/>
      <p:bldP spid="34831" grpId="0" animBg="1"/>
      <p:bldP spid="34832" grpId="0" animBg="1"/>
      <p:bldP spid="34833" grpId="0" animBg="1"/>
      <p:bldP spid="3483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202" name="Group 6">
            <a:extLst>
              <a:ext uri="{FF2B5EF4-FFF2-40B4-BE49-F238E27FC236}">
                <a16:creationId xmlns:a16="http://schemas.microsoft.com/office/drawing/2014/main" id="{53A1DC6E-C713-43FD-AB4B-A8C701E3F20B}"/>
              </a:ext>
            </a:extLst>
          </p:cNvPr>
          <p:cNvGrpSpPr>
            <a:grpSpLocks/>
          </p:cNvGrpSpPr>
          <p:nvPr/>
        </p:nvGrpSpPr>
        <p:grpSpPr bwMode="auto">
          <a:xfrm>
            <a:off x="3886200" y="2590800"/>
            <a:ext cx="3670300" cy="3887788"/>
            <a:chOff x="2428" y="1616"/>
            <a:chExt cx="2312" cy="2449"/>
          </a:xfrm>
        </p:grpSpPr>
        <p:graphicFrame>
          <p:nvGraphicFramePr>
            <p:cNvPr id="179212" name="Object 2">
              <a:extLst>
                <a:ext uri="{FF2B5EF4-FFF2-40B4-BE49-F238E27FC236}">
                  <a16:creationId xmlns:a16="http://schemas.microsoft.com/office/drawing/2014/main" id="{97E74764-5279-4D94-988C-DCEC2DBB0196}"/>
                </a:ext>
              </a:extLst>
            </p:cNvPr>
            <p:cNvGraphicFramePr>
              <a:graphicFrameLocks noChangeAspect="1"/>
            </p:cNvGraphicFramePr>
            <p:nvPr/>
          </p:nvGraphicFramePr>
          <p:xfrm>
            <a:off x="2428" y="1616"/>
            <a:ext cx="2176" cy="2449"/>
          </p:xfrm>
          <a:graphic>
            <a:graphicData uri="http://schemas.openxmlformats.org/presentationml/2006/ole">
              <mc:AlternateContent xmlns:mc="http://schemas.openxmlformats.org/markup-compatibility/2006">
                <mc:Choice xmlns:v="urn:schemas-microsoft-com:vml" Requires="v">
                  <p:oleObj spid="_x0000_s28676" name="VISIO" r:id="rId4" imgW="3307080" imgH="1508760" progId="Visio.Drawing.4">
                    <p:embed/>
                  </p:oleObj>
                </mc:Choice>
                <mc:Fallback>
                  <p:oleObj name="VISIO" r:id="rId4" imgW="3307080" imgH="150876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t="11493" r="64182"/>
                        <a:stretch>
                          <a:fillRect/>
                        </a:stretch>
                      </p:blipFill>
                      <p:spPr bwMode="auto">
                        <a:xfrm>
                          <a:off x="2428" y="1616"/>
                          <a:ext cx="2176" cy="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213" name="Text Box 8">
              <a:extLst>
                <a:ext uri="{FF2B5EF4-FFF2-40B4-BE49-F238E27FC236}">
                  <a16:creationId xmlns:a16="http://schemas.microsoft.com/office/drawing/2014/main" id="{000E7408-CA37-41EB-B31A-D286D4CE6947}"/>
                </a:ext>
              </a:extLst>
            </p:cNvPr>
            <p:cNvSpPr txBox="1">
              <a:spLocks noChangeArrowheads="1"/>
            </p:cNvSpPr>
            <p:nvPr/>
          </p:nvSpPr>
          <p:spPr bwMode="auto">
            <a:xfrm>
              <a:off x="4378" y="3203"/>
              <a:ext cx="362" cy="288"/>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latin typeface="楷体_GB2312" pitchFamily="49" charset="-122"/>
                <a:ea typeface="楷体_GB2312" pitchFamily="49" charset="-122"/>
              </a:endParaRPr>
            </a:p>
          </p:txBody>
        </p:sp>
      </p:grpSp>
      <p:sp>
        <p:nvSpPr>
          <p:cNvPr id="179203" name="灯片编号占位符 3">
            <a:extLst>
              <a:ext uri="{FF2B5EF4-FFF2-40B4-BE49-F238E27FC236}">
                <a16:creationId xmlns:a16="http://schemas.microsoft.com/office/drawing/2014/main" id="{6512F314-8D2E-40D2-9134-15945316A3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B86DA32-C51F-42BC-BDDD-6FB44597480D}" type="slidenum">
              <a:rPr lang="en-US" altLang="zh-CN" sz="1400" smtClean="0">
                <a:latin typeface="楷体_GB2312" pitchFamily="49" charset="-122"/>
                <a:ea typeface="楷体_GB2312" pitchFamily="49" charset="-122"/>
              </a:rPr>
              <a:pPr>
                <a:spcBef>
                  <a:spcPct val="0"/>
                </a:spcBef>
                <a:buFontTx/>
                <a:buNone/>
              </a:pPr>
              <a:t>116</a:t>
            </a:fld>
            <a:endParaRPr lang="en-US" altLang="zh-CN" sz="1400">
              <a:latin typeface="楷体_GB2312" pitchFamily="49" charset="-122"/>
              <a:ea typeface="楷体_GB2312" pitchFamily="49" charset="-122"/>
            </a:endParaRPr>
          </a:p>
        </p:txBody>
      </p:sp>
      <p:sp>
        <p:nvSpPr>
          <p:cNvPr id="179204" name="Text Box 2">
            <a:extLst>
              <a:ext uri="{FF2B5EF4-FFF2-40B4-BE49-F238E27FC236}">
                <a16:creationId xmlns:a16="http://schemas.microsoft.com/office/drawing/2014/main" id="{A6F23A34-7338-422F-87C7-E1FDAE8B98EA}"/>
              </a:ext>
            </a:extLst>
          </p:cNvPr>
          <p:cNvSpPr txBox="1">
            <a:spLocks noChangeArrowheads="1"/>
          </p:cNvSpPr>
          <p:nvPr/>
        </p:nvSpPr>
        <p:spPr bwMode="auto">
          <a:xfrm>
            <a:off x="1219200" y="533400"/>
            <a:ext cx="3592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楷体_GB2312" pitchFamily="49" charset="-122"/>
                <a:ea typeface="楷体_GB2312" pitchFamily="49" charset="-122"/>
              </a:rPr>
              <a:t>2. </a:t>
            </a:r>
            <a:r>
              <a:rPr lang="zh-CN" altLang="en-US" sz="2400" b="1">
                <a:latin typeface="楷体_GB2312" pitchFamily="49" charset="-122"/>
                <a:ea typeface="楷体_GB2312" pitchFamily="49" charset="-122"/>
              </a:rPr>
              <a:t>循环缓冲区的使用</a:t>
            </a:r>
            <a:r>
              <a:rPr lang="en-US" altLang="zh-CN" sz="2400" b="1">
                <a:latin typeface="楷体_GB2312" pitchFamily="49" charset="-122"/>
                <a:ea typeface="楷体_GB2312" pitchFamily="49" charset="-122"/>
              </a:rPr>
              <a:t>(2)</a:t>
            </a:r>
          </a:p>
        </p:txBody>
      </p:sp>
      <p:sp>
        <p:nvSpPr>
          <p:cNvPr id="17414" name="Text Box 3">
            <a:extLst>
              <a:ext uri="{FF2B5EF4-FFF2-40B4-BE49-F238E27FC236}">
                <a16:creationId xmlns:a16="http://schemas.microsoft.com/office/drawing/2014/main" id="{C2BF33C7-B698-4953-8A6D-C0F61987E1DB}"/>
              </a:ext>
            </a:extLst>
          </p:cNvPr>
          <p:cNvSpPr txBox="1">
            <a:spLocks noChangeArrowheads="1"/>
          </p:cNvSpPr>
          <p:nvPr/>
        </p:nvSpPr>
        <p:spPr bwMode="auto">
          <a:xfrm>
            <a:off x="304800" y="1066800"/>
            <a:ext cx="33528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(2) Releasebuf</a:t>
            </a:r>
            <a:r>
              <a:rPr lang="zh-CN" altLang="en-US" sz="2400">
                <a:latin typeface="楷体_GB2312" pitchFamily="49" charset="-122"/>
                <a:ea typeface="楷体_GB2312" pitchFamily="49" charset="-122"/>
              </a:rPr>
              <a:t>过程</a:t>
            </a:r>
          </a:p>
          <a:p>
            <a:pPr eaLnBrk="1" hangingPunct="1">
              <a:spcBef>
                <a:spcPct val="0"/>
              </a:spcBef>
              <a:buFontTx/>
              <a:buNone/>
            </a:pPr>
            <a:endParaRPr lang="zh-CN" altLang="en-US" sz="2400">
              <a:latin typeface="楷体_GB2312" pitchFamily="49" charset="-122"/>
              <a:ea typeface="楷体_GB2312" pitchFamily="49" charset="-122"/>
            </a:endParaRPr>
          </a:p>
          <a:p>
            <a:pPr eaLnBrk="1" hangingPunct="1">
              <a:spcBef>
                <a:spcPct val="0"/>
              </a:spcBef>
            </a:pPr>
            <a:r>
              <a:rPr lang="zh-CN" altLang="en-US" sz="2400" b="1">
                <a:solidFill>
                  <a:srgbClr val="FF0000"/>
                </a:solidFill>
                <a:latin typeface="楷体_GB2312" pitchFamily="49" charset="-122"/>
                <a:ea typeface="楷体_GB2312" pitchFamily="49" charset="-122"/>
              </a:rPr>
              <a:t>输入进程：</a:t>
            </a:r>
            <a:endParaRPr lang="en-US" altLang="zh-CN" sz="2400" b="1">
              <a:solidFill>
                <a:srgbClr val="FF0000"/>
              </a:solidFill>
              <a:latin typeface="楷体_GB2312" pitchFamily="49" charset="-122"/>
              <a:ea typeface="楷体_GB2312" pitchFamily="49" charset="-122"/>
            </a:endParaRPr>
          </a:p>
          <a:p>
            <a:pPr eaLnBrk="1" hangingPunct="1">
              <a:spcBef>
                <a:spcPct val="0"/>
              </a:spcBef>
              <a:buFontTx/>
              <a:buNone/>
            </a:pPr>
            <a:r>
              <a:rPr lang="zh-CN" altLang="en-US" sz="2200" b="1">
                <a:latin typeface="楷体_GB2312" pitchFamily="49" charset="-122"/>
                <a:ea typeface="楷体_GB2312" pitchFamily="49" charset="-122"/>
              </a:rPr>
              <a:t>      </a:t>
            </a:r>
            <a:r>
              <a:rPr lang="zh-CN" altLang="en-US" sz="2000" b="1">
                <a:latin typeface="楷体_GB2312" pitchFamily="49" charset="-122"/>
                <a:ea typeface="楷体_GB2312" pitchFamily="49" charset="-122"/>
              </a:rPr>
              <a:t>当输入进程把缓冲区装满时，也应调用</a:t>
            </a:r>
            <a:r>
              <a:rPr lang="en-US" altLang="zh-CN" sz="2000" b="1">
                <a:latin typeface="楷体_GB2312" pitchFamily="49" charset="-122"/>
                <a:ea typeface="楷体_GB2312" pitchFamily="49" charset="-122"/>
              </a:rPr>
              <a:t>Releasebuf</a:t>
            </a:r>
            <a:r>
              <a:rPr lang="zh-CN" altLang="en-US" sz="2000" b="1">
                <a:latin typeface="楷体_GB2312" pitchFamily="49" charset="-122"/>
                <a:ea typeface="楷体_GB2312" pitchFamily="49" charset="-122"/>
              </a:rPr>
              <a:t>过程，将该缓冲区释放并改为</a:t>
            </a:r>
            <a:r>
              <a:rPr lang="en-US" altLang="zh-CN" sz="2000" b="1">
                <a:latin typeface="楷体_GB2312" pitchFamily="49" charset="-122"/>
                <a:ea typeface="楷体_GB2312" pitchFamily="49" charset="-122"/>
              </a:rPr>
              <a:t>G</a:t>
            </a:r>
            <a:r>
              <a:rPr lang="zh-CN" altLang="en-US" sz="2000" b="1">
                <a:latin typeface="楷体_GB2312" pitchFamily="49" charset="-122"/>
                <a:ea typeface="楷体_GB2312" pitchFamily="49" charset="-122"/>
              </a:rPr>
              <a:t>缓冲区。</a:t>
            </a:r>
            <a:endParaRPr lang="zh-CN" altLang="en-US" sz="2400">
              <a:latin typeface="楷体_GB2312" pitchFamily="49" charset="-122"/>
              <a:ea typeface="楷体_GB2312" pitchFamily="49" charset="-122"/>
            </a:endParaRPr>
          </a:p>
          <a:p>
            <a:pPr eaLnBrk="1" hangingPunct="1">
              <a:spcBef>
                <a:spcPct val="0"/>
              </a:spcBef>
            </a:pPr>
            <a:r>
              <a:rPr lang="zh-CN" altLang="en-US" sz="2400" b="1">
                <a:solidFill>
                  <a:srgbClr val="FF0000"/>
                </a:solidFill>
                <a:latin typeface="楷体_GB2312" pitchFamily="49" charset="-122"/>
                <a:ea typeface="楷体_GB2312" pitchFamily="49" charset="-122"/>
              </a:rPr>
              <a:t>计算进程：</a:t>
            </a:r>
            <a:endParaRPr lang="en-US" altLang="zh-CN" sz="2400" b="1">
              <a:solidFill>
                <a:srgbClr val="FF0000"/>
              </a:solidFill>
              <a:latin typeface="楷体_GB2312" pitchFamily="49" charset="-122"/>
              <a:ea typeface="楷体_GB2312" pitchFamily="49" charset="-122"/>
            </a:endParaRPr>
          </a:p>
          <a:p>
            <a:pPr lvl="1" eaLnBrk="1" hangingPunct="1">
              <a:lnSpc>
                <a:spcPct val="110000"/>
              </a:lnSpc>
              <a:spcBef>
                <a:spcPct val="0"/>
              </a:spcBef>
              <a:buFontTx/>
              <a:buNone/>
            </a:pPr>
            <a:r>
              <a:rPr lang="zh-CN" altLang="en-US" sz="2000" b="1">
                <a:latin typeface="楷体_GB2312" pitchFamily="49" charset="-122"/>
                <a:ea typeface="楷体_GB2312" pitchFamily="49" charset="-122"/>
              </a:rPr>
              <a:t>当计算进程把缓冲区中的数据提取完毕时，便调用</a:t>
            </a:r>
            <a:r>
              <a:rPr lang="en-US" altLang="zh-CN" sz="2000" b="1">
                <a:latin typeface="楷体_GB2312" pitchFamily="49" charset="-122"/>
                <a:ea typeface="楷体_GB2312" pitchFamily="49" charset="-122"/>
              </a:rPr>
              <a:t>Releasebuf</a:t>
            </a:r>
            <a:r>
              <a:rPr lang="zh-CN" altLang="en-US" sz="2000" b="1">
                <a:latin typeface="楷体_GB2312" pitchFamily="49" charset="-122"/>
                <a:ea typeface="楷体_GB2312" pitchFamily="49" charset="-122"/>
              </a:rPr>
              <a:t>过程，将缓冲区释放。</a:t>
            </a:r>
          </a:p>
          <a:p>
            <a:pPr lvl="1" eaLnBrk="1" hangingPunct="1">
              <a:lnSpc>
                <a:spcPct val="110000"/>
              </a:lnSpc>
              <a:spcBef>
                <a:spcPct val="0"/>
              </a:spcBef>
              <a:buFontTx/>
              <a:buNone/>
            </a:pPr>
            <a:r>
              <a:rPr lang="zh-CN" altLang="en-US" sz="2000" b="1">
                <a:latin typeface="楷体_GB2312" pitchFamily="49" charset="-122"/>
                <a:ea typeface="楷体_GB2312" pitchFamily="49" charset="-122"/>
              </a:rPr>
              <a:t>此时，把该缓冲区由当前（现行）工作缓冲区</a:t>
            </a:r>
            <a:r>
              <a:rPr lang="en-US" altLang="zh-CN" sz="2000" b="1">
                <a:latin typeface="楷体_GB2312" pitchFamily="49" charset="-122"/>
                <a:ea typeface="楷体_GB2312" pitchFamily="49" charset="-122"/>
              </a:rPr>
              <a:t>C</a:t>
            </a:r>
            <a:r>
              <a:rPr lang="zh-CN" altLang="en-US" sz="2000" b="1">
                <a:latin typeface="楷体_GB2312" pitchFamily="49" charset="-122"/>
                <a:ea typeface="楷体_GB2312" pitchFamily="49" charset="-122"/>
              </a:rPr>
              <a:t>改为空缓冲区</a:t>
            </a:r>
            <a:r>
              <a:rPr lang="en-US" altLang="zh-CN" sz="2000" b="1">
                <a:latin typeface="楷体_GB2312" pitchFamily="49" charset="-122"/>
                <a:ea typeface="楷体_GB2312" pitchFamily="49" charset="-122"/>
              </a:rPr>
              <a:t>R.  </a:t>
            </a:r>
            <a:endParaRPr lang="zh-CN" altLang="en-US" sz="2400">
              <a:solidFill>
                <a:srgbClr val="FF0000"/>
              </a:solidFill>
              <a:latin typeface="楷体_GB2312" pitchFamily="49" charset="-122"/>
              <a:ea typeface="楷体_GB2312" pitchFamily="49" charset="-122"/>
            </a:endParaRPr>
          </a:p>
        </p:txBody>
      </p:sp>
      <p:sp>
        <p:nvSpPr>
          <p:cNvPr id="179206" name="AutoShape 9">
            <a:extLst>
              <a:ext uri="{FF2B5EF4-FFF2-40B4-BE49-F238E27FC236}">
                <a16:creationId xmlns:a16="http://schemas.microsoft.com/office/drawing/2014/main" id="{AEF182D6-3E26-49B5-B266-B2134F7A9817}"/>
              </a:ext>
            </a:extLst>
          </p:cNvPr>
          <p:cNvSpPr>
            <a:spLocks noChangeArrowheads="1"/>
          </p:cNvSpPr>
          <p:nvPr/>
        </p:nvSpPr>
        <p:spPr bwMode="auto">
          <a:xfrm rot="3336140">
            <a:off x="7416007" y="2458244"/>
            <a:ext cx="863600" cy="1366837"/>
          </a:xfrm>
          <a:prstGeom prst="downArrow">
            <a:avLst>
              <a:gd name="adj1" fmla="val 50000"/>
              <a:gd name="adj2" fmla="val 39568"/>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nexti</a:t>
            </a:r>
          </a:p>
        </p:txBody>
      </p:sp>
      <p:sp>
        <p:nvSpPr>
          <p:cNvPr id="240650" name="AutoShape 10">
            <a:extLst>
              <a:ext uri="{FF2B5EF4-FFF2-40B4-BE49-F238E27FC236}">
                <a16:creationId xmlns:a16="http://schemas.microsoft.com/office/drawing/2014/main" id="{5D90B740-ABE1-4C5E-B181-9F61D5FD20DC}"/>
              </a:ext>
            </a:extLst>
          </p:cNvPr>
          <p:cNvSpPr>
            <a:spLocks noChangeArrowheads="1"/>
          </p:cNvSpPr>
          <p:nvPr/>
        </p:nvSpPr>
        <p:spPr bwMode="auto">
          <a:xfrm>
            <a:off x="7308850" y="4292600"/>
            <a:ext cx="1476375" cy="938213"/>
          </a:xfrm>
          <a:prstGeom prst="leftArrow">
            <a:avLst>
              <a:gd name="adj1" fmla="val 50000"/>
              <a:gd name="adj2" fmla="val 39340"/>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current</a:t>
            </a:r>
          </a:p>
        </p:txBody>
      </p:sp>
      <p:sp>
        <p:nvSpPr>
          <p:cNvPr id="240651" name="AutoShape 11">
            <a:extLst>
              <a:ext uri="{FF2B5EF4-FFF2-40B4-BE49-F238E27FC236}">
                <a16:creationId xmlns:a16="http://schemas.microsoft.com/office/drawing/2014/main" id="{A443BE36-246D-4F9A-9121-7562023D2DCE}"/>
              </a:ext>
            </a:extLst>
          </p:cNvPr>
          <p:cNvSpPr>
            <a:spLocks noChangeArrowheads="1"/>
          </p:cNvSpPr>
          <p:nvPr/>
        </p:nvSpPr>
        <p:spPr bwMode="auto">
          <a:xfrm rot="969058">
            <a:off x="5940425" y="5661025"/>
            <a:ext cx="1476375" cy="935038"/>
          </a:xfrm>
          <a:prstGeom prst="leftArrow">
            <a:avLst>
              <a:gd name="adj1" fmla="val 50000"/>
              <a:gd name="adj2" fmla="val 39474"/>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nextg</a:t>
            </a:r>
          </a:p>
        </p:txBody>
      </p:sp>
      <p:sp>
        <p:nvSpPr>
          <p:cNvPr id="240652" name="Text Box 12">
            <a:extLst>
              <a:ext uri="{FF2B5EF4-FFF2-40B4-BE49-F238E27FC236}">
                <a16:creationId xmlns:a16="http://schemas.microsoft.com/office/drawing/2014/main" id="{8E1C182A-02AE-4EDF-A4DC-036D841F36B8}"/>
              </a:ext>
            </a:extLst>
          </p:cNvPr>
          <p:cNvSpPr txBox="1">
            <a:spLocks noChangeArrowheads="1"/>
          </p:cNvSpPr>
          <p:nvPr/>
        </p:nvSpPr>
        <p:spPr bwMode="auto">
          <a:xfrm>
            <a:off x="6732588" y="4508500"/>
            <a:ext cx="504825" cy="369888"/>
          </a:xfrm>
          <a:prstGeom prst="rect">
            <a:avLst/>
          </a:prstGeom>
          <a:gradFill rotWithShape="1">
            <a:gsLst>
              <a:gs pos="0">
                <a:srgbClr val="FFFFFF"/>
              </a:gs>
              <a:gs pos="50000">
                <a:schemeClr val="accent1"/>
              </a:gs>
              <a:gs pos="100000">
                <a:srgbClr val="FFFFFF"/>
              </a:gs>
            </a:gsLst>
            <a:lin ang="18900000" scaled="1"/>
          </a:gradFill>
          <a:ln w="12700" algn="ctr">
            <a:noFill/>
            <a:miter lim="800000"/>
            <a:headEnd/>
            <a:tailEnd/>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400">
                <a:latin typeface="楷体_GB2312" pitchFamily="49" charset="-122"/>
                <a:ea typeface="楷体_GB2312" pitchFamily="49" charset="-122"/>
              </a:rPr>
              <a:t>C</a:t>
            </a:r>
          </a:p>
        </p:txBody>
      </p:sp>
      <p:sp>
        <p:nvSpPr>
          <p:cNvPr id="240653" name="Text Box 13">
            <a:extLst>
              <a:ext uri="{FF2B5EF4-FFF2-40B4-BE49-F238E27FC236}">
                <a16:creationId xmlns:a16="http://schemas.microsoft.com/office/drawing/2014/main" id="{75002ACE-A4F5-481C-998B-0A1A6F82FBF7}"/>
              </a:ext>
            </a:extLst>
          </p:cNvPr>
          <p:cNvSpPr txBox="1">
            <a:spLocks noChangeArrowheads="1"/>
          </p:cNvSpPr>
          <p:nvPr/>
        </p:nvSpPr>
        <p:spPr bwMode="auto">
          <a:xfrm>
            <a:off x="6732588" y="4551363"/>
            <a:ext cx="504825" cy="369887"/>
          </a:xfrm>
          <a:prstGeom prst="rect">
            <a:avLst/>
          </a:prstGeom>
          <a:gradFill rotWithShape="1">
            <a:gsLst>
              <a:gs pos="0">
                <a:srgbClr val="FFFFFF"/>
              </a:gs>
              <a:gs pos="50000">
                <a:schemeClr val="accent1"/>
              </a:gs>
              <a:gs pos="100000">
                <a:srgbClr val="FFFFFF"/>
              </a:gs>
            </a:gsLst>
            <a:lin ang="18900000" scaled="1"/>
          </a:gradFill>
          <a:ln w="12700" algn="ctr">
            <a:noFill/>
            <a:miter lim="800000"/>
            <a:headEnd/>
            <a:tailEnd/>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400">
                <a:latin typeface="楷体_GB2312" pitchFamily="49" charset="-122"/>
                <a:ea typeface="楷体_GB2312" pitchFamily="49" charset="-122"/>
              </a:rPr>
              <a:t>R</a:t>
            </a:r>
          </a:p>
        </p:txBody>
      </p:sp>
      <p:sp>
        <p:nvSpPr>
          <p:cNvPr id="240654" name="Text Box 14">
            <a:extLst>
              <a:ext uri="{FF2B5EF4-FFF2-40B4-BE49-F238E27FC236}">
                <a16:creationId xmlns:a16="http://schemas.microsoft.com/office/drawing/2014/main" id="{2DE85D99-5D50-440E-B123-F43E331E8C6E}"/>
              </a:ext>
            </a:extLst>
          </p:cNvPr>
          <p:cNvSpPr txBox="1">
            <a:spLocks noChangeArrowheads="1"/>
          </p:cNvSpPr>
          <p:nvPr/>
        </p:nvSpPr>
        <p:spPr bwMode="auto">
          <a:xfrm>
            <a:off x="5364163" y="2589213"/>
            <a:ext cx="503237" cy="369887"/>
          </a:xfrm>
          <a:prstGeom prst="rect">
            <a:avLst/>
          </a:prstGeom>
          <a:gradFill rotWithShape="1">
            <a:gsLst>
              <a:gs pos="0">
                <a:srgbClr val="FFFFFF"/>
              </a:gs>
              <a:gs pos="50000">
                <a:srgbClr val="FFCC99"/>
              </a:gs>
              <a:gs pos="100000">
                <a:srgbClr val="FFFFFF"/>
              </a:gs>
            </a:gsLst>
            <a:lin ang="18900000" scaled="1"/>
          </a:grad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latin typeface="楷体_GB2312" pitchFamily="49" charset="-122"/>
                <a:ea typeface="楷体_GB2312" pitchFamily="49" charset="-122"/>
              </a:rPr>
              <a:t>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0654"/>
                                        </p:tgtEl>
                                        <p:attrNameLst>
                                          <p:attrName>style.visibility</p:attrName>
                                        </p:attrNameLst>
                                      </p:cBhvr>
                                      <p:to>
                                        <p:strVal val="visible"/>
                                      </p:to>
                                    </p:set>
                                    <p:anim calcmode="lin" valueType="num">
                                      <p:cBhvr>
                                        <p:cTn id="7" dur="1000" fill="hold"/>
                                        <p:tgtEl>
                                          <p:spTgt spid="240654"/>
                                        </p:tgtEl>
                                        <p:attrNameLst>
                                          <p:attrName>ppt_w</p:attrName>
                                        </p:attrNameLst>
                                      </p:cBhvr>
                                      <p:tavLst>
                                        <p:tav tm="0">
                                          <p:val>
                                            <p:strVal val="#ppt_w*0.70"/>
                                          </p:val>
                                        </p:tav>
                                        <p:tav tm="100000">
                                          <p:val>
                                            <p:strVal val="#ppt_w"/>
                                          </p:val>
                                        </p:tav>
                                      </p:tavLst>
                                    </p:anim>
                                    <p:anim calcmode="lin" valueType="num">
                                      <p:cBhvr>
                                        <p:cTn id="8" dur="1000" fill="hold"/>
                                        <p:tgtEl>
                                          <p:spTgt spid="240654"/>
                                        </p:tgtEl>
                                        <p:attrNameLst>
                                          <p:attrName>ppt_h</p:attrName>
                                        </p:attrNameLst>
                                      </p:cBhvr>
                                      <p:tavLst>
                                        <p:tav tm="0">
                                          <p:val>
                                            <p:strVal val="#ppt_h"/>
                                          </p:val>
                                        </p:tav>
                                        <p:tav tm="100000">
                                          <p:val>
                                            <p:strVal val="#ppt_h"/>
                                          </p:val>
                                        </p:tav>
                                      </p:tavLst>
                                    </p:anim>
                                    <p:animEffect transition="in" filter="fade">
                                      <p:cBhvr>
                                        <p:cTn id="9" dur="1000"/>
                                        <p:tgtEl>
                                          <p:spTgt spid="24065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6" fill="hold" nodeType="clickEffect">
                                  <p:stCondLst>
                                    <p:cond delay="0"/>
                                  </p:stCondLst>
                                  <p:childTnLst>
                                    <p:set>
                                      <p:cBhvr>
                                        <p:cTn id="13" dur="1" fill="hold">
                                          <p:stCondLst>
                                            <p:cond delay="0"/>
                                          </p:stCondLst>
                                        </p:cTn>
                                        <p:tgtEl>
                                          <p:spTgt spid="17414">
                                            <p:txEl>
                                              <p:pRg st="4" end="4"/>
                                            </p:txEl>
                                          </p:spTgt>
                                        </p:tgtEl>
                                        <p:attrNameLst>
                                          <p:attrName>style.visibility</p:attrName>
                                        </p:attrNameLst>
                                      </p:cBhvr>
                                      <p:to>
                                        <p:strVal val="visible"/>
                                      </p:to>
                                    </p:set>
                                    <p:animEffect transition="in" filter="barn(inHorizontal)">
                                      <p:cBhvr>
                                        <p:cTn id="14" dur="500"/>
                                        <p:tgtEl>
                                          <p:spTgt spid="17414">
                                            <p:txEl>
                                              <p:pRg st="4" end="4"/>
                                            </p:txEl>
                                          </p:spTgt>
                                        </p:tgtEl>
                                      </p:cBhvr>
                                    </p:animEffect>
                                  </p:childTnLst>
                                </p:cTn>
                              </p:par>
                              <p:par>
                                <p:cTn id="15" presetID="16" presetClass="entr" presetSubtype="26" fill="hold" nodeType="withEffect">
                                  <p:stCondLst>
                                    <p:cond delay="0"/>
                                  </p:stCondLst>
                                  <p:childTnLst>
                                    <p:set>
                                      <p:cBhvr>
                                        <p:cTn id="16" dur="1" fill="hold">
                                          <p:stCondLst>
                                            <p:cond delay="0"/>
                                          </p:stCondLst>
                                        </p:cTn>
                                        <p:tgtEl>
                                          <p:spTgt spid="17414">
                                            <p:txEl>
                                              <p:pRg st="5" end="5"/>
                                            </p:txEl>
                                          </p:spTgt>
                                        </p:tgtEl>
                                        <p:attrNameLst>
                                          <p:attrName>style.visibility</p:attrName>
                                        </p:attrNameLst>
                                      </p:cBhvr>
                                      <p:to>
                                        <p:strVal val="visible"/>
                                      </p:to>
                                    </p:set>
                                    <p:animEffect transition="in" filter="barn(inHorizontal)">
                                      <p:cBhvr>
                                        <p:cTn id="17" dur="500"/>
                                        <p:tgtEl>
                                          <p:spTgt spid="17414">
                                            <p:txEl>
                                              <p:pRg st="5" end="5"/>
                                            </p:txEl>
                                          </p:spTgt>
                                        </p:tgtEl>
                                      </p:cBhvr>
                                    </p:animEffect>
                                  </p:childTnLst>
                                </p:cTn>
                              </p:par>
                              <p:par>
                                <p:cTn id="18" presetID="16" presetClass="entr" presetSubtype="26" fill="hold" nodeType="withEffect">
                                  <p:stCondLst>
                                    <p:cond delay="0"/>
                                  </p:stCondLst>
                                  <p:childTnLst>
                                    <p:set>
                                      <p:cBhvr>
                                        <p:cTn id="19" dur="1" fill="hold">
                                          <p:stCondLst>
                                            <p:cond delay="0"/>
                                          </p:stCondLst>
                                        </p:cTn>
                                        <p:tgtEl>
                                          <p:spTgt spid="17414">
                                            <p:txEl>
                                              <p:pRg st="6" end="6"/>
                                            </p:txEl>
                                          </p:spTgt>
                                        </p:tgtEl>
                                        <p:attrNameLst>
                                          <p:attrName>style.visibility</p:attrName>
                                        </p:attrNameLst>
                                      </p:cBhvr>
                                      <p:to>
                                        <p:strVal val="visible"/>
                                      </p:to>
                                    </p:set>
                                    <p:animEffect transition="in" filter="barn(inHorizontal)">
                                      <p:cBhvr>
                                        <p:cTn id="20" dur="500"/>
                                        <p:tgtEl>
                                          <p:spTgt spid="17414">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40650"/>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240653"/>
                                        </p:tgtEl>
                                        <p:attrNameLst>
                                          <p:attrName>style.visibility</p:attrName>
                                        </p:attrNameLst>
                                      </p:cBhvr>
                                      <p:to>
                                        <p:strVal val="visible"/>
                                      </p:to>
                                    </p:set>
                                    <p:anim calcmode="lin" valueType="num">
                                      <p:cBhvr>
                                        <p:cTn id="29" dur="1000" fill="hold"/>
                                        <p:tgtEl>
                                          <p:spTgt spid="240653"/>
                                        </p:tgtEl>
                                        <p:attrNameLst>
                                          <p:attrName>ppt_w</p:attrName>
                                        </p:attrNameLst>
                                      </p:cBhvr>
                                      <p:tavLst>
                                        <p:tav tm="0">
                                          <p:val>
                                            <p:strVal val="#ppt_w*0.70"/>
                                          </p:val>
                                        </p:tav>
                                        <p:tav tm="100000">
                                          <p:val>
                                            <p:strVal val="#ppt_w"/>
                                          </p:val>
                                        </p:tav>
                                      </p:tavLst>
                                    </p:anim>
                                    <p:anim calcmode="lin" valueType="num">
                                      <p:cBhvr>
                                        <p:cTn id="30" dur="1000" fill="hold"/>
                                        <p:tgtEl>
                                          <p:spTgt spid="240653"/>
                                        </p:tgtEl>
                                        <p:attrNameLst>
                                          <p:attrName>ppt_h</p:attrName>
                                        </p:attrNameLst>
                                      </p:cBhvr>
                                      <p:tavLst>
                                        <p:tav tm="0">
                                          <p:val>
                                            <p:strVal val="#ppt_h"/>
                                          </p:val>
                                        </p:tav>
                                        <p:tav tm="100000">
                                          <p:val>
                                            <p:strVal val="#ppt_h"/>
                                          </p:val>
                                        </p:tav>
                                      </p:tavLst>
                                    </p:anim>
                                    <p:animEffect transition="in" filter="fade">
                                      <p:cBhvr>
                                        <p:cTn id="31" dur="1000"/>
                                        <p:tgtEl>
                                          <p:spTgt spid="240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50" grpId="0" animBg="1"/>
      <p:bldP spid="240653" grpId="0" animBg="1"/>
      <p:bldP spid="24065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灯片编号占位符 3">
            <a:extLst>
              <a:ext uri="{FF2B5EF4-FFF2-40B4-BE49-F238E27FC236}">
                <a16:creationId xmlns:a16="http://schemas.microsoft.com/office/drawing/2014/main" id="{A9C4A484-812D-41EC-8FA7-F93B40993A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CB97D9E-78BD-420C-85A9-74120DC68224}" type="slidenum">
              <a:rPr lang="en-US" altLang="zh-CN" sz="1400" smtClean="0"/>
              <a:pPr>
                <a:spcBef>
                  <a:spcPct val="0"/>
                </a:spcBef>
                <a:buFontTx/>
                <a:buNone/>
              </a:pPr>
              <a:t>117</a:t>
            </a:fld>
            <a:endParaRPr lang="en-US" altLang="zh-CN" sz="1400"/>
          </a:p>
        </p:txBody>
      </p:sp>
      <p:sp>
        <p:nvSpPr>
          <p:cNvPr id="181251" name="Text Box 4">
            <a:extLst>
              <a:ext uri="{FF2B5EF4-FFF2-40B4-BE49-F238E27FC236}">
                <a16:creationId xmlns:a16="http://schemas.microsoft.com/office/drawing/2014/main" id="{9FA26FFA-366F-4175-8671-D2BE65AEB76E}"/>
              </a:ext>
            </a:extLst>
          </p:cNvPr>
          <p:cNvSpPr txBox="1">
            <a:spLocks noChangeArrowheads="1"/>
          </p:cNvSpPr>
          <p:nvPr/>
        </p:nvSpPr>
        <p:spPr bwMode="auto">
          <a:xfrm>
            <a:off x="323850" y="1196975"/>
            <a:ext cx="179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3. </a:t>
            </a:r>
            <a:r>
              <a:rPr lang="zh-CN" altLang="en-US" sz="2400" b="1"/>
              <a:t>进程同步 </a:t>
            </a:r>
          </a:p>
        </p:txBody>
      </p:sp>
      <p:sp>
        <p:nvSpPr>
          <p:cNvPr id="62468" name="Text Box 5">
            <a:extLst>
              <a:ext uri="{FF2B5EF4-FFF2-40B4-BE49-F238E27FC236}">
                <a16:creationId xmlns:a16="http://schemas.microsoft.com/office/drawing/2014/main" id="{8E1A9887-05FE-4D8D-BB3C-CBDBBCA88040}"/>
              </a:ext>
            </a:extLst>
          </p:cNvPr>
          <p:cNvSpPr txBox="1">
            <a:spLocks noChangeArrowheads="1"/>
          </p:cNvSpPr>
          <p:nvPr/>
        </p:nvSpPr>
        <p:spPr bwMode="auto">
          <a:xfrm>
            <a:off x="180975" y="1989138"/>
            <a:ext cx="3857625"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AutoNum type="arabicParenBoth"/>
            </a:pPr>
            <a:r>
              <a:rPr lang="en-US" altLang="zh-CN" sz="2400"/>
              <a:t>Nexti</a:t>
            </a:r>
            <a:r>
              <a:rPr lang="zh-CN" altLang="en-US" sz="2400"/>
              <a:t>指针追赶上</a:t>
            </a:r>
            <a:r>
              <a:rPr lang="en-US" altLang="zh-CN" sz="2400"/>
              <a:t>Nextg</a:t>
            </a:r>
            <a:r>
              <a:rPr lang="zh-CN" altLang="en-US" sz="2400"/>
              <a:t>指针。</a:t>
            </a:r>
          </a:p>
          <a:p>
            <a:pPr eaLnBrk="1" hangingPunct="1">
              <a:spcBef>
                <a:spcPct val="0"/>
              </a:spcBef>
              <a:buFontTx/>
              <a:buNone/>
            </a:pPr>
            <a:r>
              <a:rPr lang="zh-CN" altLang="en-US" sz="2000">
                <a:solidFill>
                  <a:srgbClr val="0000CC"/>
                </a:solidFill>
              </a:rPr>
              <a:t>       输入速度大于计算速度，缓冲区满，输入进程阻塞，此情况称为系统受计算限制。</a:t>
            </a:r>
            <a:endParaRPr lang="en-US" altLang="zh-CN" sz="2000">
              <a:solidFill>
                <a:srgbClr val="0000CC"/>
              </a:solidFill>
            </a:endParaRPr>
          </a:p>
          <a:p>
            <a:pPr eaLnBrk="1" hangingPunct="1">
              <a:spcBef>
                <a:spcPct val="0"/>
              </a:spcBef>
              <a:buFontTx/>
              <a:buNone/>
            </a:pPr>
            <a:endParaRPr lang="zh-CN" altLang="en-US" sz="2000"/>
          </a:p>
          <a:p>
            <a:pPr eaLnBrk="1" hangingPunct="1">
              <a:spcBef>
                <a:spcPct val="0"/>
              </a:spcBef>
              <a:buFontTx/>
              <a:buNone/>
            </a:pPr>
            <a:r>
              <a:rPr lang="en-US" altLang="zh-CN" sz="2400"/>
              <a:t>(2) Nextg</a:t>
            </a:r>
            <a:r>
              <a:rPr lang="zh-CN" altLang="en-US" sz="2400"/>
              <a:t>指针追赶上</a:t>
            </a:r>
            <a:r>
              <a:rPr lang="en-US" altLang="zh-CN" sz="2400"/>
              <a:t>Nexti</a:t>
            </a:r>
            <a:r>
              <a:rPr lang="zh-CN" altLang="en-US" sz="2400"/>
              <a:t>指针。</a:t>
            </a:r>
            <a:endParaRPr lang="en-US" altLang="zh-CN" sz="2400"/>
          </a:p>
          <a:p>
            <a:pPr eaLnBrk="1" hangingPunct="1">
              <a:spcBef>
                <a:spcPct val="0"/>
              </a:spcBef>
              <a:buFontTx/>
              <a:buNone/>
            </a:pPr>
            <a:r>
              <a:rPr lang="zh-CN" altLang="en-US" sz="2000">
                <a:solidFill>
                  <a:srgbClr val="0000CC"/>
                </a:solidFill>
              </a:rPr>
              <a:t>      输入速度低于计算速度，缓冲区空，计算进程阻塞，此情况称为系统受</a:t>
            </a:r>
            <a:r>
              <a:rPr lang="en-US" altLang="zh-CN" sz="2000">
                <a:solidFill>
                  <a:srgbClr val="0000CC"/>
                </a:solidFill>
              </a:rPr>
              <a:t>I/O</a:t>
            </a:r>
            <a:r>
              <a:rPr lang="zh-CN" altLang="en-US" sz="2000">
                <a:solidFill>
                  <a:srgbClr val="0000CC"/>
                </a:solidFill>
              </a:rPr>
              <a:t>限制。</a:t>
            </a:r>
            <a:endParaRPr lang="en-US" altLang="zh-CN" sz="2000"/>
          </a:p>
          <a:p>
            <a:pPr eaLnBrk="1" hangingPunct="1">
              <a:spcBef>
                <a:spcPct val="0"/>
              </a:spcBef>
              <a:buFontTx/>
              <a:buNone/>
            </a:pPr>
            <a:r>
              <a:rPr lang="zh-CN" altLang="en-US" sz="2400"/>
              <a:t>  </a:t>
            </a:r>
          </a:p>
        </p:txBody>
      </p:sp>
      <p:sp>
        <p:nvSpPr>
          <p:cNvPr id="181253" name="Text Box 8">
            <a:extLst>
              <a:ext uri="{FF2B5EF4-FFF2-40B4-BE49-F238E27FC236}">
                <a16:creationId xmlns:a16="http://schemas.microsoft.com/office/drawing/2014/main" id="{BAB0A262-1ED4-4588-9C8F-19CF908D9E69}"/>
              </a:ext>
            </a:extLst>
          </p:cNvPr>
          <p:cNvSpPr txBox="1">
            <a:spLocks noChangeArrowheads="1"/>
          </p:cNvSpPr>
          <p:nvPr/>
        </p:nvSpPr>
        <p:spPr bwMode="auto">
          <a:xfrm>
            <a:off x="7164388" y="4652963"/>
            <a:ext cx="576262"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sp>
        <p:nvSpPr>
          <p:cNvPr id="37897" name="AutoShape 9">
            <a:extLst>
              <a:ext uri="{FF2B5EF4-FFF2-40B4-BE49-F238E27FC236}">
                <a16:creationId xmlns:a16="http://schemas.microsoft.com/office/drawing/2014/main" id="{C7284B4B-2FFB-464E-8293-AEDD2210E0F0}"/>
              </a:ext>
            </a:extLst>
          </p:cNvPr>
          <p:cNvSpPr>
            <a:spLocks noChangeArrowheads="1"/>
          </p:cNvSpPr>
          <p:nvPr/>
        </p:nvSpPr>
        <p:spPr bwMode="auto">
          <a:xfrm rot="3336140">
            <a:off x="7630319" y="2026444"/>
            <a:ext cx="866775" cy="1366837"/>
          </a:xfrm>
          <a:prstGeom prst="downArrow">
            <a:avLst>
              <a:gd name="adj1" fmla="val 50000"/>
              <a:gd name="adj2" fmla="val 39423"/>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nexti</a:t>
            </a:r>
          </a:p>
        </p:txBody>
      </p:sp>
      <p:sp>
        <p:nvSpPr>
          <p:cNvPr id="37898" name="AutoShape 10">
            <a:extLst>
              <a:ext uri="{FF2B5EF4-FFF2-40B4-BE49-F238E27FC236}">
                <a16:creationId xmlns:a16="http://schemas.microsoft.com/office/drawing/2014/main" id="{3E4B7090-9207-4011-B85B-357F043DE958}"/>
              </a:ext>
            </a:extLst>
          </p:cNvPr>
          <p:cNvSpPr>
            <a:spLocks noChangeArrowheads="1"/>
          </p:cNvSpPr>
          <p:nvPr/>
        </p:nvSpPr>
        <p:spPr bwMode="auto">
          <a:xfrm rot="3453247">
            <a:off x="5807076" y="5554662"/>
            <a:ext cx="1187450" cy="936625"/>
          </a:xfrm>
          <a:prstGeom prst="leftArrow">
            <a:avLst>
              <a:gd name="adj1" fmla="val 50000"/>
              <a:gd name="adj2" fmla="val 31695"/>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t>nextg</a:t>
            </a:r>
          </a:p>
        </p:txBody>
      </p:sp>
      <p:sp>
        <p:nvSpPr>
          <p:cNvPr id="181256" name="AutoShape 11">
            <a:extLst>
              <a:ext uri="{FF2B5EF4-FFF2-40B4-BE49-F238E27FC236}">
                <a16:creationId xmlns:a16="http://schemas.microsoft.com/office/drawing/2014/main" id="{76AFC69E-846A-4347-8D57-A84A378E0F7A}"/>
              </a:ext>
            </a:extLst>
          </p:cNvPr>
          <p:cNvSpPr>
            <a:spLocks noChangeAspect="1" noChangeArrowheads="1" noTextEdit="1"/>
          </p:cNvSpPr>
          <p:nvPr/>
        </p:nvSpPr>
        <p:spPr bwMode="auto">
          <a:xfrm>
            <a:off x="4070350" y="2133600"/>
            <a:ext cx="3454400"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257" name="Freeform 13">
            <a:extLst>
              <a:ext uri="{FF2B5EF4-FFF2-40B4-BE49-F238E27FC236}">
                <a16:creationId xmlns:a16="http://schemas.microsoft.com/office/drawing/2014/main" id="{D6DA44B4-1A60-4210-96E1-76F9E8A7C668}"/>
              </a:ext>
            </a:extLst>
          </p:cNvPr>
          <p:cNvSpPr>
            <a:spLocks/>
          </p:cNvSpPr>
          <p:nvPr/>
        </p:nvSpPr>
        <p:spPr bwMode="auto">
          <a:xfrm>
            <a:off x="4381500" y="2360613"/>
            <a:ext cx="2933700" cy="2905125"/>
          </a:xfrm>
          <a:custGeom>
            <a:avLst/>
            <a:gdLst>
              <a:gd name="T0" fmla="*/ 0 w 1848"/>
              <a:gd name="T1" fmla="*/ 2147483646 h 1831"/>
              <a:gd name="T2" fmla="*/ 2147483646 w 1848"/>
              <a:gd name="T3" fmla="*/ 2147483646 h 1831"/>
              <a:gd name="T4" fmla="*/ 2147483646 w 1848"/>
              <a:gd name="T5" fmla="*/ 2147483646 h 1831"/>
              <a:gd name="T6" fmla="*/ 2147483646 w 1848"/>
              <a:gd name="T7" fmla="*/ 2147483646 h 1831"/>
              <a:gd name="T8" fmla="*/ 2147483646 w 1848"/>
              <a:gd name="T9" fmla="*/ 2147483646 h 1831"/>
              <a:gd name="T10" fmla="*/ 2147483646 w 1848"/>
              <a:gd name="T11" fmla="*/ 2147483646 h 1831"/>
              <a:gd name="T12" fmla="*/ 2147483646 w 1848"/>
              <a:gd name="T13" fmla="*/ 0 h 1831"/>
              <a:gd name="T14" fmla="*/ 2147483646 w 1848"/>
              <a:gd name="T15" fmla="*/ 0 h 1831"/>
              <a:gd name="T16" fmla="*/ 2147483646 w 1848"/>
              <a:gd name="T17" fmla="*/ 2147483646 h 1831"/>
              <a:gd name="T18" fmla="*/ 2147483646 w 1848"/>
              <a:gd name="T19" fmla="*/ 2147483646 h 1831"/>
              <a:gd name="T20" fmla="*/ 2147483646 w 1848"/>
              <a:gd name="T21" fmla="*/ 2147483646 h 1831"/>
              <a:gd name="T22" fmla="*/ 2147483646 w 1848"/>
              <a:gd name="T23" fmla="*/ 2147483646 h 1831"/>
              <a:gd name="T24" fmla="*/ 2147483646 w 1848"/>
              <a:gd name="T25" fmla="*/ 2147483646 h 1831"/>
              <a:gd name="T26" fmla="*/ 2147483646 w 1848"/>
              <a:gd name="T27" fmla="*/ 2147483646 h 1831"/>
              <a:gd name="T28" fmla="*/ 2147483646 w 1848"/>
              <a:gd name="T29" fmla="*/ 2147483646 h 1831"/>
              <a:gd name="T30" fmla="*/ 2147483646 w 1848"/>
              <a:gd name="T31" fmla="*/ 2147483646 h 1831"/>
              <a:gd name="T32" fmla="*/ 2147483646 w 1848"/>
              <a:gd name="T33" fmla="*/ 2147483646 h 1831"/>
              <a:gd name="T34" fmla="*/ 2147483646 w 1848"/>
              <a:gd name="T35" fmla="*/ 2147483646 h 1831"/>
              <a:gd name="T36" fmla="*/ 2147483646 w 1848"/>
              <a:gd name="T37" fmla="*/ 2147483646 h 1831"/>
              <a:gd name="T38" fmla="*/ 2147483646 w 1848"/>
              <a:gd name="T39" fmla="*/ 2147483646 h 1831"/>
              <a:gd name="T40" fmla="*/ 2147483646 w 1848"/>
              <a:gd name="T41" fmla="*/ 2147483646 h 1831"/>
              <a:gd name="T42" fmla="*/ 2147483646 w 1848"/>
              <a:gd name="T43" fmla="*/ 2147483646 h 1831"/>
              <a:gd name="T44" fmla="*/ 2147483646 w 1848"/>
              <a:gd name="T45" fmla="*/ 2147483646 h 1831"/>
              <a:gd name="T46" fmla="*/ 2147483646 w 1848"/>
              <a:gd name="T47" fmla="*/ 2147483646 h 1831"/>
              <a:gd name="T48" fmla="*/ 2147483646 w 1848"/>
              <a:gd name="T49" fmla="*/ 2147483646 h 1831"/>
              <a:gd name="T50" fmla="*/ 2147483646 w 1848"/>
              <a:gd name="T51" fmla="*/ 2147483646 h 1831"/>
              <a:gd name="T52" fmla="*/ 0 w 1848"/>
              <a:gd name="T53" fmla="*/ 2147483646 h 18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8"/>
              <a:gd name="T82" fmla="*/ 0 h 1831"/>
              <a:gd name="T83" fmla="*/ 1848 w 1848"/>
              <a:gd name="T84" fmla="*/ 1831 h 18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8" h="1831">
                <a:moveTo>
                  <a:pt x="0" y="923"/>
                </a:moveTo>
                <a:lnTo>
                  <a:pt x="28" y="699"/>
                </a:lnTo>
                <a:lnTo>
                  <a:pt x="98" y="489"/>
                </a:lnTo>
                <a:lnTo>
                  <a:pt x="224" y="308"/>
                </a:lnTo>
                <a:lnTo>
                  <a:pt x="392" y="154"/>
                </a:lnTo>
                <a:lnTo>
                  <a:pt x="588" y="56"/>
                </a:lnTo>
                <a:lnTo>
                  <a:pt x="812" y="0"/>
                </a:lnTo>
                <a:lnTo>
                  <a:pt x="1036" y="0"/>
                </a:lnTo>
                <a:lnTo>
                  <a:pt x="1246" y="56"/>
                </a:lnTo>
                <a:lnTo>
                  <a:pt x="1442" y="154"/>
                </a:lnTo>
                <a:lnTo>
                  <a:pt x="1610" y="308"/>
                </a:lnTo>
                <a:lnTo>
                  <a:pt x="1736" y="489"/>
                </a:lnTo>
                <a:lnTo>
                  <a:pt x="1820" y="699"/>
                </a:lnTo>
                <a:lnTo>
                  <a:pt x="1848" y="923"/>
                </a:lnTo>
                <a:lnTo>
                  <a:pt x="1820" y="1146"/>
                </a:lnTo>
                <a:lnTo>
                  <a:pt x="1736" y="1356"/>
                </a:lnTo>
                <a:lnTo>
                  <a:pt x="1610" y="1537"/>
                </a:lnTo>
                <a:lnTo>
                  <a:pt x="1442" y="1677"/>
                </a:lnTo>
                <a:lnTo>
                  <a:pt x="1246" y="1789"/>
                </a:lnTo>
                <a:lnTo>
                  <a:pt x="1036" y="1831"/>
                </a:lnTo>
                <a:lnTo>
                  <a:pt x="812" y="1831"/>
                </a:lnTo>
                <a:lnTo>
                  <a:pt x="588" y="1789"/>
                </a:lnTo>
                <a:lnTo>
                  <a:pt x="392" y="1677"/>
                </a:lnTo>
                <a:lnTo>
                  <a:pt x="224" y="1537"/>
                </a:lnTo>
                <a:lnTo>
                  <a:pt x="98" y="1356"/>
                </a:lnTo>
                <a:lnTo>
                  <a:pt x="28" y="1146"/>
                </a:lnTo>
                <a:lnTo>
                  <a:pt x="0" y="923"/>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1258" name="Rectangle 14">
            <a:extLst>
              <a:ext uri="{FF2B5EF4-FFF2-40B4-BE49-F238E27FC236}">
                <a16:creationId xmlns:a16="http://schemas.microsoft.com/office/drawing/2014/main" id="{8F067D90-99BB-4A22-8CCA-66D1DF23168A}"/>
              </a:ext>
            </a:extLst>
          </p:cNvPr>
          <p:cNvSpPr>
            <a:spLocks noChangeArrowheads="1"/>
          </p:cNvSpPr>
          <p:nvPr/>
        </p:nvSpPr>
        <p:spPr bwMode="auto">
          <a:xfrm>
            <a:off x="5537200" y="2138363"/>
            <a:ext cx="622300" cy="422275"/>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59" name="Rectangle 15">
            <a:extLst>
              <a:ext uri="{FF2B5EF4-FFF2-40B4-BE49-F238E27FC236}">
                <a16:creationId xmlns:a16="http://schemas.microsoft.com/office/drawing/2014/main" id="{DCBE0C81-496B-47E2-8245-DF0A19992024}"/>
              </a:ext>
            </a:extLst>
          </p:cNvPr>
          <p:cNvSpPr>
            <a:spLocks noChangeArrowheads="1"/>
          </p:cNvSpPr>
          <p:nvPr/>
        </p:nvSpPr>
        <p:spPr bwMode="auto">
          <a:xfrm>
            <a:off x="5789613" y="2182813"/>
            <a:ext cx="22542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0" name="Rectangle 16">
            <a:extLst>
              <a:ext uri="{FF2B5EF4-FFF2-40B4-BE49-F238E27FC236}">
                <a16:creationId xmlns:a16="http://schemas.microsoft.com/office/drawing/2014/main" id="{03ED7E07-69A9-4C61-A30C-4D1EB0E65277}"/>
              </a:ext>
            </a:extLst>
          </p:cNvPr>
          <p:cNvSpPr>
            <a:spLocks noChangeArrowheads="1"/>
          </p:cNvSpPr>
          <p:nvPr/>
        </p:nvSpPr>
        <p:spPr bwMode="auto">
          <a:xfrm>
            <a:off x="5537200" y="5067300"/>
            <a:ext cx="622300" cy="422275"/>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61" name="Rectangle 17">
            <a:extLst>
              <a:ext uri="{FF2B5EF4-FFF2-40B4-BE49-F238E27FC236}">
                <a16:creationId xmlns:a16="http://schemas.microsoft.com/office/drawing/2014/main" id="{0FB9F2E4-826F-4F8F-8547-AA5782127585}"/>
              </a:ext>
            </a:extLst>
          </p:cNvPr>
          <p:cNvSpPr>
            <a:spLocks noChangeArrowheads="1"/>
          </p:cNvSpPr>
          <p:nvPr/>
        </p:nvSpPr>
        <p:spPr bwMode="auto">
          <a:xfrm>
            <a:off x="5789613" y="5113338"/>
            <a:ext cx="2254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2" name="Rectangle 18">
            <a:extLst>
              <a:ext uri="{FF2B5EF4-FFF2-40B4-BE49-F238E27FC236}">
                <a16:creationId xmlns:a16="http://schemas.microsoft.com/office/drawing/2014/main" id="{524BCA24-98A3-43DC-B587-3EDA8A78993C}"/>
              </a:ext>
            </a:extLst>
          </p:cNvPr>
          <p:cNvSpPr>
            <a:spLocks noChangeArrowheads="1"/>
          </p:cNvSpPr>
          <p:nvPr/>
        </p:nvSpPr>
        <p:spPr bwMode="auto">
          <a:xfrm>
            <a:off x="4159250" y="3114675"/>
            <a:ext cx="642938" cy="422275"/>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63" name="Rectangle 19">
            <a:extLst>
              <a:ext uri="{FF2B5EF4-FFF2-40B4-BE49-F238E27FC236}">
                <a16:creationId xmlns:a16="http://schemas.microsoft.com/office/drawing/2014/main" id="{D988441D-0562-4C26-9713-9E426466DF08}"/>
              </a:ext>
            </a:extLst>
          </p:cNvPr>
          <p:cNvSpPr>
            <a:spLocks noChangeArrowheads="1"/>
          </p:cNvSpPr>
          <p:nvPr/>
        </p:nvSpPr>
        <p:spPr bwMode="auto">
          <a:xfrm>
            <a:off x="4411663" y="3159125"/>
            <a:ext cx="22701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4" name="Rectangle 20">
            <a:extLst>
              <a:ext uri="{FF2B5EF4-FFF2-40B4-BE49-F238E27FC236}">
                <a16:creationId xmlns:a16="http://schemas.microsoft.com/office/drawing/2014/main" id="{FE61CBF4-3BA7-4B97-A690-41A607D29897}"/>
              </a:ext>
            </a:extLst>
          </p:cNvPr>
          <p:cNvSpPr>
            <a:spLocks noChangeArrowheads="1"/>
          </p:cNvSpPr>
          <p:nvPr/>
        </p:nvSpPr>
        <p:spPr bwMode="auto">
          <a:xfrm>
            <a:off x="4159250" y="4089400"/>
            <a:ext cx="642938" cy="423863"/>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65" name="Rectangle 21">
            <a:extLst>
              <a:ext uri="{FF2B5EF4-FFF2-40B4-BE49-F238E27FC236}">
                <a16:creationId xmlns:a16="http://schemas.microsoft.com/office/drawing/2014/main" id="{7F9C9177-0339-4E98-8B04-B9291A046E24}"/>
              </a:ext>
            </a:extLst>
          </p:cNvPr>
          <p:cNvSpPr>
            <a:spLocks noChangeArrowheads="1"/>
          </p:cNvSpPr>
          <p:nvPr/>
        </p:nvSpPr>
        <p:spPr bwMode="auto">
          <a:xfrm>
            <a:off x="4411663" y="4133850"/>
            <a:ext cx="2270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6" name="Rectangle 22">
            <a:extLst>
              <a:ext uri="{FF2B5EF4-FFF2-40B4-BE49-F238E27FC236}">
                <a16:creationId xmlns:a16="http://schemas.microsoft.com/office/drawing/2014/main" id="{B4C58656-3ECD-4B31-AE86-AF4113687951}"/>
              </a:ext>
            </a:extLst>
          </p:cNvPr>
          <p:cNvSpPr>
            <a:spLocks noChangeArrowheads="1"/>
          </p:cNvSpPr>
          <p:nvPr/>
        </p:nvSpPr>
        <p:spPr bwMode="auto">
          <a:xfrm>
            <a:off x="6892925" y="3114675"/>
            <a:ext cx="623888" cy="422275"/>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67" name="Rectangle 23">
            <a:extLst>
              <a:ext uri="{FF2B5EF4-FFF2-40B4-BE49-F238E27FC236}">
                <a16:creationId xmlns:a16="http://schemas.microsoft.com/office/drawing/2014/main" id="{79FDF802-5D78-4306-BD88-A2AD72D51393}"/>
              </a:ext>
            </a:extLst>
          </p:cNvPr>
          <p:cNvSpPr>
            <a:spLocks noChangeArrowheads="1"/>
          </p:cNvSpPr>
          <p:nvPr/>
        </p:nvSpPr>
        <p:spPr bwMode="auto">
          <a:xfrm>
            <a:off x="7153275" y="3159125"/>
            <a:ext cx="2111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R</a:t>
            </a:r>
            <a:endParaRPr lang="en-US" altLang="zh-CN" sz="2400"/>
          </a:p>
        </p:txBody>
      </p:sp>
      <p:sp>
        <p:nvSpPr>
          <p:cNvPr id="181268" name="Rectangle 24">
            <a:extLst>
              <a:ext uri="{FF2B5EF4-FFF2-40B4-BE49-F238E27FC236}">
                <a16:creationId xmlns:a16="http://schemas.microsoft.com/office/drawing/2014/main" id="{D3061E0F-2159-43F9-94BD-EFA4FE7B1C1F}"/>
              </a:ext>
            </a:extLst>
          </p:cNvPr>
          <p:cNvSpPr>
            <a:spLocks noChangeArrowheads="1"/>
          </p:cNvSpPr>
          <p:nvPr/>
        </p:nvSpPr>
        <p:spPr bwMode="auto">
          <a:xfrm>
            <a:off x="6892925" y="4089400"/>
            <a:ext cx="623888" cy="423863"/>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69" name="Rectangle 25">
            <a:extLst>
              <a:ext uri="{FF2B5EF4-FFF2-40B4-BE49-F238E27FC236}">
                <a16:creationId xmlns:a16="http://schemas.microsoft.com/office/drawing/2014/main" id="{5F341905-044D-422F-88D6-E532AA6A8176}"/>
              </a:ext>
            </a:extLst>
          </p:cNvPr>
          <p:cNvSpPr>
            <a:spLocks noChangeArrowheads="1"/>
          </p:cNvSpPr>
          <p:nvPr/>
        </p:nvSpPr>
        <p:spPr bwMode="auto">
          <a:xfrm>
            <a:off x="7153275" y="4133850"/>
            <a:ext cx="2111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R</a:t>
            </a:r>
            <a:endParaRPr lang="en-US" altLang="zh-CN" sz="2400"/>
          </a:p>
        </p:txBody>
      </p:sp>
      <p:sp>
        <p:nvSpPr>
          <p:cNvPr id="181270" name="Rectangle 26">
            <a:extLst>
              <a:ext uri="{FF2B5EF4-FFF2-40B4-BE49-F238E27FC236}">
                <a16:creationId xmlns:a16="http://schemas.microsoft.com/office/drawing/2014/main" id="{B863A6BD-536F-402B-A946-511A1C8D3776}"/>
              </a:ext>
            </a:extLst>
          </p:cNvPr>
          <p:cNvSpPr>
            <a:spLocks noChangeArrowheads="1"/>
          </p:cNvSpPr>
          <p:nvPr/>
        </p:nvSpPr>
        <p:spPr bwMode="auto">
          <a:xfrm>
            <a:off x="5822950" y="2606675"/>
            <a:ext cx="1619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1</a:t>
            </a:r>
            <a:endParaRPr lang="en-US" altLang="zh-CN" sz="2400"/>
          </a:p>
        </p:txBody>
      </p:sp>
      <p:sp>
        <p:nvSpPr>
          <p:cNvPr id="181271" name="Rectangle 27">
            <a:extLst>
              <a:ext uri="{FF2B5EF4-FFF2-40B4-BE49-F238E27FC236}">
                <a16:creationId xmlns:a16="http://schemas.microsoft.com/office/drawing/2014/main" id="{0C2FA757-EF31-4AF0-992B-CC094537F924}"/>
              </a:ext>
            </a:extLst>
          </p:cNvPr>
          <p:cNvSpPr>
            <a:spLocks noChangeArrowheads="1"/>
          </p:cNvSpPr>
          <p:nvPr/>
        </p:nvSpPr>
        <p:spPr bwMode="auto">
          <a:xfrm>
            <a:off x="4978400" y="3159125"/>
            <a:ext cx="1619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6</a:t>
            </a:r>
            <a:endParaRPr lang="en-US" altLang="zh-CN" sz="2400"/>
          </a:p>
        </p:txBody>
      </p:sp>
      <p:sp>
        <p:nvSpPr>
          <p:cNvPr id="181272" name="Rectangle 28">
            <a:extLst>
              <a:ext uri="{FF2B5EF4-FFF2-40B4-BE49-F238E27FC236}">
                <a16:creationId xmlns:a16="http://schemas.microsoft.com/office/drawing/2014/main" id="{92B51BFA-ED5E-4CD9-B5BD-F2AEB8560BE2}"/>
              </a:ext>
            </a:extLst>
          </p:cNvPr>
          <p:cNvSpPr>
            <a:spLocks noChangeArrowheads="1"/>
          </p:cNvSpPr>
          <p:nvPr/>
        </p:nvSpPr>
        <p:spPr bwMode="auto">
          <a:xfrm>
            <a:off x="4978400" y="4133850"/>
            <a:ext cx="1619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5</a:t>
            </a:r>
            <a:endParaRPr lang="en-US" altLang="zh-CN" sz="2400"/>
          </a:p>
        </p:txBody>
      </p:sp>
      <p:sp>
        <p:nvSpPr>
          <p:cNvPr id="181273" name="Rectangle 29">
            <a:extLst>
              <a:ext uri="{FF2B5EF4-FFF2-40B4-BE49-F238E27FC236}">
                <a16:creationId xmlns:a16="http://schemas.microsoft.com/office/drawing/2014/main" id="{C893C465-919F-45FD-8498-865137D75827}"/>
              </a:ext>
            </a:extLst>
          </p:cNvPr>
          <p:cNvSpPr>
            <a:spLocks noChangeArrowheads="1"/>
          </p:cNvSpPr>
          <p:nvPr/>
        </p:nvSpPr>
        <p:spPr bwMode="auto">
          <a:xfrm>
            <a:off x="5822950" y="4689475"/>
            <a:ext cx="1619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4</a:t>
            </a:r>
            <a:endParaRPr lang="en-US" altLang="zh-CN" sz="2400"/>
          </a:p>
        </p:txBody>
      </p:sp>
      <p:sp>
        <p:nvSpPr>
          <p:cNvPr id="181274" name="Rectangle 30">
            <a:extLst>
              <a:ext uri="{FF2B5EF4-FFF2-40B4-BE49-F238E27FC236}">
                <a16:creationId xmlns:a16="http://schemas.microsoft.com/office/drawing/2014/main" id="{7CDC1165-30F0-4B6E-9D01-E1FEBC839544}"/>
              </a:ext>
            </a:extLst>
          </p:cNvPr>
          <p:cNvSpPr>
            <a:spLocks noChangeArrowheads="1"/>
          </p:cNvSpPr>
          <p:nvPr/>
        </p:nvSpPr>
        <p:spPr bwMode="auto">
          <a:xfrm>
            <a:off x="6645275" y="3159125"/>
            <a:ext cx="1619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2</a:t>
            </a:r>
            <a:endParaRPr lang="en-US" altLang="zh-CN" sz="2400"/>
          </a:p>
        </p:txBody>
      </p:sp>
      <p:sp>
        <p:nvSpPr>
          <p:cNvPr id="181275" name="Rectangle 31">
            <a:extLst>
              <a:ext uri="{FF2B5EF4-FFF2-40B4-BE49-F238E27FC236}">
                <a16:creationId xmlns:a16="http://schemas.microsoft.com/office/drawing/2014/main" id="{1B199581-20AA-4A95-BBA3-E709BD129CD3}"/>
              </a:ext>
            </a:extLst>
          </p:cNvPr>
          <p:cNvSpPr>
            <a:spLocks noChangeArrowheads="1"/>
          </p:cNvSpPr>
          <p:nvPr/>
        </p:nvSpPr>
        <p:spPr bwMode="auto">
          <a:xfrm>
            <a:off x="6645275" y="4133850"/>
            <a:ext cx="1619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3</a:t>
            </a:r>
            <a:endParaRPr lang="en-US" altLang="zh-CN" sz="2400"/>
          </a:p>
        </p:txBody>
      </p:sp>
      <p:sp>
        <p:nvSpPr>
          <p:cNvPr id="181276" name="Freeform 32">
            <a:extLst>
              <a:ext uri="{FF2B5EF4-FFF2-40B4-BE49-F238E27FC236}">
                <a16:creationId xmlns:a16="http://schemas.microsoft.com/office/drawing/2014/main" id="{4C9C93E7-9702-4379-A385-845BA4FFC46A}"/>
              </a:ext>
            </a:extLst>
          </p:cNvPr>
          <p:cNvSpPr>
            <a:spLocks/>
          </p:cNvSpPr>
          <p:nvPr/>
        </p:nvSpPr>
        <p:spPr bwMode="auto">
          <a:xfrm>
            <a:off x="5735638" y="1828800"/>
            <a:ext cx="223837" cy="309563"/>
          </a:xfrm>
          <a:custGeom>
            <a:avLst/>
            <a:gdLst>
              <a:gd name="T0" fmla="*/ 2147483646 w 140"/>
              <a:gd name="T1" fmla="*/ 0 h 195"/>
              <a:gd name="T2" fmla="*/ 2147483646 w 140"/>
              <a:gd name="T3" fmla="*/ 2147483646 h 195"/>
              <a:gd name="T4" fmla="*/ 2147483646 w 140"/>
              <a:gd name="T5" fmla="*/ 2147483646 h 195"/>
              <a:gd name="T6" fmla="*/ 2147483646 w 140"/>
              <a:gd name="T7" fmla="*/ 2147483646 h 195"/>
              <a:gd name="T8" fmla="*/ 0 w 140"/>
              <a:gd name="T9" fmla="*/ 2147483646 h 195"/>
              <a:gd name="T10" fmla="*/ 2147483646 w 140"/>
              <a:gd name="T11" fmla="*/ 2147483646 h 195"/>
              <a:gd name="T12" fmla="*/ 2147483646 w 140"/>
              <a:gd name="T13" fmla="*/ 0 h 195"/>
              <a:gd name="T14" fmla="*/ 2147483646 w 140"/>
              <a:gd name="T15" fmla="*/ 0 h 195"/>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195"/>
              <a:gd name="T26" fmla="*/ 140 w 140"/>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195">
                <a:moveTo>
                  <a:pt x="112" y="0"/>
                </a:moveTo>
                <a:lnTo>
                  <a:pt x="112" y="126"/>
                </a:lnTo>
                <a:lnTo>
                  <a:pt x="140" y="126"/>
                </a:lnTo>
                <a:lnTo>
                  <a:pt x="70" y="195"/>
                </a:lnTo>
                <a:lnTo>
                  <a:pt x="0" y="126"/>
                </a:lnTo>
                <a:lnTo>
                  <a:pt x="28" y="126"/>
                </a:lnTo>
                <a:lnTo>
                  <a:pt x="28" y="0"/>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277" name="Freeform 34">
            <a:extLst>
              <a:ext uri="{FF2B5EF4-FFF2-40B4-BE49-F238E27FC236}">
                <a16:creationId xmlns:a16="http://schemas.microsoft.com/office/drawing/2014/main" id="{8A81FB0B-D0BB-41A4-91FC-A800430B6A55}"/>
              </a:ext>
            </a:extLst>
          </p:cNvPr>
          <p:cNvSpPr>
            <a:spLocks/>
          </p:cNvSpPr>
          <p:nvPr/>
        </p:nvSpPr>
        <p:spPr bwMode="auto">
          <a:xfrm>
            <a:off x="7516813" y="4202113"/>
            <a:ext cx="331787" cy="222250"/>
          </a:xfrm>
          <a:custGeom>
            <a:avLst/>
            <a:gdLst>
              <a:gd name="T0" fmla="*/ 2147483646 w 210"/>
              <a:gd name="T1" fmla="*/ 2147483646 h 140"/>
              <a:gd name="T2" fmla="*/ 2147483646 w 210"/>
              <a:gd name="T3" fmla="*/ 2147483646 h 140"/>
              <a:gd name="T4" fmla="*/ 2147483646 w 210"/>
              <a:gd name="T5" fmla="*/ 2147483646 h 140"/>
              <a:gd name="T6" fmla="*/ 0 w 210"/>
              <a:gd name="T7" fmla="*/ 2147483646 h 140"/>
              <a:gd name="T8" fmla="*/ 2147483646 w 210"/>
              <a:gd name="T9" fmla="*/ 0 h 140"/>
              <a:gd name="T10" fmla="*/ 2147483646 w 210"/>
              <a:gd name="T11" fmla="*/ 2147483646 h 140"/>
              <a:gd name="T12" fmla="*/ 2147483646 w 210"/>
              <a:gd name="T13" fmla="*/ 2147483646 h 140"/>
              <a:gd name="T14" fmla="*/ 2147483646 w 210"/>
              <a:gd name="T15" fmla="*/ 2147483646 h 140"/>
              <a:gd name="T16" fmla="*/ 0 60000 65536"/>
              <a:gd name="T17" fmla="*/ 0 60000 65536"/>
              <a:gd name="T18" fmla="*/ 0 60000 65536"/>
              <a:gd name="T19" fmla="*/ 0 60000 65536"/>
              <a:gd name="T20" fmla="*/ 0 60000 65536"/>
              <a:gd name="T21" fmla="*/ 0 60000 65536"/>
              <a:gd name="T22" fmla="*/ 0 60000 65536"/>
              <a:gd name="T23" fmla="*/ 0 60000 65536"/>
              <a:gd name="T24" fmla="*/ 0 w 210"/>
              <a:gd name="T25" fmla="*/ 0 h 140"/>
              <a:gd name="T26" fmla="*/ 210 w 210"/>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0" h="140">
                <a:moveTo>
                  <a:pt x="210" y="112"/>
                </a:moveTo>
                <a:lnTo>
                  <a:pt x="70" y="112"/>
                </a:lnTo>
                <a:lnTo>
                  <a:pt x="70" y="140"/>
                </a:lnTo>
                <a:lnTo>
                  <a:pt x="0" y="70"/>
                </a:lnTo>
                <a:lnTo>
                  <a:pt x="70" y="0"/>
                </a:lnTo>
                <a:lnTo>
                  <a:pt x="70" y="28"/>
                </a:lnTo>
                <a:lnTo>
                  <a:pt x="210" y="28"/>
                </a:lnTo>
                <a:lnTo>
                  <a:pt x="210"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4" name="AutoShape 66">
            <a:extLst>
              <a:ext uri="{FF2B5EF4-FFF2-40B4-BE49-F238E27FC236}">
                <a16:creationId xmlns:a16="http://schemas.microsoft.com/office/drawing/2014/main" id="{12D7674E-398C-47CB-83AD-EF0664867426}"/>
              </a:ext>
            </a:extLst>
          </p:cNvPr>
          <p:cNvSpPr>
            <a:spLocks noChangeArrowheads="1"/>
          </p:cNvSpPr>
          <p:nvPr/>
        </p:nvSpPr>
        <p:spPr bwMode="auto">
          <a:xfrm rot="5400000">
            <a:off x="7775575" y="3609975"/>
            <a:ext cx="865188" cy="1366838"/>
          </a:xfrm>
          <a:prstGeom prst="downArrow">
            <a:avLst>
              <a:gd name="adj1" fmla="val 50000"/>
              <a:gd name="adj2" fmla="val 39495"/>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nexti</a:t>
            </a:r>
          </a:p>
        </p:txBody>
      </p:sp>
      <p:sp>
        <p:nvSpPr>
          <p:cNvPr id="37955" name="AutoShape 67">
            <a:extLst>
              <a:ext uri="{FF2B5EF4-FFF2-40B4-BE49-F238E27FC236}">
                <a16:creationId xmlns:a16="http://schemas.microsoft.com/office/drawing/2014/main" id="{B3B70FFD-3233-418A-800C-F3E3E7F1B130}"/>
              </a:ext>
            </a:extLst>
          </p:cNvPr>
          <p:cNvSpPr>
            <a:spLocks noChangeArrowheads="1"/>
          </p:cNvSpPr>
          <p:nvPr/>
        </p:nvSpPr>
        <p:spPr bwMode="auto">
          <a:xfrm rot="5400000">
            <a:off x="7125494" y="4834732"/>
            <a:ext cx="866775" cy="1366837"/>
          </a:xfrm>
          <a:prstGeom prst="downArrow">
            <a:avLst>
              <a:gd name="adj1" fmla="val 50000"/>
              <a:gd name="adj2" fmla="val 39423"/>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nexti</a:t>
            </a:r>
          </a:p>
        </p:txBody>
      </p:sp>
      <p:sp>
        <p:nvSpPr>
          <p:cNvPr id="37957" name="Text Box 69">
            <a:extLst>
              <a:ext uri="{FF2B5EF4-FFF2-40B4-BE49-F238E27FC236}">
                <a16:creationId xmlns:a16="http://schemas.microsoft.com/office/drawing/2014/main" id="{5E8C68EC-DBD2-4BFD-9822-5F2FF62D87BA}"/>
              </a:ext>
            </a:extLst>
          </p:cNvPr>
          <p:cNvSpPr txBox="1">
            <a:spLocks noChangeArrowheads="1"/>
          </p:cNvSpPr>
          <p:nvPr/>
        </p:nvSpPr>
        <p:spPr bwMode="auto">
          <a:xfrm>
            <a:off x="6948488" y="3143250"/>
            <a:ext cx="503237" cy="365125"/>
          </a:xfrm>
          <a:prstGeom prst="rect">
            <a:avLst/>
          </a:prstGeom>
          <a:gradFill rotWithShape="1">
            <a:gsLst>
              <a:gs pos="0">
                <a:srgbClr val="FFFFFF"/>
              </a:gs>
              <a:gs pos="50000">
                <a:schemeClr val="accent1"/>
              </a:gs>
              <a:gs pos="100000">
                <a:srgbClr val="FFFFFF"/>
              </a:gs>
            </a:gsLst>
            <a:lin ang="18900000" scaled="1"/>
          </a:gradFill>
          <a:ln w="12700" algn="ctr">
            <a:noFill/>
            <a:miter lim="800000"/>
            <a:headEnd/>
            <a:tailEnd/>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400"/>
              <a:t>G</a:t>
            </a:r>
          </a:p>
        </p:txBody>
      </p:sp>
      <p:sp>
        <p:nvSpPr>
          <p:cNvPr id="37958" name="Text Box 70">
            <a:extLst>
              <a:ext uri="{FF2B5EF4-FFF2-40B4-BE49-F238E27FC236}">
                <a16:creationId xmlns:a16="http://schemas.microsoft.com/office/drawing/2014/main" id="{A362ECC9-C6AC-4E14-9DD8-65689D6126CD}"/>
              </a:ext>
            </a:extLst>
          </p:cNvPr>
          <p:cNvSpPr txBox="1">
            <a:spLocks noChangeArrowheads="1"/>
          </p:cNvSpPr>
          <p:nvPr/>
        </p:nvSpPr>
        <p:spPr bwMode="auto">
          <a:xfrm>
            <a:off x="6948488" y="4148138"/>
            <a:ext cx="503237" cy="366712"/>
          </a:xfrm>
          <a:prstGeom prst="rect">
            <a:avLst/>
          </a:prstGeom>
          <a:gradFill rotWithShape="1">
            <a:gsLst>
              <a:gs pos="0">
                <a:srgbClr val="FFFFFF"/>
              </a:gs>
              <a:gs pos="50000">
                <a:schemeClr val="accent1"/>
              </a:gs>
              <a:gs pos="100000">
                <a:srgbClr val="FFFFFF"/>
              </a:gs>
            </a:gsLst>
            <a:lin ang="18900000" scaled="1"/>
          </a:gradFill>
          <a:ln w="12700" algn="ctr">
            <a:noFill/>
            <a:miter lim="800000"/>
            <a:headEnd/>
            <a:tailEnd/>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400"/>
              <a:t>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897"/>
                                        </p:tgtEl>
                                        <p:attrNameLst>
                                          <p:attrName>style.visibility</p:attrName>
                                        </p:attrNameLst>
                                      </p:cBhvr>
                                      <p:to>
                                        <p:strVal val="hidden"/>
                                      </p:to>
                                    </p:set>
                                  </p:childTnLst>
                                </p:cTn>
                              </p:par>
                            </p:childTnLst>
                          </p:cTn>
                        </p:par>
                        <p:par>
                          <p:cTn id="7" fill="hold" nodeType="afterGroup">
                            <p:stCondLst>
                              <p:cond delay="0"/>
                            </p:stCondLst>
                            <p:childTnLst>
                              <p:par>
                                <p:cTn id="8" presetID="17" presetClass="entr" presetSubtype="2" fill="hold" grpId="0" nodeType="afterEffect">
                                  <p:stCondLst>
                                    <p:cond delay="0"/>
                                  </p:stCondLst>
                                  <p:childTnLst>
                                    <p:set>
                                      <p:cBhvr>
                                        <p:cTn id="9" dur="1" fill="hold">
                                          <p:stCondLst>
                                            <p:cond delay="0"/>
                                          </p:stCondLst>
                                        </p:cTn>
                                        <p:tgtEl>
                                          <p:spTgt spid="37954"/>
                                        </p:tgtEl>
                                        <p:attrNameLst>
                                          <p:attrName>style.visibility</p:attrName>
                                        </p:attrNameLst>
                                      </p:cBhvr>
                                      <p:to>
                                        <p:strVal val="visible"/>
                                      </p:to>
                                    </p:set>
                                    <p:anim calcmode="lin" valueType="num">
                                      <p:cBhvr>
                                        <p:cTn id="10" dur="500" fill="hold"/>
                                        <p:tgtEl>
                                          <p:spTgt spid="37954"/>
                                        </p:tgtEl>
                                        <p:attrNameLst>
                                          <p:attrName>ppt_x</p:attrName>
                                        </p:attrNameLst>
                                      </p:cBhvr>
                                      <p:tavLst>
                                        <p:tav tm="0">
                                          <p:val>
                                            <p:strVal val="#ppt_x+#ppt_w/2"/>
                                          </p:val>
                                        </p:tav>
                                        <p:tav tm="100000">
                                          <p:val>
                                            <p:strVal val="#ppt_x"/>
                                          </p:val>
                                        </p:tav>
                                      </p:tavLst>
                                    </p:anim>
                                    <p:anim calcmode="lin" valueType="num">
                                      <p:cBhvr>
                                        <p:cTn id="11" dur="500" fill="hold"/>
                                        <p:tgtEl>
                                          <p:spTgt spid="37954"/>
                                        </p:tgtEl>
                                        <p:attrNameLst>
                                          <p:attrName>ppt_y</p:attrName>
                                        </p:attrNameLst>
                                      </p:cBhvr>
                                      <p:tavLst>
                                        <p:tav tm="0">
                                          <p:val>
                                            <p:strVal val="#ppt_y"/>
                                          </p:val>
                                        </p:tav>
                                        <p:tav tm="100000">
                                          <p:val>
                                            <p:strVal val="#ppt_y"/>
                                          </p:val>
                                        </p:tav>
                                      </p:tavLst>
                                    </p:anim>
                                    <p:anim calcmode="lin" valueType="num">
                                      <p:cBhvr>
                                        <p:cTn id="12" dur="500" fill="hold"/>
                                        <p:tgtEl>
                                          <p:spTgt spid="37954"/>
                                        </p:tgtEl>
                                        <p:attrNameLst>
                                          <p:attrName>ppt_w</p:attrName>
                                        </p:attrNameLst>
                                      </p:cBhvr>
                                      <p:tavLst>
                                        <p:tav tm="0">
                                          <p:val>
                                            <p:fltVal val="0"/>
                                          </p:val>
                                        </p:tav>
                                        <p:tav tm="100000">
                                          <p:val>
                                            <p:strVal val="#ppt_w"/>
                                          </p:val>
                                        </p:tav>
                                      </p:tavLst>
                                    </p:anim>
                                    <p:anim calcmode="lin" valueType="num">
                                      <p:cBhvr>
                                        <p:cTn id="13" dur="500" fill="hold"/>
                                        <p:tgtEl>
                                          <p:spTgt spid="37954"/>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37957"/>
                                        </p:tgtEl>
                                        <p:attrNameLst>
                                          <p:attrName>style.visibility</p:attrName>
                                        </p:attrNameLst>
                                      </p:cBhvr>
                                      <p:to>
                                        <p:strVal val="visible"/>
                                      </p:to>
                                    </p:set>
                                    <p:anim calcmode="lin" valueType="num">
                                      <p:cBhvr>
                                        <p:cTn id="18" dur="1000" fill="hold"/>
                                        <p:tgtEl>
                                          <p:spTgt spid="37957"/>
                                        </p:tgtEl>
                                        <p:attrNameLst>
                                          <p:attrName>ppt_w</p:attrName>
                                        </p:attrNameLst>
                                      </p:cBhvr>
                                      <p:tavLst>
                                        <p:tav tm="0">
                                          <p:val>
                                            <p:strVal val="#ppt_w*0.70"/>
                                          </p:val>
                                        </p:tav>
                                        <p:tav tm="100000">
                                          <p:val>
                                            <p:strVal val="#ppt_w"/>
                                          </p:val>
                                        </p:tav>
                                      </p:tavLst>
                                    </p:anim>
                                    <p:anim calcmode="lin" valueType="num">
                                      <p:cBhvr>
                                        <p:cTn id="19" dur="1000" fill="hold"/>
                                        <p:tgtEl>
                                          <p:spTgt spid="37957"/>
                                        </p:tgtEl>
                                        <p:attrNameLst>
                                          <p:attrName>ppt_h</p:attrName>
                                        </p:attrNameLst>
                                      </p:cBhvr>
                                      <p:tavLst>
                                        <p:tav tm="0">
                                          <p:val>
                                            <p:strVal val="#ppt_h"/>
                                          </p:val>
                                        </p:tav>
                                        <p:tav tm="100000">
                                          <p:val>
                                            <p:strVal val="#ppt_h"/>
                                          </p:val>
                                        </p:tav>
                                      </p:tavLst>
                                    </p:anim>
                                    <p:animEffect transition="in" filter="fade">
                                      <p:cBhvr>
                                        <p:cTn id="20" dur="1000"/>
                                        <p:tgtEl>
                                          <p:spTgt spid="3795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7954"/>
                                        </p:tgtEl>
                                        <p:attrNameLst>
                                          <p:attrName>style.visibility</p:attrName>
                                        </p:attrNameLst>
                                      </p:cBhvr>
                                      <p:to>
                                        <p:strVal val="hidden"/>
                                      </p:to>
                                    </p:set>
                                  </p:childTnLst>
                                </p:cTn>
                              </p:par>
                            </p:childTnLst>
                          </p:cTn>
                        </p:par>
                        <p:par>
                          <p:cTn id="25" fill="hold" nodeType="afterGroup">
                            <p:stCondLst>
                              <p:cond delay="0"/>
                            </p:stCondLst>
                            <p:childTnLst>
                              <p:par>
                                <p:cTn id="26" presetID="17" presetClass="entr" presetSubtype="2" fill="hold" grpId="0" nodeType="afterEffect">
                                  <p:stCondLst>
                                    <p:cond delay="0"/>
                                  </p:stCondLst>
                                  <p:childTnLst>
                                    <p:set>
                                      <p:cBhvr>
                                        <p:cTn id="27" dur="1" fill="hold">
                                          <p:stCondLst>
                                            <p:cond delay="0"/>
                                          </p:stCondLst>
                                        </p:cTn>
                                        <p:tgtEl>
                                          <p:spTgt spid="37955"/>
                                        </p:tgtEl>
                                        <p:attrNameLst>
                                          <p:attrName>style.visibility</p:attrName>
                                        </p:attrNameLst>
                                      </p:cBhvr>
                                      <p:to>
                                        <p:strVal val="visible"/>
                                      </p:to>
                                    </p:set>
                                    <p:anim calcmode="lin" valueType="num">
                                      <p:cBhvr>
                                        <p:cTn id="28" dur="500" fill="hold"/>
                                        <p:tgtEl>
                                          <p:spTgt spid="37955"/>
                                        </p:tgtEl>
                                        <p:attrNameLst>
                                          <p:attrName>ppt_x</p:attrName>
                                        </p:attrNameLst>
                                      </p:cBhvr>
                                      <p:tavLst>
                                        <p:tav tm="0">
                                          <p:val>
                                            <p:strVal val="#ppt_x+#ppt_w/2"/>
                                          </p:val>
                                        </p:tav>
                                        <p:tav tm="100000">
                                          <p:val>
                                            <p:strVal val="#ppt_x"/>
                                          </p:val>
                                        </p:tav>
                                      </p:tavLst>
                                    </p:anim>
                                    <p:anim calcmode="lin" valueType="num">
                                      <p:cBhvr>
                                        <p:cTn id="29" dur="500" fill="hold"/>
                                        <p:tgtEl>
                                          <p:spTgt spid="37955"/>
                                        </p:tgtEl>
                                        <p:attrNameLst>
                                          <p:attrName>ppt_y</p:attrName>
                                        </p:attrNameLst>
                                      </p:cBhvr>
                                      <p:tavLst>
                                        <p:tav tm="0">
                                          <p:val>
                                            <p:strVal val="#ppt_y"/>
                                          </p:val>
                                        </p:tav>
                                        <p:tav tm="100000">
                                          <p:val>
                                            <p:strVal val="#ppt_y"/>
                                          </p:val>
                                        </p:tav>
                                      </p:tavLst>
                                    </p:anim>
                                    <p:anim calcmode="lin" valueType="num">
                                      <p:cBhvr>
                                        <p:cTn id="30" dur="500" fill="hold"/>
                                        <p:tgtEl>
                                          <p:spTgt spid="37955"/>
                                        </p:tgtEl>
                                        <p:attrNameLst>
                                          <p:attrName>ppt_w</p:attrName>
                                        </p:attrNameLst>
                                      </p:cBhvr>
                                      <p:tavLst>
                                        <p:tav tm="0">
                                          <p:val>
                                            <p:fltVal val="0"/>
                                          </p:val>
                                        </p:tav>
                                        <p:tav tm="100000">
                                          <p:val>
                                            <p:strVal val="#ppt_w"/>
                                          </p:val>
                                        </p:tav>
                                      </p:tavLst>
                                    </p:anim>
                                    <p:anim calcmode="lin" valueType="num">
                                      <p:cBhvr>
                                        <p:cTn id="31" dur="500" fill="hold"/>
                                        <p:tgtEl>
                                          <p:spTgt spid="37955"/>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37958"/>
                                        </p:tgtEl>
                                        <p:attrNameLst>
                                          <p:attrName>style.visibility</p:attrName>
                                        </p:attrNameLst>
                                      </p:cBhvr>
                                      <p:to>
                                        <p:strVal val="visible"/>
                                      </p:to>
                                    </p:set>
                                    <p:anim calcmode="lin" valueType="num">
                                      <p:cBhvr>
                                        <p:cTn id="36" dur="1000" fill="hold"/>
                                        <p:tgtEl>
                                          <p:spTgt spid="37958"/>
                                        </p:tgtEl>
                                        <p:attrNameLst>
                                          <p:attrName>ppt_w</p:attrName>
                                        </p:attrNameLst>
                                      </p:cBhvr>
                                      <p:tavLst>
                                        <p:tav tm="0">
                                          <p:val>
                                            <p:strVal val="#ppt_w*0.70"/>
                                          </p:val>
                                        </p:tav>
                                        <p:tav tm="100000">
                                          <p:val>
                                            <p:strVal val="#ppt_w"/>
                                          </p:val>
                                        </p:tav>
                                      </p:tavLst>
                                    </p:anim>
                                    <p:anim calcmode="lin" valueType="num">
                                      <p:cBhvr>
                                        <p:cTn id="37" dur="1000" fill="hold"/>
                                        <p:tgtEl>
                                          <p:spTgt spid="37958"/>
                                        </p:tgtEl>
                                        <p:attrNameLst>
                                          <p:attrName>ppt_h</p:attrName>
                                        </p:attrNameLst>
                                      </p:cBhvr>
                                      <p:tavLst>
                                        <p:tav tm="0">
                                          <p:val>
                                            <p:strVal val="#ppt_h"/>
                                          </p:val>
                                        </p:tav>
                                        <p:tav tm="100000">
                                          <p:val>
                                            <p:strVal val="#ppt_h"/>
                                          </p:val>
                                        </p:tav>
                                      </p:tavLst>
                                    </p:anim>
                                    <p:animEffect transition="in" filter="fade">
                                      <p:cBhvr>
                                        <p:cTn id="38" dur="1000"/>
                                        <p:tgtEl>
                                          <p:spTgt spid="3795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26" fill="hold" nodeType="clickEffect">
                                  <p:stCondLst>
                                    <p:cond delay="0"/>
                                  </p:stCondLst>
                                  <p:childTnLst>
                                    <p:set>
                                      <p:cBhvr>
                                        <p:cTn id="42" dur="1" fill="hold">
                                          <p:stCondLst>
                                            <p:cond delay="0"/>
                                          </p:stCondLst>
                                        </p:cTn>
                                        <p:tgtEl>
                                          <p:spTgt spid="62468">
                                            <p:txEl>
                                              <p:pRg st="3" end="3"/>
                                            </p:txEl>
                                          </p:spTgt>
                                        </p:tgtEl>
                                        <p:attrNameLst>
                                          <p:attrName>style.visibility</p:attrName>
                                        </p:attrNameLst>
                                      </p:cBhvr>
                                      <p:to>
                                        <p:strVal val="visible"/>
                                      </p:to>
                                    </p:set>
                                    <p:animEffect transition="in" filter="barn(inHorizontal)">
                                      <p:cBhvr>
                                        <p:cTn id="43" dur="500"/>
                                        <p:tgtEl>
                                          <p:spTgt spid="62468">
                                            <p:txEl>
                                              <p:pRg st="3" end="3"/>
                                            </p:txEl>
                                          </p:spTgt>
                                        </p:tgtEl>
                                      </p:cBhvr>
                                    </p:animEffect>
                                  </p:childTnLst>
                                </p:cTn>
                              </p:par>
                              <p:par>
                                <p:cTn id="44" presetID="16" presetClass="entr" presetSubtype="26" fill="hold" nodeType="withEffect">
                                  <p:stCondLst>
                                    <p:cond delay="0"/>
                                  </p:stCondLst>
                                  <p:childTnLst>
                                    <p:set>
                                      <p:cBhvr>
                                        <p:cTn id="45" dur="1" fill="hold">
                                          <p:stCondLst>
                                            <p:cond delay="0"/>
                                          </p:stCondLst>
                                        </p:cTn>
                                        <p:tgtEl>
                                          <p:spTgt spid="62468">
                                            <p:txEl>
                                              <p:pRg st="4" end="4"/>
                                            </p:txEl>
                                          </p:spTgt>
                                        </p:tgtEl>
                                        <p:attrNameLst>
                                          <p:attrName>style.visibility</p:attrName>
                                        </p:attrNameLst>
                                      </p:cBhvr>
                                      <p:to>
                                        <p:strVal val="visible"/>
                                      </p:to>
                                    </p:set>
                                    <p:animEffect transition="in" filter="barn(inHorizontal)">
                                      <p:cBhvr>
                                        <p:cTn id="46" dur="500"/>
                                        <p:tgtEl>
                                          <p:spTgt spid="624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7" grpId="0" animBg="1"/>
      <p:bldP spid="37954" grpId="0" animBg="1"/>
      <p:bldP spid="37954" grpId="1" animBg="1"/>
      <p:bldP spid="37955" grpId="0" animBg="1"/>
      <p:bldP spid="37957" grpId="0" animBg="1"/>
      <p:bldP spid="3795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5F94DA82-93B2-43C7-8446-70BD849CAC47}"/>
              </a:ext>
            </a:extLst>
          </p:cNvPr>
          <p:cNvSpPr>
            <a:spLocks noGrp="1" noRot="1" noChangeArrowheads="1"/>
          </p:cNvSpPr>
          <p:nvPr>
            <p:ph type="title"/>
          </p:nvPr>
        </p:nvSpPr>
        <p:spPr>
          <a:xfrm>
            <a:off x="533400" y="0"/>
            <a:ext cx="8229600" cy="1143000"/>
          </a:xfrm>
        </p:spPr>
        <p:txBody>
          <a:bodyPr/>
          <a:lstStyle/>
          <a:p>
            <a:pPr eaLnBrk="1" hangingPunct="1"/>
            <a:r>
              <a:rPr lang="zh-CN" altLang="en-US" b="1" u="sng">
                <a:solidFill>
                  <a:srgbClr val="FFC000"/>
                </a:solidFill>
                <a:latin typeface="楷体_GB2312" pitchFamily="49" charset="-122"/>
                <a:ea typeface="楷体_GB2312" pitchFamily="49" charset="-122"/>
              </a:rPr>
              <a:t>缓冲池</a:t>
            </a:r>
            <a:r>
              <a:rPr lang="zh-CN" altLang="en-US">
                <a:solidFill>
                  <a:schemeClr val="folHlink"/>
                </a:solidFill>
                <a:latin typeface="楷体_GB2312" pitchFamily="49" charset="-122"/>
                <a:ea typeface="楷体_GB2312" pitchFamily="49" charset="-122"/>
              </a:rPr>
              <a:t> </a:t>
            </a:r>
          </a:p>
        </p:txBody>
      </p:sp>
      <p:sp>
        <p:nvSpPr>
          <p:cNvPr id="183299" name="Rectangle 3">
            <a:extLst>
              <a:ext uri="{FF2B5EF4-FFF2-40B4-BE49-F238E27FC236}">
                <a16:creationId xmlns:a16="http://schemas.microsoft.com/office/drawing/2014/main" id="{A4EAF3E9-C082-4F95-A7D3-58E2FD13E2A0}"/>
              </a:ext>
            </a:extLst>
          </p:cNvPr>
          <p:cNvSpPr>
            <a:spLocks noGrp="1" noRot="1" noChangeArrowheads="1"/>
          </p:cNvSpPr>
          <p:nvPr>
            <p:ph type="body" idx="1"/>
          </p:nvPr>
        </p:nvSpPr>
        <p:spPr/>
        <p:txBody>
          <a:bodyPr/>
          <a:lstStyle/>
          <a:p>
            <a:pPr eaLnBrk="1" hangingPunct="1"/>
            <a:r>
              <a:rPr lang="zh-CN" altLang="en-US" sz="2800" b="1">
                <a:latin typeface="楷体_GB2312" pitchFamily="49" charset="-122"/>
                <a:ea typeface="楷体_GB2312" pitchFamily="49" charset="-122"/>
              </a:rPr>
              <a:t>上述三种缓冲区的组织形式仅适用于某种特定的</a:t>
            </a:r>
            <a:r>
              <a:rPr lang="en-US" altLang="zh-CN" sz="2800" b="1">
                <a:latin typeface="楷体_GB2312" pitchFamily="49" charset="-122"/>
                <a:ea typeface="楷体_GB2312" pitchFamily="49" charset="-122"/>
              </a:rPr>
              <a:t>I/O</a:t>
            </a:r>
            <a:r>
              <a:rPr lang="zh-CN" altLang="en-US" sz="2800" b="1">
                <a:latin typeface="楷体_GB2312" pitchFamily="49" charset="-122"/>
                <a:ea typeface="楷体_GB2312" pitchFamily="49" charset="-122"/>
              </a:rPr>
              <a:t>进程和计算进程，属于</a:t>
            </a:r>
            <a:r>
              <a:rPr lang="zh-CN" altLang="en-US" sz="2800" b="1" u="sng">
                <a:latin typeface="楷体_GB2312" pitchFamily="49" charset="-122"/>
                <a:ea typeface="楷体_GB2312" pitchFamily="49" charset="-122"/>
              </a:rPr>
              <a:t>专用缓冲</a:t>
            </a:r>
            <a:r>
              <a:rPr lang="zh-CN" altLang="en-US" sz="2800" b="1">
                <a:latin typeface="楷体_GB2312" pitchFamily="49" charset="-122"/>
                <a:ea typeface="楷体_GB2312" pitchFamily="49" charset="-122"/>
              </a:rPr>
              <a:t>。</a:t>
            </a:r>
          </a:p>
          <a:p>
            <a:pPr eaLnBrk="1" hangingPunct="1"/>
            <a:r>
              <a:rPr lang="zh-CN" altLang="en-US" sz="2800" b="1">
                <a:solidFill>
                  <a:srgbClr val="6600CC"/>
                </a:solidFill>
                <a:latin typeface="楷体_GB2312" pitchFamily="49" charset="-122"/>
                <a:ea typeface="楷体_GB2312" pitchFamily="49" charset="-122"/>
              </a:rPr>
              <a:t>当系统中的设备很多时，将会有许多这样的循环缓冲区，消耗大量的内存空间，而且其利用率也不高。</a:t>
            </a:r>
          </a:p>
          <a:p>
            <a:pPr eaLnBrk="1" hangingPunct="1"/>
            <a:r>
              <a:rPr lang="zh-CN" altLang="en-US" sz="2800" b="1">
                <a:solidFill>
                  <a:srgbClr val="6600CC"/>
                </a:solidFill>
                <a:latin typeface="楷体_GB2312" pitchFamily="49" charset="-122"/>
                <a:ea typeface="楷体_GB2312" pitchFamily="49" charset="-122"/>
              </a:rPr>
              <a:t>为了提高缓冲区的利用率，可以采用</a:t>
            </a:r>
            <a:r>
              <a:rPr lang="zh-CN" altLang="en-US" sz="2800" b="1" i="1" u="sng">
                <a:solidFill>
                  <a:srgbClr val="6600CC"/>
                </a:solidFill>
                <a:latin typeface="楷体_GB2312" pitchFamily="49" charset="-122"/>
                <a:ea typeface="楷体_GB2312" pitchFamily="49" charset="-122"/>
              </a:rPr>
              <a:t>公共缓冲池</a:t>
            </a:r>
            <a:r>
              <a:rPr lang="zh-CN" altLang="en-US" sz="2800" b="1">
                <a:latin typeface="楷体_GB2312" pitchFamily="49" charset="-122"/>
                <a:ea typeface="楷体_GB2312" pitchFamily="49" charset="-122"/>
              </a:rPr>
              <a:t>技术，其中的缓冲区可为多个设备和进程服务。 </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D5836EFA-DCA1-48F8-83E8-C093F0496885}"/>
              </a:ext>
            </a:extLst>
          </p:cNvPr>
          <p:cNvSpPr>
            <a:spLocks noGrp="1" noRot="1" noChangeArrowheads="1"/>
          </p:cNvSpPr>
          <p:nvPr>
            <p:ph type="title"/>
          </p:nvPr>
        </p:nvSpPr>
        <p:spPr>
          <a:xfrm>
            <a:off x="533400" y="130175"/>
            <a:ext cx="8077200" cy="1066800"/>
          </a:xfrm>
        </p:spPr>
        <p:txBody>
          <a:bodyPr/>
          <a:lstStyle/>
          <a:p>
            <a:pPr eaLnBrk="1" hangingPunct="1"/>
            <a:r>
              <a:rPr lang="zh-CN" altLang="en-US" b="1" u="sng">
                <a:solidFill>
                  <a:schemeClr val="folHlink"/>
                </a:solidFill>
                <a:ea typeface="仿宋_GB2312"/>
                <a:cs typeface="仿宋_GB2312"/>
              </a:rPr>
              <a:t>缓冲池</a:t>
            </a:r>
          </a:p>
        </p:txBody>
      </p:sp>
      <p:sp>
        <p:nvSpPr>
          <p:cNvPr id="184323" name="Rectangle 3">
            <a:extLst>
              <a:ext uri="{FF2B5EF4-FFF2-40B4-BE49-F238E27FC236}">
                <a16:creationId xmlns:a16="http://schemas.microsoft.com/office/drawing/2014/main" id="{2E033093-A432-4968-BA80-C2A2301E6449}"/>
              </a:ext>
            </a:extLst>
          </p:cNvPr>
          <p:cNvSpPr>
            <a:spLocks noGrp="1" noRot="1" noChangeArrowheads="1"/>
          </p:cNvSpPr>
          <p:nvPr>
            <p:ph type="body" idx="1"/>
          </p:nvPr>
        </p:nvSpPr>
        <p:spPr>
          <a:xfrm>
            <a:off x="533400" y="1377950"/>
            <a:ext cx="8077200" cy="4498975"/>
          </a:xfrm>
        </p:spPr>
        <p:txBody>
          <a:bodyPr/>
          <a:lstStyle/>
          <a:p>
            <a:pPr eaLnBrk="1" hangingPunct="1">
              <a:lnSpc>
                <a:spcPct val="90000"/>
              </a:lnSpc>
            </a:pPr>
            <a:r>
              <a:rPr lang="zh-CN" altLang="en-US" b="1" dirty="0">
                <a:solidFill>
                  <a:srgbClr val="7030A0"/>
                </a:solidFill>
                <a:latin typeface="仿宋_GB2312"/>
                <a:ea typeface="仿宋_GB2312"/>
                <a:cs typeface="仿宋_GB2312"/>
              </a:rPr>
              <a:t>两种缓冲池：</a:t>
            </a:r>
            <a:r>
              <a:rPr lang="zh-CN" altLang="en-US" b="1" dirty="0">
                <a:latin typeface="仿宋_GB2312"/>
                <a:ea typeface="仿宋_GB2312"/>
                <a:cs typeface="仿宋_GB2312"/>
              </a:rPr>
              <a:t>分别用于块型设备和字符型设备。</a:t>
            </a:r>
          </a:p>
          <a:p>
            <a:pPr lvl="1" eaLnBrk="1" hangingPunct="1">
              <a:lnSpc>
                <a:spcPct val="90000"/>
              </a:lnSpc>
            </a:pPr>
            <a:r>
              <a:rPr lang="zh-CN" altLang="en-US" b="1" dirty="0">
                <a:solidFill>
                  <a:srgbClr val="7030A0"/>
                </a:solidFill>
                <a:latin typeface="仿宋_GB2312"/>
                <a:ea typeface="仿宋_GB2312"/>
                <a:cs typeface="仿宋_GB2312"/>
              </a:rPr>
              <a:t>用于块型设备的缓冲池：</a:t>
            </a:r>
            <a:r>
              <a:rPr lang="zh-CN" altLang="en-US" b="1" dirty="0">
                <a:latin typeface="仿宋_GB2312"/>
                <a:ea typeface="仿宋_GB2312"/>
                <a:cs typeface="仿宋_GB2312"/>
              </a:rPr>
              <a:t>缓冲区较大，其长度通常与外部设备物理块的长度相同；</a:t>
            </a:r>
          </a:p>
          <a:p>
            <a:pPr lvl="1" eaLnBrk="1" hangingPunct="1">
              <a:lnSpc>
                <a:spcPct val="90000"/>
              </a:lnSpc>
            </a:pPr>
            <a:r>
              <a:rPr lang="zh-CN" altLang="en-US" b="1" dirty="0">
                <a:solidFill>
                  <a:srgbClr val="7030A0"/>
                </a:solidFill>
                <a:latin typeface="仿宋_GB2312"/>
                <a:ea typeface="仿宋_GB2312"/>
                <a:cs typeface="仿宋_GB2312"/>
              </a:rPr>
              <a:t>用于字符型设备的缓冲池：</a:t>
            </a:r>
            <a:r>
              <a:rPr lang="zh-CN" altLang="en-US" b="1" dirty="0">
                <a:latin typeface="仿宋_GB2312"/>
                <a:ea typeface="仿宋_GB2312"/>
                <a:cs typeface="仿宋_GB2312"/>
              </a:rPr>
              <a:t>缓冲区较小，其长度通常为</a:t>
            </a:r>
            <a:r>
              <a:rPr lang="en-US" altLang="zh-CN" b="1" dirty="0">
                <a:latin typeface="仿宋_GB2312"/>
                <a:ea typeface="仿宋_GB2312"/>
                <a:cs typeface="仿宋_GB2312"/>
              </a:rPr>
              <a:t>8</a:t>
            </a:r>
            <a:r>
              <a:rPr lang="zh-CN" altLang="en-US" b="1" dirty="0">
                <a:latin typeface="仿宋_GB2312"/>
                <a:ea typeface="仿宋_GB2312"/>
                <a:cs typeface="仿宋_GB2312"/>
              </a:rPr>
              <a:t>个字节、</a:t>
            </a:r>
            <a:r>
              <a:rPr lang="en-US" altLang="zh-CN" b="1" dirty="0">
                <a:latin typeface="仿宋_GB2312"/>
                <a:ea typeface="仿宋_GB2312"/>
                <a:cs typeface="仿宋_GB2312"/>
              </a:rPr>
              <a:t>16</a:t>
            </a:r>
            <a:r>
              <a:rPr lang="zh-CN" altLang="en-US" b="1" dirty="0">
                <a:latin typeface="仿宋_GB2312"/>
                <a:ea typeface="仿宋_GB2312"/>
                <a:cs typeface="仿宋_GB2312"/>
              </a:rPr>
              <a:t>个字节等。</a:t>
            </a:r>
          </a:p>
          <a:p>
            <a:pPr eaLnBrk="1" hangingPunct="1">
              <a:lnSpc>
                <a:spcPct val="90000"/>
              </a:lnSpc>
            </a:pPr>
            <a:r>
              <a:rPr lang="zh-CN" altLang="en-US" b="1" dirty="0">
                <a:latin typeface="仿宋_GB2312"/>
                <a:ea typeface="仿宋_GB2312"/>
                <a:cs typeface="仿宋_GB2312"/>
              </a:rPr>
              <a:t>若单个缓冲区的容量太大会造成资源浪费，而太小的缓冲区则会增加系统管理开销。</a:t>
            </a:r>
            <a:r>
              <a:rPr lang="zh-CN" altLang="en-US"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D5375018-F7EC-4DF4-ACBB-D3ED8033B978}"/>
              </a:ext>
            </a:extLst>
          </p:cNvPr>
          <p:cNvSpPr txBox="1">
            <a:spLocks noChangeArrowheads="1"/>
          </p:cNvSpPr>
          <p:nvPr/>
        </p:nvSpPr>
        <p:spPr bwMode="auto">
          <a:xfrm>
            <a:off x="3276600" y="609600"/>
            <a:ext cx="2419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4400" b="0">
                <a:latin typeface="微软雅黑" panose="020B0503020204020204" pitchFamily="34" charset="-122"/>
                <a:ea typeface="微软雅黑" panose="020B0503020204020204" pitchFamily="34" charset="-122"/>
              </a:rPr>
              <a:t>内容概述</a:t>
            </a:r>
          </a:p>
        </p:txBody>
      </p:sp>
      <p:sp>
        <p:nvSpPr>
          <p:cNvPr id="45059" name="Text Box 3">
            <a:extLst>
              <a:ext uri="{FF2B5EF4-FFF2-40B4-BE49-F238E27FC236}">
                <a16:creationId xmlns:a16="http://schemas.microsoft.com/office/drawing/2014/main" id="{0090F0C6-A8A4-4EA0-8771-FD4FCC7B0E53}"/>
              </a:ext>
            </a:extLst>
          </p:cNvPr>
          <p:cNvSpPr txBox="1">
            <a:spLocks noChangeArrowheads="1"/>
          </p:cNvSpPr>
          <p:nvPr/>
        </p:nvSpPr>
        <p:spPr bwMode="auto">
          <a:xfrm>
            <a:off x="304800" y="1905000"/>
            <a:ext cx="4752975"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5.1 I/O</a:t>
            </a:r>
            <a:r>
              <a:rPr lang="zh-CN" altLang="en-US" sz="2400">
                <a:latin typeface="微软雅黑" panose="020B0503020204020204" pitchFamily="34" charset="-122"/>
                <a:ea typeface="微软雅黑" panose="020B0503020204020204" pitchFamily="34" charset="-122"/>
              </a:rPr>
              <a:t>系统的功能、模型和接口 </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5.2 I/O</a:t>
            </a:r>
            <a:r>
              <a:rPr lang="zh-CN" altLang="en-US" sz="2400">
                <a:latin typeface="微软雅黑" panose="020B0503020204020204" pitchFamily="34" charset="-122"/>
                <a:ea typeface="微软雅黑" panose="020B0503020204020204" pitchFamily="34" charset="-122"/>
              </a:rPr>
              <a:t>设备和设备控制器 </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5.3 </a:t>
            </a:r>
            <a:r>
              <a:rPr lang="zh-CN" altLang="en-US" sz="2400">
                <a:latin typeface="微软雅黑" panose="020B0503020204020204" pitchFamily="34" charset="-122"/>
                <a:ea typeface="微软雅黑" panose="020B0503020204020204" pitchFamily="34" charset="-122"/>
              </a:rPr>
              <a:t>中断机构和中断处理程序</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5.4 </a:t>
            </a:r>
            <a:r>
              <a:rPr lang="zh-CN" altLang="en-US" sz="2400">
                <a:latin typeface="微软雅黑" panose="020B0503020204020204" pitchFamily="34" charset="-122"/>
                <a:ea typeface="微软雅黑" panose="020B0503020204020204" pitchFamily="34" charset="-122"/>
              </a:rPr>
              <a:t>设备驱动程序 </a:t>
            </a:r>
          </a:p>
        </p:txBody>
      </p:sp>
      <p:sp>
        <p:nvSpPr>
          <p:cNvPr id="210949" name="Rectangle 5">
            <a:extLst>
              <a:ext uri="{FF2B5EF4-FFF2-40B4-BE49-F238E27FC236}">
                <a16:creationId xmlns:a16="http://schemas.microsoft.com/office/drawing/2014/main" id="{44A2774D-1D11-4173-9EC3-C08DE11F5A82}"/>
              </a:ext>
            </a:extLst>
          </p:cNvPr>
          <p:cNvSpPr>
            <a:spLocks noChangeArrowheads="1"/>
          </p:cNvSpPr>
          <p:nvPr/>
        </p:nvSpPr>
        <p:spPr bwMode="auto">
          <a:xfrm>
            <a:off x="457200" y="4179888"/>
            <a:ext cx="8351838" cy="267811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Char char="•"/>
            </a:pPr>
            <a:r>
              <a:rPr lang="en-US" altLang="zh-CN" sz="2800" b="0">
                <a:latin typeface="微软雅黑" panose="020B0503020204020204" pitchFamily="34" charset="-122"/>
                <a:ea typeface="微软雅黑" panose="020B0503020204020204" pitchFamily="34" charset="-122"/>
              </a:rPr>
              <a:t>I/O</a:t>
            </a:r>
            <a:r>
              <a:rPr lang="zh-CN" altLang="en-US" sz="2800" b="0">
                <a:latin typeface="微软雅黑" panose="020B0503020204020204" pitchFamily="34" charset="-122"/>
                <a:ea typeface="微软雅黑" panose="020B0503020204020204" pitchFamily="34" charset="-122"/>
              </a:rPr>
              <a:t>系统包括用于实现数据输入、输出、存储功能的</a:t>
            </a:r>
            <a:r>
              <a:rPr lang="zh-CN" altLang="en-US" sz="2800" b="0">
                <a:solidFill>
                  <a:srgbClr val="FFC000"/>
                </a:solidFill>
                <a:latin typeface="微软雅黑" panose="020B0503020204020204" pitchFamily="34" charset="-122"/>
                <a:ea typeface="微软雅黑" panose="020B0503020204020204" pitchFamily="34" charset="-122"/>
              </a:rPr>
              <a:t>设备和相应的控制器</a:t>
            </a:r>
            <a:r>
              <a:rPr lang="zh-CN" altLang="en-US" sz="2800" b="0">
                <a:latin typeface="微软雅黑" panose="020B0503020204020204" pitchFamily="34" charset="-122"/>
                <a:ea typeface="微软雅黑" panose="020B0503020204020204" pitchFamily="34" charset="-122"/>
              </a:rPr>
              <a:t>。</a:t>
            </a:r>
            <a:endParaRPr lang="en-US" altLang="zh-CN" sz="2800" b="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2800" b="0">
                <a:latin typeface="微软雅黑" panose="020B0503020204020204" pitchFamily="34" charset="-122"/>
                <a:ea typeface="微软雅黑" panose="020B0503020204020204" pitchFamily="34" charset="-122"/>
              </a:rPr>
              <a:t>设备管理的基本任务是完成用户提出的</a:t>
            </a:r>
            <a:r>
              <a:rPr lang="en-US" altLang="zh-CN" sz="2800" b="0">
                <a:latin typeface="微软雅黑" panose="020B0503020204020204" pitchFamily="34" charset="-122"/>
                <a:ea typeface="微软雅黑" panose="020B0503020204020204" pitchFamily="34" charset="-122"/>
              </a:rPr>
              <a:t>I/O</a:t>
            </a:r>
            <a:r>
              <a:rPr lang="zh-CN" altLang="en-US" sz="2800" b="0">
                <a:latin typeface="微软雅黑" panose="020B0503020204020204" pitchFamily="34" charset="-122"/>
                <a:ea typeface="微软雅黑" panose="020B0503020204020204" pitchFamily="34" charset="-122"/>
              </a:rPr>
              <a:t>请求，提高</a:t>
            </a:r>
            <a:r>
              <a:rPr lang="en-US" altLang="zh-CN" sz="2800" b="0">
                <a:latin typeface="微软雅黑" panose="020B0503020204020204" pitchFamily="34" charset="-122"/>
                <a:ea typeface="微软雅黑" panose="020B0503020204020204" pitchFamily="34" charset="-122"/>
              </a:rPr>
              <a:t>I/O</a:t>
            </a:r>
            <a:r>
              <a:rPr lang="zh-CN" altLang="en-US" sz="2800" b="0">
                <a:latin typeface="微软雅黑" panose="020B0503020204020204" pitchFamily="34" charset="-122"/>
                <a:ea typeface="微软雅黑" panose="020B0503020204020204" pitchFamily="34" charset="-122"/>
              </a:rPr>
              <a:t>速率以及改善</a:t>
            </a:r>
            <a:r>
              <a:rPr lang="en-US" altLang="zh-CN" sz="2800" b="0">
                <a:latin typeface="微软雅黑" panose="020B0503020204020204" pitchFamily="34" charset="-122"/>
                <a:ea typeface="微软雅黑" panose="020B0503020204020204" pitchFamily="34" charset="-122"/>
              </a:rPr>
              <a:t>I/O</a:t>
            </a:r>
            <a:r>
              <a:rPr lang="zh-CN" altLang="en-US" sz="2800" b="0">
                <a:latin typeface="微软雅黑" panose="020B0503020204020204" pitchFamily="34" charset="-122"/>
                <a:ea typeface="微软雅黑" panose="020B0503020204020204" pitchFamily="34" charset="-122"/>
              </a:rPr>
              <a:t>的利用率。</a:t>
            </a:r>
            <a:endParaRPr lang="en-US" altLang="zh-CN" sz="2800" b="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2800" b="0">
                <a:latin typeface="微软雅黑" panose="020B0503020204020204" pitchFamily="34" charset="-122"/>
                <a:ea typeface="微软雅黑" panose="020B0503020204020204" pitchFamily="34" charset="-122"/>
              </a:rPr>
              <a:t>设备管理的主要功能有缓冲区管理、设备分配、磁盘管理、虚拟设备及实现设备独立性。</a:t>
            </a:r>
          </a:p>
        </p:txBody>
      </p:sp>
      <p:sp>
        <p:nvSpPr>
          <p:cNvPr id="45061" name="Text Box 7">
            <a:extLst>
              <a:ext uri="{FF2B5EF4-FFF2-40B4-BE49-F238E27FC236}">
                <a16:creationId xmlns:a16="http://schemas.microsoft.com/office/drawing/2014/main" id="{8BCEE4FE-8F57-4C45-AFB7-84172EDE29CF}"/>
              </a:ext>
            </a:extLst>
          </p:cNvPr>
          <p:cNvSpPr txBox="1">
            <a:spLocks noChangeArrowheads="1"/>
          </p:cNvSpPr>
          <p:nvPr/>
        </p:nvSpPr>
        <p:spPr bwMode="auto">
          <a:xfrm>
            <a:off x="4953000" y="1905000"/>
            <a:ext cx="421957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5.5 </a:t>
            </a:r>
            <a:r>
              <a:rPr lang="zh-CN" altLang="en-US" sz="2400">
                <a:latin typeface="微软雅黑" panose="020B0503020204020204" pitchFamily="34" charset="-122"/>
                <a:ea typeface="微软雅黑" panose="020B0503020204020204" pitchFamily="34" charset="-122"/>
              </a:rPr>
              <a:t>与设备无关的</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软件 </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5.6 </a:t>
            </a:r>
            <a:r>
              <a:rPr lang="zh-CN" altLang="en-US" sz="2400">
                <a:latin typeface="微软雅黑" panose="020B0503020204020204" pitchFamily="34" charset="-122"/>
                <a:ea typeface="微软雅黑" panose="020B0503020204020204" pitchFamily="34" charset="-122"/>
              </a:rPr>
              <a:t>用户层的</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软件</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5.7 </a:t>
            </a:r>
            <a:r>
              <a:rPr lang="zh-CN" altLang="en-US" sz="2400">
                <a:latin typeface="微软雅黑" panose="020B0503020204020204" pitchFamily="34" charset="-122"/>
                <a:ea typeface="微软雅黑" panose="020B0503020204020204" pitchFamily="34" charset="-122"/>
              </a:rPr>
              <a:t>缓冲管理</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5.8 </a:t>
            </a:r>
            <a:r>
              <a:rPr lang="zh-CN" altLang="en-US" sz="2400">
                <a:latin typeface="微软雅黑" panose="020B0503020204020204" pitchFamily="34" charset="-122"/>
                <a:ea typeface="微软雅黑" panose="020B0503020204020204" pitchFamily="34" charset="-122"/>
              </a:rPr>
              <a:t>磁盘存储器的性能和调度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0949"/>
                                        </p:tgtEl>
                                        <p:attrNameLst>
                                          <p:attrName>style.visibility</p:attrName>
                                        </p:attrNameLst>
                                      </p:cBhvr>
                                      <p:to>
                                        <p:strVal val="visible"/>
                                      </p:to>
                                    </p:set>
                                    <p:anim calcmode="lin" valueType="num">
                                      <p:cBhvr additive="base">
                                        <p:cTn id="7" dur="500" fill="hold"/>
                                        <p:tgtEl>
                                          <p:spTgt spid="210949"/>
                                        </p:tgtEl>
                                        <p:attrNameLst>
                                          <p:attrName>ppt_x</p:attrName>
                                        </p:attrNameLst>
                                      </p:cBhvr>
                                      <p:tavLst>
                                        <p:tav tm="0">
                                          <p:val>
                                            <p:strVal val="#ppt_x"/>
                                          </p:val>
                                        </p:tav>
                                        <p:tav tm="100000">
                                          <p:val>
                                            <p:strVal val="#ppt_x"/>
                                          </p:val>
                                        </p:tav>
                                      </p:tavLst>
                                    </p:anim>
                                    <p:anim calcmode="lin" valueType="num">
                                      <p:cBhvr additive="base">
                                        <p:cTn id="8" dur="500" fill="hold"/>
                                        <p:tgtEl>
                                          <p:spTgt spid="2109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3">
            <a:extLst>
              <a:ext uri="{FF2B5EF4-FFF2-40B4-BE49-F238E27FC236}">
                <a16:creationId xmlns:a16="http://schemas.microsoft.com/office/drawing/2014/main" id="{8ED911FE-C886-4938-949F-7EE0F48E84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3D8A9B0-4FB0-4D1E-B138-4E694D5FCC85}" type="slidenum">
              <a:rPr lang="en-US" altLang="zh-CN" sz="1400" smtClean="0"/>
              <a:pPr>
                <a:spcBef>
                  <a:spcPct val="0"/>
                </a:spcBef>
                <a:buFontTx/>
                <a:buNone/>
              </a:pPr>
              <a:t>120</a:t>
            </a:fld>
            <a:endParaRPr lang="en-US" altLang="zh-CN" sz="1400"/>
          </a:p>
        </p:txBody>
      </p:sp>
      <p:sp>
        <p:nvSpPr>
          <p:cNvPr id="185347" name="Text Box 2">
            <a:extLst>
              <a:ext uri="{FF2B5EF4-FFF2-40B4-BE49-F238E27FC236}">
                <a16:creationId xmlns:a16="http://schemas.microsoft.com/office/drawing/2014/main" id="{A3B3DF5A-81F3-47A8-B400-729AB81C1622}"/>
              </a:ext>
            </a:extLst>
          </p:cNvPr>
          <p:cNvSpPr txBox="1">
            <a:spLocks noChangeArrowheads="1"/>
          </p:cNvSpPr>
          <p:nvPr/>
        </p:nvSpPr>
        <p:spPr bwMode="auto">
          <a:xfrm>
            <a:off x="1066800" y="549275"/>
            <a:ext cx="6384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b="1">
                <a:solidFill>
                  <a:srgbClr val="FF6600"/>
                </a:solidFill>
                <a:latin typeface="楷体_GB2312" pitchFamily="49" charset="-122"/>
                <a:ea typeface="楷体_GB2312" pitchFamily="49" charset="-122"/>
              </a:rPr>
              <a:t>5.3.4  </a:t>
            </a:r>
            <a:r>
              <a:rPr kumimoji="1" lang="zh-CN" altLang="en-US" b="1">
                <a:solidFill>
                  <a:srgbClr val="FF6600"/>
                </a:solidFill>
                <a:latin typeface="楷体_GB2312" pitchFamily="49" charset="-122"/>
                <a:ea typeface="楷体_GB2312" pitchFamily="49" charset="-122"/>
              </a:rPr>
              <a:t>缓冲池</a:t>
            </a:r>
            <a:r>
              <a:rPr kumimoji="1" lang="en-US" altLang="zh-CN" b="1">
                <a:solidFill>
                  <a:srgbClr val="FF6600"/>
                </a:solidFill>
                <a:latin typeface="楷体_GB2312" pitchFamily="49" charset="-122"/>
                <a:ea typeface="楷体_GB2312" pitchFamily="49" charset="-122"/>
              </a:rPr>
              <a:t>(Buffer Pool)</a:t>
            </a:r>
            <a:r>
              <a:rPr kumimoji="1" lang="en-US" altLang="zh-CN" sz="2800" b="1">
                <a:latin typeface="Times New Roman" panose="02020603050405020304" pitchFamily="18" charset="0"/>
              </a:rPr>
              <a:t> </a:t>
            </a:r>
          </a:p>
        </p:txBody>
      </p:sp>
      <p:sp>
        <p:nvSpPr>
          <p:cNvPr id="185348" name="Text Box 3">
            <a:extLst>
              <a:ext uri="{FF2B5EF4-FFF2-40B4-BE49-F238E27FC236}">
                <a16:creationId xmlns:a16="http://schemas.microsoft.com/office/drawing/2014/main" id="{D8DA4DDA-8D17-40DF-A361-AB8403DF4720}"/>
              </a:ext>
            </a:extLst>
          </p:cNvPr>
          <p:cNvSpPr txBox="1">
            <a:spLocks noChangeArrowheads="1"/>
          </p:cNvSpPr>
          <p:nvPr/>
        </p:nvSpPr>
        <p:spPr bwMode="auto">
          <a:xfrm>
            <a:off x="1066800" y="1244600"/>
            <a:ext cx="2940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33CC"/>
                </a:solidFill>
                <a:latin typeface="楷体_GB2312" pitchFamily="49" charset="-122"/>
                <a:ea typeface="楷体_GB2312" pitchFamily="49" charset="-122"/>
              </a:rPr>
              <a:t>1. </a:t>
            </a:r>
            <a:r>
              <a:rPr kumimoji="1" lang="zh-CN" altLang="en-US" sz="2800" b="1">
                <a:solidFill>
                  <a:srgbClr val="0033CC"/>
                </a:solidFill>
                <a:latin typeface="楷体_GB2312" pitchFamily="49" charset="-122"/>
                <a:ea typeface="楷体_GB2312" pitchFamily="49" charset="-122"/>
              </a:rPr>
              <a:t>缓冲池的组成</a:t>
            </a:r>
            <a:r>
              <a:rPr kumimoji="1" lang="zh-CN" altLang="en-US" sz="2800" b="1">
                <a:latin typeface="Times New Roman" panose="02020603050405020304" pitchFamily="18" charset="0"/>
              </a:rPr>
              <a:t> </a:t>
            </a:r>
          </a:p>
        </p:txBody>
      </p:sp>
      <p:sp>
        <p:nvSpPr>
          <p:cNvPr id="185349" name="Text Box 4">
            <a:extLst>
              <a:ext uri="{FF2B5EF4-FFF2-40B4-BE49-F238E27FC236}">
                <a16:creationId xmlns:a16="http://schemas.microsoft.com/office/drawing/2014/main" id="{C3611D91-BCC9-4497-A191-7B4E98D22846}"/>
              </a:ext>
            </a:extLst>
          </p:cNvPr>
          <p:cNvSpPr txBox="1">
            <a:spLocks noChangeArrowheads="1"/>
          </p:cNvSpPr>
          <p:nvPr/>
        </p:nvSpPr>
        <p:spPr bwMode="auto">
          <a:xfrm>
            <a:off x="684213" y="1773238"/>
            <a:ext cx="7783512"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kumimoji="1" lang="en-US" altLang="zh-CN" sz="2800" b="1" dirty="0">
                <a:latin typeface="微软雅黑" panose="020B0503020204020204" pitchFamily="34" charset="-122"/>
                <a:ea typeface="微软雅黑" panose="020B0503020204020204" pitchFamily="34" charset="-122"/>
              </a:rPr>
              <a:t>	</a:t>
            </a:r>
            <a:r>
              <a:rPr kumimoji="1" lang="zh-CN" altLang="en-US" sz="2800" b="1" dirty="0">
                <a:latin typeface="微软雅黑" panose="020B0503020204020204" pitchFamily="34" charset="-122"/>
                <a:ea typeface="微软雅黑" panose="020B0503020204020204" pitchFamily="34" charset="-122"/>
              </a:rPr>
              <a:t>公用缓冲池，含有以下三种类型的缓冲区：</a:t>
            </a:r>
          </a:p>
          <a:p>
            <a:pPr algn="just"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	 ① 空</a:t>
            </a:r>
            <a:r>
              <a:rPr kumimoji="1" lang="en-US" altLang="zh-CN" sz="2800" b="1" dirty="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闲</a:t>
            </a:r>
            <a:r>
              <a:rPr kumimoji="1" lang="en-US" altLang="zh-CN" sz="2800" b="1" dirty="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缓冲区；</a:t>
            </a:r>
          </a:p>
          <a:p>
            <a:pPr algn="just"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	 ② 装满输入数据的缓冲区；</a:t>
            </a:r>
          </a:p>
          <a:p>
            <a:pPr algn="just"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	 ③ 装满输出数据的缓冲区。 </a:t>
            </a:r>
          </a:p>
          <a:p>
            <a:pPr algn="just" eaLnBrk="1" hangingPunct="1">
              <a:spcBef>
                <a:spcPct val="50000"/>
              </a:spcBef>
              <a:buFontTx/>
              <a:buNone/>
            </a:pPr>
            <a:endParaRPr kumimoji="1" lang="en-US" altLang="zh-CN" sz="2800" b="1" dirty="0">
              <a:latin typeface="Times New Roman" panose="02020603050405020304" pitchFamily="18" charset="0"/>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灯片编号占位符 5">
            <a:extLst>
              <a:ext uri="{FF2B5EF4-FFF2-40B4-BE49-F238E27FC236}">
                <a16:creationId xmlns:a16="http://schemas.microsoft.com/office/drawing/2014/main" id="{41107CEE-93A7-4D46-BBD5-FBAEEEDA72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7A6D321-82F1-4191-87E3-A73E7388F2B8}" type="slidenum">
              <a:rPr lang="en-US" altLang="zh-CN" sz="1400" smtClean="0">
                <a:latin typeface="微软雅黑" panose="020B0503020204020204" pitchFamily="34" charset="-122"/>
                <a:ea typeface="微软雅黑" panose="020B0503020204020204" pitchFamily="34" charset="-122"/>
              </a:rPr>
              <a:pPr>
                <a:spcBef>
                  <a:spcPct val="0"/>
                </a:spcBef>
                <a:buFontTx/>
                <a:buNone/>
              </a:pPr>
              <a:t>121</a:t>
            </a:fld>
            <a:endParaRPr lang="en-US" altLang="zh-CN" sz="1400">
              <a:latin typeface="微软雅黑" panose="020B0503020204020204" pitchFamily="34" charset="-122"/>
              <a:ea typeface="微软雅黑" panose="020B0503020204020204" pitchFamily="34" charset="-122"/>
            </a:endParaRPr>
          </a:p>
        </p:txBody>
      </p:sp>
      <p:sp>
        <p:nvSpPr>
          <p:cNvPr id="186371" name="Rectangle 2">
            <a:extLst>
              <a:ext uri="{FF2B5EF4-FFF2-40B4-BE49-F238E27FC236}">
                <a16:creationId xmlns:a16="http://schemas.microsoft.com/office/drawing/2014/main" id="{C823A396-5E45-4BE6-9127-616266E33597}"/>
              </a:ext>
            </a:extLst>
          </p:cNvPr>
          <p:cNvSpPr>
            <a:spLocks noGrp="1" noChangeArrowheads="1"/>
          </p:cNvSpPr>
          <p:nvPr>
            <p:ph type="title"/>
          </p:nvPr>
        </p:nvSpPr>
        <p:spPr>
          <a:xfrm>
            <a:off x="457200" y="274638"/>
            <a:ext cx="8229600" cy="777875"/>
          </a:xfrm>
        </p:spPr>
        <p:txBody>
          <a:bodyPr/>
          <a:lstStyle/>
          <a:p>
            <a:pPr eaLnBrk="1" hangingPunct="1"/>
            <a:r>
              <a:rPr lang="zh-CN" altLang="en-US" sz="3600" b="1">
                <a:solidFill>
                  <a:srgbClr val="FF6600"/>
                </a:solidFill>
                <a:latin typeface="微软雅黑" panose="020B0503020204020204" pitchFamily="34" charset="-122"/>
                <a:ea typeface="微软雅黑" panose="020B0503020204020204" pitchFamily="34" charset="-122"/>
              </a:rPr>
              <a:t>缓冲区队列</a:t>
            </a:r>
          </a:p>
        </p:txBody>
      </p:sp>
      <p:sp>
        <p:nvSpPr>
          <p:cNvPr id="186372" name="Rectangle 5">
            <a:extLst>
              <a:ext uri="{FF2B5EF4-FFF2-40B4-BE49-F238E27FC236}">
                <a16:creationId xmlns:a16="http://schemas.microsoft.com/office/drawing/2014/main" id="{106260AF-787C-4E1A-A6D3-A72448D6736E}"/>
              </a:ext>
            </a:extLst>
          </p:cNvPr>
          <p:cNvSpPr>
            <a:spLocks noChangeArrowheads="1"/>
          </p:cNvSpPr>
          <p:nvPr/>
        </p:nvSpPr>
        <p:spPr bwMode="auto">
          <a:xfrm>
            <a:off x="381000" y="1524000"/>
            <a:ext cx="78343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微软雅黑" panose="020B0503020204020204" pitchFamily="34" charset="-122"/>
                <a:ea typeface="微软雅黑" panose="020B0503020204020204" pitchFamily="34" charset="-122"/>
              </a:rPr>
              <a:t>为了管理上的方便，可将相同类型的缓冲区链成一个队列，于是可形成以下三个队列：</a:t>
            </a:r>
            <a:r>
              <a:rPr kumimoji="1" lang="zh-CN" altLang="en-US" sz="2800">
                <a:latin typeface="微软雅黑" panose="020B0503020204020204" pitchFamily="34" charset="-122"/>
                <a:ea typeface="微软雅黑" panose="020B0503020204020204" pitchFamily="34" charset="-122"/>
              </a:rPr>
              <a:t> </a:t>
            </a:r>
          </a:p>
        </p:txBody>
      </p:sp>
      <p:sp>
        <p:nvSpPr>
          <p:cNvPr id="186373" name="Rectangle 6">
            <a:extLst>
              <a:ext uri="{FF2B5EF4-FFF2-40B4-BE49-F238E27FC236}">
                <a16:creationId xmlns:a16="http://schemas.microsoft.com/office/drawing/2014/main" id="{A1E0EADF-8275-41B2-B1D8-48F8D04D6C50}"/>
              </a:ext>
            </a:extLst>
          </p:cNvPr>
          <p:cNvSpPr>
            <a:spLocks noChangeArrowheads="1"/>
          </p:cNvSpPr>
          <p:nvPr/>
        </p:nvSpPr>
        <p:spPr bwMode="auto">
          <a:xfrm>
            <a:off x="762000" y="2438400"/>
            <a:ext cx="7467600"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800" b="1">
                <a:solidFill>
                  <a:srgbClr val="7030A0"/>
                </a:solidFill>
                <a:latin typeface="微软雅黑" panose="020B0503020204020204" pitchFamily="34" charset="-122"/>
                <a:ea typeface="微软雅黑" panose="020B0503020204020204" pitchFamily="34" charset="-122"/>
              </a:rPr>
              <a:t>（</a:t>
            </a:r>
            <a:r>
              <a:rPr lang="en-US" altLang="zh-CN" sz="2800" b="1">
                <a:solidFill>
                  <a:srgbClr val="7030A0"/>
                </a:solidFill>
                <a:latin typeface="微软雅黑" panose="020B0503020204020204" pitchFamily="34" charset="-122"/>
                <a:ea typeface="微软雅黑" panose="020B0503020204020204" pitchFamily="34" charset="-122"/>
              </a:rPr>
              <a:t>1</a:t>
            </a:r>
            <a:r>
              <a:rPr lang="zh-CN" altLang="en-US" sz="2800" b="1">
                <a:solidFill>
                  <a:srgbClr val="7030A0"/>
                </a:solidFill>
                <a:latin typeface="微软雅黑" panose="020B0503020204020204" pitchFamily="34" charset="-122"/>
                <a:ea typeface="微软雅黑" panose="020B0503020204020204" pitchFamily="34" charset="-122"/>
              </a:rPr>
              <a:t>）空缓冲队列</a:t>
            </a:r>
            <a:r>
              <a:rPr lang="en-US" altLang="zh-CN" sz="2800" b="1">
                <a:solidFill>
                  <a:srgbClr val="7030A0"/>
                </a:solidFill>
                <a:latin typeface="微软雅黑" panose="020B0503020204020204" pitchFamily="34" charset="-122"/>
                <a:ea typeface="微软雅黑" panose="020B0503020204020204" pitchFamily="34" charset="-122"/>
              </a:rPr>
              <a:t>emq</a:t>
            </a:r>
            <a:r>
              <a:rPr lang="zh-CN" altLang="en-US" sz="2800" b="1">
                <a:solidFill>
                  <a:srgbClr val="7030A0"/>
                </a:solidFill>
                <a:latin typeface="微软雅黑" panose="020B0503020204020204" pitchFamily="34" charset="-122"/>
                <a:ea typeface="微软雅黑" panose="020B0503020204020204" pitchFamily="34" charset="-122"/>
              </a:rPr>
              <a:t>。</a:t>
            </a:r>
            <a:endParaRPr lang="en-US" altLang="zh-CN" sz="2800" b="1">
              <a:solidFill>
                <a:srgbClr val="7030A0"/>
              </a:solidFill>
              <a:latin typeface="微软雅黑" panose="020B0503020204020204" pitchFamily="34" charset="-122"/>
              <a:ea typeface="微软雅黑" panose="020B0503020204020204" pitchFamily="34" charset="-122"/>
            </a:endParaRPr>
          </a:p>
          <a:p>
            <a:pPr lvl="2" eaLnBrk="1" hangingPunct="1">
              <a:lnSpc>
                <a:spcPct val="110000"/>
              </a:lnSpc>
              <a:spcBef>
                <a:spcPct val="0"/>
              </a:spcBef>
              <a:buFontTx/>
              <a:buNone/>
            </a:pPr>
            <a:r>
              <a:rPr lang="zh-CN" altLang="en-US" sz="2800" b="1">
                <a:latin typeface="微软雅黑" panose="020B0503020204020204" pitchFamily="34" charset="-122"/>
                <a:ea typeface="微软雅黑" panose="020B0503020204020204" pitchFamily="34" charset="-122"/>
              </a:rPr>
              <a:t>这是由空缓冲区所链成的队列。 </a:t>
            </a:r>
          </a:p>
          <a:p>
            <a:pPr eaLnBrk="1" hangingPunct="1">
              <a:lnSpc>
                <a:spcPct val="110000"/>
              </a:lnSpc>
              <a:spcBef>
                <a:spcPct val="0"/>
              </a:spcBef>
              <a:buFontTx/>
              <a:buNone/>
            </a:pPr>
            <a:r>
              <a:rPr lang="zh-CN" altLang="en-US" sz="2800" b="1">
                <a:solidFill>
                  <a:srgbClr val="7030A0"/>
                </a:solidFill>
                <a:latin typeface="微软雅黑" panose="020B0503020204020204" pitchFamily="34" charset="-122"/>
                <a:ea typeface="微软雅黑" panose="020B0503020204020204" pitchFamily="34" charset="-122"/>
              </a:rPr>
              <a:t>（</a:t>
            </a:r>
            <a:r>
              <a:rPr lang="en-US" altLang="zh-CN" sz="2800" b="1">
                <a:solidFill>
                  <a:srgbClr val="7030A0"/>
                </a:solidFill>
                <a:latin typeface="微软雅黑" panose="020B0503020204020204" pitchFamily="34" charset="-122"/>
                <a:ea typeface="微软雅黑" panose="020B0503020204020204" pitchFamily="34" charset="-122"/>
              </a:rPr>
              <a:t>2</a:t>
            </a:r>
            <a:r>
              <a:rPr lang="zh-CN" altLang="en-US" sz="2800" b="1">
                <a:solidFill>
                  <a:srgbClr val="7030A0"/>
                </a:solidFill>
                <a:latin typeface="微软雅黑" panose="020B0503020204020204" pitchFamily="34" charset="-122"/>
                <a:ea typeface="微软雅黑" panose="020B0503020204020204" pitchFamily="34" charset="-122"/>
              </a:rPr>
              <a:t>）输入队列</a:t>
            </a:r>
            <a:r>
              <a:rPr lang="en-US" altLang="zh-CN" sz="2800" b="1">
                <a:solidFill>
                  <a:srgbClr val="7030A0"/>
                </a:solidFill>
                <a:latin typeface="微软雅黑" panose="020B0503020204020204" pitchFamily="34" charset="-122"/>
                <a:ea typeface="微软雅黑" panose="020B0503020204020204" pitchFamily="34" charset="-122"/>
              </a:rPr>
              <a:t>inq</a:t>
            </a:r>
            <a:r>
              <a:rPr lang="zh-CN" altLang="en-US" sz="2800" b="1">
                <a:solidFill>
                  <a:srgbClr val="7030A0"/>
                </a:solidFill>
                <a:latin typeface="微软雅黑" panose="020B0503020204020204" pitchFamily="34" charset="-122"/>
                <a:ea typeface="微软雅黑" panose="020B0503020204020204" pitchFamily="34" charset="-122"/>
              </a:rPr>
              <a:t>。</a:t>
            </a:r>
            <a:endParaRPr lang="en-US" altLang="zh-CN" sz="2800" b="1">
              <a:solidFill>
                <a:srgbClr val="7030A0"/>
              </a:solidFill>
              <a:latin typeface="微软雅黑" panose="020B0503020204020204" pitchFamily="34" charset="-122"/>
              <a:ea typeface="微软雅黑" panose="020B0503020204020204" pitchFamily="34" charset="-122"/>
            </a:endParaRPr>
          </a:p>
          <a:p>
            <a:pPr lvl="2" eaLnBrk="1" hangingPunct="1">
              <a:lnSpc>
                <a:spcPct val="110000"/>
              </a:lnSpc>
              <a:spcBef>
                <a:spcPct val="0"/>
              </a:spcBef>
              <a:buFontTx/>
              <a:buNone/>
            </a:pPr>
            <a:r>
              <a:rPr lang="zh-CN" altLang="en-US" sz="2800" b="1">
                <a:latin typeface="微软雅黑" panose="020B0503020204020204" pitchFamily="34" charset="-122"/>
                <a:ea typeface="微软雅黑" panose="020B0503020204020204" pitchFamily="34" charset="-122"/>
              </a:rPr>
              <a:t>这是由装满输入数据的缓冲区所链成的队列。</a:t>
            </a:r>
          </a:p>
          <a:p>
            <a:pPr eaLnBrk="1" hangingPunct="1">
              <a:lnSpc>
                <a:spcPct val="110000"/>
              </a:lnSpc>
              <a:spcBef>
                <a:spcPct val="0"/>
              </a:spcBef>
              <a:buFontTx/>
              <a:buNone/>
            </a:pPr>
            <a:r>
              <a:rPr lang="zh-CN" altLang="en-US" sz="2800" b="1">
                <a:solidFill>
                  <a:srgbClr val="7030A0"/>
                </a:solidFill>
                <a:latin typeface="微软雅黑" panose="020B0503020204020204" pitchFamily="34" charset="-122"/>
                <a:ea typeface="微软雅黑" panose="020B0503020204020204" pitchFamily="34" charset="-122"/>
              </a:rPr>
              <a:t>（</a:t>
            </a:r>
            <a:r>
              <a:rPr lang="en-US" altLang="zh-CN" sz="2800" b="1">
                <a:solidFill>
                  <a:srgbClr val="7030A0"/>
                </a:solidFill>
                <a:latin typeface="微软雅黑" panose="020B0503020204020204" pitchFamily="34" charset="-122"/>
                <a:ea typeface="微软雅黑" panose="020B0503020204020204" pitchFamily="34" charset="-122"/>
              </a:rPr>
              <a:t>3</a:t>
            </a:r>
            <a:r>
              <a:rPr lang="zh-CN" altLang="en-US" sz="2800" b="1">
                <a:solidFill>
                  <a:srgbClr val="7030A0"/>
                </a:solidFill>
                <a:latin typeface="微软雅黑" panose="020B0503020204020204" pitchFamily="34" charset="-122"/>
                <a:ea typeface="微软雅黑" panose="020B0503020204020204" pitchFamily="34" charset="-122"/>
              </a:rPr>
              <a:t>）输出队列</a:t>
            </a:r>
            <a:r>
              <a:rPr lang="en-US" altLang="zh-CN" sz="2800" b="1">
                <a:solidFill>
                  <a:srgbClr val="7030A0"/>
                </a:solidFill>
                <a:latin typeface="微软雅黑" panose="020B0503020204020204" pitchFamily="34" charset="-122"/>
                <a:ea typeface="微软雅黑" panose="020B0503020204020204" pitchFamily="34" charset="-122"/>
              </a:rPr>
              <a:t>outq</a:t>
            </a:r>
          </a:p>
          <a:p>
            <a:pPr lvl="2" eaLnBrk="1" hangingPunct="1">
              <a:lnSpc>
                <a:spcPct val="110000"/>
              </a:lnSpc>
              <a:spcBef>
                <a:spcPct val="0"/>
              </a:spcBef>
              <a:buFontTx/>
              <a:buNone/>
            </a:pPr>
            <a:r>
              <a:rPr lang="zh-CN" altLang="en-US" sz="2800" b="1">
                <a:latin typeface="微软雅黑" panose="020B0503020204020204" pitchFamily="34" charset="-122"/>
                <a:ea typeface="微软雅黑" panose="020B0503020204020204" pitchFamily="34" charset="-122"/>
              </a:rPr>
              <a:t>这是由装满输出数据的缓冲区所链成的队列。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灯片编号占位符 3">
            <a:extLst>
              <a:ext uri="{FF2B5EF4-FFF2-40B4-BE49-F238E27FC236}">
                <a16:creationId xmlns:a16="http://schemas.microsoft.com/office/drawing/2014/main" id="{D5652BC7-7D74-45CB-9726-52F09C4F24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A323C09-01EF-40D6-BA63-563786A8BF51}" type="slidenum">
              <a:rPr lang="en-US" altLang="zh-CN" sz="1400" smtClean="0"/>
              <a:pPr>
                <a:spcBef>
                  <a:spcPct val="0"/>
                </a:spcBef>
                <a:buFontTx/>
                <a:buNone/>
              </a:pPr>
              <a:t>122</a:t>
            </a:fld>
            <a:endParaRPr lang="en-US" altLang="zh-CN" sz="1400"/>
          </a:p>
        </p:txBody>
      </p:sp>
      <p:sp>
        <p:nvSpPr>
          <p:cNvPr id="187395" name="Text Box 4">
            <a:extLst>
              <a:ext uri="{FF2B5EF4-FFF2-40B4-BE49-F238E27FC236}">
                <a16:creationId xmlns:a16="http://schemas.microsoft.com/office/drawing/2014/main" id="{A214F08A-CC31-4B0A-896F-85201095160C}"/>
              </a:ext>
            </a:extLst>
          </p:cNvPr>
          <p:cNvSpPr txBox="1">
            <a:spLocks noChangeArrowheads="1"/>
          </p:cNvSpPr>
          <p:nvPr/>
        </p:nvSpPr>
        <p:spPr bwMode="auto">
          <a:xfrm>
            <a:off x="1143000" y="304800"/>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t>缓冲区队列</a:t>
            </a:r>
            <a:endParaRPr lang="en-US" altLang="zh-CN" sz="2800" b="1"/>
          </a:p>
        </p:txBody>
      </p:sp>
      <p:sp>
        <p:nvSpPr>
          <p:cNvPr id="187396" name="Rectangle 7">
            <a:extLst>
              <a:ext uri="{FF2B5EF4-FFF2-40B4-BE49-F238E27FC236}">
                <a16:creationId xmlns:a16="http://schemas.microsoft.com/office/drawing/2014/main" id="{C3BA9B0A-A5AA-41DC-B2C5-6E1101242F5E}"/>
              </a:ext>
            </a:extLst>
          </p:cNvPr>
          <p:cNvSpPr>
            <a:spLocks noChangeArrowheads="1"/>
          </p:cNvSpPr>
          <p:nvPr/>
        </p:nvSpPr>
        <p:spPr bwMode="auto">
          <a:xfrm>
            <a:off x="611188" y="2492375"/>
            <a:ext cx="8137525" cy="4032250"/>
          </a:xfrm>
          <a:prstGeom prst="rect">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缓冲池</a:t>
            </a:r>
          </a:p>
        </p:txBody>
      </p:sp>
      <p:sp>
        <p:nvSpPr>
          <p:cNvPr id="187397" name="Text Box 8">
            <a:extLst>
              <a:ext uri="{FF2B5EF4-FFF2-40B4-BE49-F238E27FC236}">
                <a16:creationId xmlns:a16="http://schemas.microsoft.com/office/drawing/2014/main" id="{64A27213-A66B-4FB8-9EA6-D1D5CD61388C}"/>
              </a:ext>
            </a:extLst>
          </p:cNvPr>
          <p:cNvSpPr txBox="1">
            <a:spLocks noChangeArrowheads="1"/>
          </p:cNvSpPr>
          <p:nvPr/>
        </p:nvSpPr>
        <p:spPr bwMode="auto">
          <a:xfrm>
            <a:off x="1258888" y="2924175"/>
            <a:ext cx="865187" cy="485775"/>
          </a:xfrm>
          <a:prstGeom prst="rect">
            <a:avLst/>
          </a:prstGeom>
          <a:noFill/>
          <a:ln w="28575" algn="ctr">
            <a:solidFill>
              <a:srgbClr val="80000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Em</a:t>
            </a:r>
          </a:p>
        </p:txBody>
      </p:sp>
      <p:sp>
        <p:nvSpPr>
          <p:cNvPr id="187398" name="Text Box 9">
            <a:extLst>
              <a:ext uri="{FF2B5EF4-FFF2-40B4-BE49-F238E27FC236}">
                <a16:creationId xmlns:a16="http://schemas.microsoft.com/office/drawing/2014/main" id="{0B62F8AA-0B07-4564-BDAC-0D4D1120BA46}"/>
              </a:ext>
            </a:extLst>
          </p:cNvPr>
          <p:cNvSpPr txBox="1">
            <a:spLocks noChangeArrowheads="1"/>
          </p:cNvSpPr>
          <p:nvPr/>
        </p:nvSpPr>
        <p:spPr bwMode="auto">
          <a:xfrm>
            <a:off x="1331913" y="4581525"/>
            <a:ext cx="865187" cy="485775"/>
          </a:xfrm>
          <a:prstGeom prst="rect">
            <a:avLst/>
          </a:prstGeom>
          <a:noFill/>
          <a:ln w="28575" algn="ctr">
            <a:solidFill>
              <a:srgbClr val="80000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Em</a:t>
            </a:r>
          </a:p>
        </p:txBody>
      </p:sp>
      <p:sp>
        <p:nvSpPr>
          <p:cNvPr id="187399" name="Text Box 10">
            <a:extLst>
              <a:ext uri="{FF2B5EF4-FFF2-40B4-BE49-F238E27FC236}">
                <a16:creationId xmlns:a16="http://schemas.microsoft.com/office/drawing/2014/main" id="{3DE6D885-479C-4548-B709-37AEC57C501A}"/>
              </a:ext>
            </a:extLst>
          </p:cNvPr>
          <p:cNvSpPr txBox="1">
            <a:spLocks noChangeArrowheads="1"/>
          </p:cNvSpPr>
          <p:nvPr/>
        </p:nvSpPr>
        <p:spPr bwMode="auto">
          <a:xfrm>
            <a:off x="6515100" y="2997200"/>
            <a:ext cx="866775" cy="485775"/>
          </a:xfrm>
          <a:prstGeom prst="rect">
            <a:avLst/>
          </a:prstGeom>
          <a:noFill/>
          <a:ln w="28575" algn="ctr">
            <a:solidFill>
              <a:srgbClr val="80000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Em</a:t>
            </a:r>
          </a:p>
        </p:txBody>
      </p:sp>
      <p:sp>
        <p:nvSpPr>
          <p:cNvPr id="187400" name="Text Box 11">
            <a:extLst>
              <a:ext uri="{FF2B5EF4-FFF2-40B4-BE49-F238E27FC236}">
                <a16:creationId xmlns:a16="http://schemas.microsoft.com/office/drawing/2014/main" id="{1C4577E4-DAD9-4E18-9244-DDE1D6565162}"/>
              </a:ext>
            </a:extLst>
          </p:cNvPr>
          <p:cNvSpPr txBox="1">
            <a:spLocks noChangeArrowheads="1"/>
          </p:cNvSpPr>
          <p:nvPr/>
        </p:nvSpPr>
        <p:spPr bwMode="auto">
          <a:xfrm>
            <a:off x="3419475" y="5013325"/>
            <a:ext cx="865188" cy="485775"/>
          </a:xfrm>
          <a:prstGeom prst="rect">
            <a:avLst/>
          </a:prstGeom>
          <a:noFill/>
          <a:ln w="28575" algn="ctr">
            <a:solidFill>
              <a:srgbClr val="FF000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Em</a:t>
            </a:r>
          </a:p>
        </p:txBody>
      </p:sp>
      <p:sp>
        <p:nvSpPr>
          <p:cNvPr id="187401" name="Text Box 12">
            <a:extLst>
              <a:ext uri="{FF2B5EF4-FFF2-40B4-BE49-F238E27FC236}">
                <a16:creationId xmlns:a16="http://schemas.microsoft.com/office/drawing/2014/main" id="{FB91A2DF-70A2-4257-8F93-CC1C5448A402}"/>
              </a:ext>
            </a:extLst>
          </p:cNvPr>
          <p:cNvSpPr txBox="1">
            <a:spLocks noChangeArrowheads="1"/>
          </p:cNvSpPr>
          <p:nvPr/>
        </p:nvSpPr>
        <p:spPr bwMode="auto">
          <a:xfrm>
            <a:off x="7019925" y="5661025"/>
            <a:ext cx="865188" cy="485775"/>
          </a:xfrm>
          <a:prstGeom prst="rect">
            <a:avLst/>
          </a:prstGeom>
          <a:noFill/>
          <a:ln w="28575" algn="ctr">
            <a:solidFill>
              <a:srgbClr val="80000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Em</a:t>
            </a:r>
          </a:p>
        </p:txBody>
      </p:sp>
      <p:sp>
        <p:nvSpPr>
          <p:cNvPr id="36877" name="Text Box 13">
            <a:extLst>
              <a:ext uri="{FF2B5EF4-FFF2-40B4-BE49-F238E27FC236}">
                <a16:creationId xmlns:a16="http://schemas.microsoft.com/office/drawing/2014/main" id="{CCB21588-A666-4AFB-893E-89B8EFC49BBE}"/>
              </a:ext>
            </a:extLst>
          </p:cNvPr>
          <p:cNvSpPr txBox="1">
            <a:spLocks noChangeArrowheads="1"/>
          </p:cNvSpPr>
          <p:nvPr/>
        </p:nvSpPr>
        <p:spPr bwMode="auto">
          <a:xfrm>
            <a:off x="3203575" y="2852738"/>
            <a:ext cx="863600" cy="48577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headEnd/>
            <a:tailEnd/>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p>
        </p:txBody>
      </p:sp>
      <p:sp>
        <p:nvSpPr>
          <p:cNvPr id="36878" name="Text Box 14">
            <a:extLst>
              <a:ext uri="{FF2B5EF4-FFF2-40B4-BE49-F238E27FC236}">
                <a16:creationId xmlns:a16="http://schemas.microsoft.com/office/drawing/2014/main" id="{AD28806D-936A-4C35-B10E-DC156F8E6AE5}"/>
              </a:ext>
            </a:extLst>
          </p:cNvPr>
          <p:cNvSpPr txBox="1">
            <a:spLocks noChangeArrowheads="1"/>
          </p:cNvSpPr>
          <p:nvPr/>
        </p:nvSpPr>
        <p:spPr bwMode="auto">
          <a:xfrm>
            <a:off x="5724525" y="4292600"/>
            <a:ext cx="863600" cy="48577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headEnd/>
            <a:tailEnd/>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p>
        </p:txBody>
      </p:sp>
      <p:sp>
        <p:nvSpPr>
          <p:cNvPr id="36879" name="Text Box 15">
            <a:extLst>
              <a:ext uri="{FF2B5EF4-FFF2-40B4-BE49-F238E27FC236}">
                <a16:creationId xmlns:a16="http://schemas.microsoft.com/office/drawing/2014/main" id="{C7831418-4639-4989-8E78-11B21AA83E73}"/>
              </a:ext>
            </a:extLst>
          </p:cNvPr>
          <p:cNvSpPr txBox="1">
            <a:spLocks noChangeArrowheads="1"/>
          </p:cNvSpPr>
          <p:nvPr/>
        </p:nvSpPr>
        <p:spPr bwMode="auto">
          <a:xfrm>
            <a:off x="5149850" y="5445125"/>
            <a:ext cx="863600" cy="48577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headEnd/>
            <a:tailEnd/>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p>
        </p:txBody>
      </p:sp>
      <p:sp>
        <p:nvSpPr>
          <p:cNvPr id="36880" name="Text Box 16">
            <a:extLst>
              <a:ext uri="{FF2B5EF4-FFF2-40B4-BE49-F238E27FC236}">
                <a16:creationId xmlns:a16="http://schemas.microsoft.com/office/drawing/2014/main" id="{A7F76553-DBDC-4885-8F45-10485B6DAD87}"/>
              </a:ext>
            </a:extLst>
          </p:cNvPr>
          <p:cNvSpPr txBox="1">
            <a:spLocks noChangeArrowheads="1"/>
          </p:cNvSpPr>
          <p:nvPr/>
        </p:nvSpPr>
        <p:spPr bwMode="auto">
          <a:xfrm>
            <a:off x="3132138" y="4076700"/>
            <a:ext cx="865187" cy="48577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headEnd/>
            <a:tailEnd/>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p>
        </p:txBody>
      </p:sp>
      <p:sp>
        <p:nvSpPr>
          <p:cNvPr id="187406" name="Text Box 17">
            <a:extLst>
              <a:ext uri="{FF2B5EF4-FFF2-40B4-BE49-F238E27FC236}">
                <a16:creationId xmlns:a16="http://schemas.microsoft.com/office/drawing/2014/main" id="{DCB74DD6-FFB4-4E93-AD86-5423FB7720A0}"/>
              </a:ext>
            </a:extLst>
          </p:cNvPr>
          <p:cNvSpPr txBox="1">
            <a:spLocks noChangeArrowheads="1"/>
          </p:cNvSpPr>
          <p:nvPr/>
        </p:nvSpPr>
        <p:spPr bwMode="auto">
          <a:xfrm>
            <a:off x="5076825" y="3500438"/>
            <a:ext cx="865188" cy="48577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Out</a:t>
            </a:r>
          </a:p>
        </p:txBody>
      </p:sp>
      <p:sp>
        <p:nvSpPr>
          <p:cNvPr id="187407" name="Text Box 18">
            <a:extLst>
              <a:ext uri="{FF2B5EF4-FFF2-40B4-BE49-F238E27FC236}">
                <a16:creationId xmlns:a16="http://schemas.microsoft.com/office/drawing/2014/main" id="{586E8F5C-2C0D-446F-A6EA-B58A7365C34D}"/>
              </a:ext>
            </a:extLst>
          </p:cNvPr>
          <p:cNvSpPr txBox="1">
            <a:spLocks noChangeArrowheads="1"/>
          </p:cNvSpPr>
          <p:nvPr/>
        </p:nvSpPr>
        <p:spPr bwMode="auto">
          <a:xfrm>
            <a:off x="7092950" y="4437063"/>
            <a:ext cx="865188" cy="48577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Out</a:t>
            </a:r>
          </a:p>
        </p:txBody>
      </p:sp>
      <p:sp>
        <p:nvSpPr>
          <p:cNvPr id="187408" name="Text Box 19">
            <a:extLst>
              <a:ext uri="{FF2B5EF4-FFF2-40B4-BE49-F238E27FC236}">
                <a16:creationId xmlns:a16="http://schemas.microsoft.com/office/drawing/2014/main" id="{47A9A7EB-4164-4E53-A74B-7A7970650F74}"/>
              </a:ext>
            </a:extLst>
          </p:cNvPr>
          <p:cNvSpPr txBox="1">
            <a:spLocks noChangeArrowheads="1"/>
          </p:cNvSpPr>
          <p:nvPr/>
        </p:nvSpPr>
        <p:spPr bwMode="auto">
          <a:xfrm>
            <a:off x="1546225" y="5514975"/>
            <a:ext cx="866775" cy="48577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Out</a:t>
            </a:r>
          </a:p>
        </p:txBody>
      </p:sp>
      <p:sp>
        <p:nvSpPr>
          <p:cNvPr id="187409" name="Text Box 20">
            <a:extLst>
              <a:ext uri="{FF2B5EF4-FFF2-40B4-BE49-F238E27FC236}">
                <a16:creationId xmlns:a16="http://schemas.microsoft.com/office/drawing/2014/main" id="{B177C437-F9BF-44C0-8677-59F9B0814E88}"/>
              </a:ext>
            </a:extLst>
          </p:cNvPr>
          <p:cNvSpPr txBox="1">
            <a:spLocks noChangeArrowheads="1"/>
          </p:cNvSpPr>
          <p:nvPr/>
        </p:nvSpPr>
        <p:spPr bwMode="auto">
          <a:xfrm>
            <a:off x="3633788" y="5951538"/>
            <a:ext cx="866775" cy="48577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Out</a:t>
            </a:r>
          </a:p>
        </p:txBody>
      </p:sp>
      <p:cxnSp>
        <p:nvCxnSpPr>
          <p:cNvPr id="36885" name="AutoShape 21">
            <a:extLst>
              <a:ext uri="{FF2B5EF4-FFF2-40B4-BE49-F238E27FC236}">
                <a16:creationId xmlns:a16="http://schemas.microsoft.com/office/drawing/2014/main" id="{1F62A706-E406-4A8E-995C-F0ACF21D040D}"/>
              </a:ext>
            </a:extLst>
          </p:cNvPr>
          <p:cNvCxnSpPr>
            <a:cxnSpLocks noChangeShapeType="1"/>
            <a:stCxn id="187397" idx="2"/>
            <a:endCxn id="187398" idx="0"/>
          </p:cNvCxnSpPr>
          <p:nvPr/>
        </p:nvCxnSpPr>
        <p:spPr bwMode="auto">
          <a:xfrm rot="16200000" flipH="1">
            <a:off x="1157288" y="3959225"/>
            <a:ext cx="1143000" cy="73025"/>
          </a:xfrm>
          <a:prstGeom prst="bentConnector3">
            <a:avLst>
              <a:gd name="adj1" fmla="val 50000"/>
            </a:avLst>
          </a:prstGeom>
          <a:noFill/>
          <a:ln w="28575">
            <a:solidFill>
              <a:srgbClr val="FF0000"/>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6" name="AutoShape 22">
            <a:extLst>
              <a:ext uri="{FF2B5EF4-FFF2-40B4-BE49-F238E27FC236}">
                <a16:creationId xmlns:a16="http://schemas.microsoft.com/office/drawing/2014/main" id="{E9CE338C-4041-4490-9532-FB335D74A190}"/>
              </a:ext>
            </a:extLst>
          </p:cNvPr>
          <p:cNvCxnSpPr>
            <a:cxnSpLocks noChangeShapeType="1"/>
            <a:stCxn id="187398" idx="3"/>
            <a:endCxn id="187399" idx="1"/>
          </p:cNvCxnSpPr>
          <p:nvPr/>
        </p:nvCxnSpPr>
        <p:spPr bwMode="auto">
          <a:xfrm flipV="1">
            <a:off x="2211388" y="3240088"/>
            <a:ext cx="4289425" cy="1584325"/>
          </a:xfrm>
          <a:prstGeom prst="bentConnector3">
            <a:avLst>
              <a:gd name="adj1" fmla="val 49963"/>
            </a:avLst>
          </a:prstGeom>
          <a:noFill/>
          <a:ln w="28575">
            <a:solidFill>
              <a:srgbClr val="FF0000"/>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7" name="AutoShape 23">
            <a:extLst>
              <a:ext uri="{FF2B5EF4-FFF2-40B4-BE49-F238E27FC236}">
                <a16:creationId xmlns:a16="http://schemas.microsoft.com/office/drawing/2014/main" id="{01786A35-1893-4428-B76B-76D4F06F530B}"/>
              </a:ext>
            </a:extLst>
          </p:cNvPr>
          <p:cNvCxnSpPr>
            <a:cxnSpLocks noChangeShapeType="1"/>
            <a:stCxn id="187399" idx="3"/>
            <a:endCxn id="187401" idx="3"/>
          </p:cNvCxnSpPr>
          <p:nvPr/>
        </p:nvCxnSpPr>
        <p:spPr bwMode="auto">
          <a:xfrm>
            <a:off x="7396163" y="3240088"/>
            <a:ext cx="503237" cy="2663825"/>
          </a:xfrm>
          <a:prstGeom prst="bentConnector3">
            <a:avLst>
              <a:gd name="adj1" fmla="val 142273"/>
            </a:avLst>
          </a:prstGeom>
          <a:noFill/>
          <a:ln w="28575">
            <a:solidFill>
              <a:srgbClr val="FF0000"/>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8" name="AutoShape 24">
            <a:extLst>
              <a:ext uri="{FF2B5EF4-FFF2-40B4-BE49-F238E27FC236}">
                <a16:creationId xmlns:a16="http://schemas.microsoft.com/office/drawing/2014/main" id="{813927C5-6BB6-41F3-A0DA-B41E4B8E4379}"/>
              </a:ext>
            </a:extLst>
          </p:cNvPr>
          <p:cNvCxnSpPr>
            <a:cxnSpLocks noChangeShapeType="1"/>
            <a:stCxn id="36877" idx="2"/>
            <a:endCxn id="36880" idx="0"/>
          </p:cNvCxnSpPr>
          <p:nvPr/>
        </p:nvCxnSpPr>
        <p:spPr bwMode="auto">
          <a:xfrm rot="5400000">
            <a:off x="3245643" y="3672682"/>
            <a:ext cx="709613" cy="69850"/>
          </a:xfrm>
          <a:prstGeom prst="bentConnector3">
            <a:avLst>
              <a:gd name="adj1" fmla="val 49889"/>
            </a:avLst>
          </a:prstGeom>
          <a:noFill/>
          <a:ln w="28575">
            <a:solidFill>
              <a:schemeClr val="folHlink"/>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9" name="AutoShape 25">
            <a:extLst>
              <a:ext uri="{FF2B5EF4-FFF2-40B4-BE49-F238E27FC236}">
                <a16:creationId xmlns:a16="http://schemas.microsoft.com/office/drawing/2014/main" id="{2BD9E497-2BE0-45B0-97F0-4536E9964579}"/>
              </a:ext>
            </a:extLst>
          </p:cNvPr>
          <p:cNvCxnSpPr>
            <a:cxnSpLocks noChangeShapeType="1"/>
            <a:stCxn id="36880" idx="3"/>
            <a:endCxn id="36878" idx="1"/>
          </p:cNvCxnSpPr>
          <p:nvPr/>
        </p:nvCxnSpPr>
        <p:spPr bwMode="auto">
          <a:xfrm>
            <a:off x="4011613" y="4319588"/>
            <a:ext cx="1698625" cy="215900"/>
          </a:xfrm>
          <a:prstGeom prst="bentConnector3">
            <a:avLst>
              <a:gd name="adj1" fmla="val 49907"/>
            </a:avLst>
          </a:prstGeom>
          <a:noFill/>
          <a:ln w="28575">
            <a:solidFill>
              <a:schemeClr val="folHlink"/>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0" name="AutoShape 26">
            <a:extLst>
              <a:ext uri="{FF2B5EF4-FFF2-40B4-BE49-F238E27FC236}">
                <a16:creationId xmlns:a16="http://schemas.microsoft.com/office/drawing/2014/main" id="{2127B3F5-6D9E-4E70-A6A9-E28FE0ECA298}"/>
              </a:ext>
            </a:extLst>
          </p:cNvPr>
          <p:cNvCxnSpPr>
            <a:cxnSpLocks noChangeShapeType="1"/>
            <a:stCxn id="36878" idx="2"/>
            <a:endCxn id="36879" idx="0"/>
          </p:cNvCxnSpPr>
          <p:nvPr/>
        </p:nvCxnSpPr>
        <p:spPr bwMode="auto">
          <a:xfrm rot="5400000">
            <a:off x="5549900" y="4824413"/>
            <a:ext cx="638175" cy="574675"/>
          </a:xfrm>
          <a:prstGeom prst="bentConnector3">
            <a:avLst>
              <a:gd name="adj1" fmla="val 50000"/>
            </a:avLst>
          </a:prstGeom>
          <a:noFill/>
          <a:ln w="28575">
            <a:solidFill>
              <a:schemeClr val="folHlink"/>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1" name="AutoShape 27">
            <a:extLst>
              <a:ext uri="{FF2B5EF4-FFF2-40B4-BE49-F238E27FC236}">
                <a16:creationId xmlns:a16="http://schemas.microsoft.com/office/drawing/2014/main" id="{9CF0F722-300B-4275-A4A9-F161DB105BD1}"/>
              </a:ext>
            </a:extLst>
          </p:cNvPr>
          <p:cNvCxnSpPr>
            <a:cxnSpLocks noChangeShapeType="1"/>
            <a:stCxn id="187401" idx="2"/>
            <a:endCxn id="187400" idx="3"/>
          </p:cNvCxnSpPr>
          <p:nvPr/>
        </p:nvCxnSpPr>
        <p:spPr bwMode="auto">
          <a:xfrm rot="16200000" flipV="1">
            <a:off x="5423694" y="4131469"/>
            <a:ext cx="904875" cy="3154363"/>
          </a:xfrm>
          <a:prstGeom prst="bentConnector4">
            <a:avLst>
              <a:gd name="adj1" fmla="val -23685"/>
              <a:gd name="adj2" fmla="val 57120"/>
            </a:avLst>
          </a:prstGeom>
          <a:noFill/>
          <a:ln w="28575">
            <a:solidFill>
              <a:srgbClr val="FF0000"/>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2" name="AutoShape 28">
            <a:extLst>
              <a:ext uri="{FF2B5EF4-FFF2-40B4-BE49-F238E27FC236}">
                <a16:creationId xmlns:a16="http://schemas.microsoft.com/office/drawing/2014/main" id="{5B2545B9-B99C-4B85-8F58-DD5B1E96ECD4}"/>
              </a:ext>
            </a:extLst>
          </p:cNvPr>
          <p:cNvCxnSpPr>
            <a:cxnSpLocks noChangeShapeType="1"/>
            <a:stCxn id="187408" idx="3"/>
            <a:endCxn id="187409" idx="1"/>
          </p:cNvCxnSpPr>
          <p:nvPr/>
        </p:nvCxnSpPr>
        <p:spPr bwMode="auto">
          <a:xfrm>
            <a:off x="2427288" y="5757863"/>
            <a:ext cx="1192212" cy="436562"/>
          </a:xfrm>
          <a:prstGeom prst="bentConnector3">
            <a:avLst>
              <a:gd name="adj1" fmla="val 49935"/>
            </a:avLst>
          </a:prstGeom>
          <a:noFill/>
          <a:ln w="28575">
            <a:solidFill>
              <a:schemeClr val="tx1"/>
            </a:solidFill>
            <a:prstDash val="dash"/>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3" name="AutoShape 29">
            <a:extLst>
              <a:ext uri="{FF2B5EF4-FFF2-40B4-BE49-F238E27FC236}">
                <a16:creationId xmlns:a16="http://schemas.microsoft.com/office/drawing/2014/main" id="{DAB38D12-A1FA-4227-8634-6EF2E74563E3}"/>
              </a:ext>
            </a:extLst>
          </p:cNvPr>
          <p:cNvCxnSpPr>
            <a:cxnSpLocks noChangeShapeType="1"/>
            <a:stCxn id="187409" idx="3"/>
            <a:endCxn id="187406" idx="1"/>
          </p:cNvCxnSpPr>
          <p:nvPr/>
        </p:nvCxnSpPr>
        <p:spPr bwMode="auto">
          <a:xfrm flipV="1">
            <a:off x="4514850" y="3743325"/>
            <a:ext cx="547688" cy="2451100"/>
          </a:xfrm>
          <a:prstGeom prst="bentConnector3">
            <a:avLst>
              <a:gd name="adj1" fmla="val 49856"/>
            </a:avLst>
          </a:prstGeom>
          <a:noFill/>
          <a:ln w="28575">
            <a:solidFill>
              <a:schemeClr val="tx1"/>
            </a:solidFill>
            <a:prstDash val="dash"/>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4" name="AutoShape 30">
            <a:extLst>
              <a:ext uri="{FF2B5EF4-FFF2-40B4-BE49-F238E27FC236}">
                <a16:creationId xmlns:a16="http://schemas.microsoft.com/office/drawing/2014/main" id="{64C12028-353F-43E3-B7C1-FB997825AB5C}"/>
              </a:ext>
            </a:extLst>
          </p:cNvPr>
          <p:cNvCxnSpPr>
            <a:cxnSpLocks noChangeShapeType="1"/>
            <a:stCxn id="187406" idx="3"/>
            <a:endCxn id="187407" idx="0"/>
          </p:cNvCxnSpPr>
          <p:nvPr/>
        </p:nvCxnSpPr>
        <p:spPr bwMode="auto">
          <a:xfrm>
            <a:off x="5956300" y="3743325"/>
            <a:ext cx="1570038" cy="679450"/>
          </a:xfrm>
          <a:prstGeom prst="bentConnector2">
            <a:avLst/>
          </a:prstGeom>
          <a:noFill/>
          <a:ln w="28575">
            <a:solidFill>
              <a:schemeClr val="tx1"/>
            </a:solidFill>
            <a:prstDash val="dash"/>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graphicFrame>
        <p:nvGraphicFramePr>
          <p:cNvPr id="36896" name="Object 2">
            <a:extLst>
              <a:ext uri="{FF2B5EF4-FFF2-40B4-BE49-F238E27FC236}">
                <a16:creationId xmlns:a16="http://schemas.microsoft.com/office/drawing/2014/main" id="{84510ABF-FAC4-478B-B232-7E462CBD616A}"/>
              </a:ext>
            </a:extLst>
          </p:cNvPr>
          <p:cNvGraphicFramePr>
            <a:graphicFrameLocks noChangeAspect="1"/>
          </p:cNvGraphicFramePr>
          <p:nvPr/>
        </p:nvGraphicFramePr>
        <p:xfrm>
          <a:off x="3548063" y="296863"/>
          <a:ext cx="5562600" cy="2555875"/>
        </p:xfrm>
        <a:graphic>
          <a:graphicData uri="http://schemas.openxmlformats.org/presentationml/2006/ole">
            <mc:AlternateContent xmlns:mc="http://schemas.openxmlformats.org/markup-compatibility/2006">
              <mc:Choice xmlns:v="urn:schemas-microsoft-com:vml" Requires="v">
                <p:oleObj spid="_x0000_s29700" name="VISIO" r:id="rId4" imgW="3591720" imgH="1651680" progId="Visio.Drawing.6">
                  <p:embed/>
                </p:oleObj>
              </mc:Choice>
              <mc:Fallback>
                <p:oleObj name="VISIO" r:id="rId4" imgW="3591720" imgH="1651680" progId="Visio.Drawing.6">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063" y="296863"/>
                        <a:ext cx="5562600" cy="2555875"/>
                      </a:xfrm>
                      <a:prstGeom prst="rect">
                        <a:avLst/>
                      </a:prstGeom>
                      <a:solidFill>
                        <a:srgbClr val="FFFF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36885"/>
                                        </p:tgtEl>
                                        <p:attrNameLst>
                                          <p:attrName>style.visibility</p:attrName>
                                        </p:attrNameLst>
                                      </p:cBhvr>
                                      <p:to>
                                        <p:strVal val="visible"/>
                                      </p:to>
                                    </p:set>
                                    <p:anim calcmode="lin" valueType="num">
                                      <p:cBhvr>
                                        <p:cTn id="7" dur="500" fill="hold"/>
                                        <p:tgtEl>
                                          <p:spTgt spid="36885"/>
                                        </p:tgtEl>
                                        <p:attrNameLst>
                                          <p:attrName>ppt_x</p:attrName>
                                        </p:attrNameLst>
                                      </p:cBhvr>
                                      <p:tavLst>
                                        <p:tav tm="0">
                                          <p:val>
                                            <p:strVal val="#ppt_x"/>
                                          </p:val>
                                        </p:tav>
                                        <p:tav tm="100000">
                                          <p:val>
                                            <p:strVal val="#ppt_x"/>
                                          </p:val>
                                        </p:tav>
                                      </p:tavLst>
                                    </p:anim>
                                    <p:anim calcmode="lin" valueType="num">
                                      <p:cBhvr>
                                        <p:cTn id="8" dur="500" fill="hold"/>
                                        <p:tgtEl>
                                          <p:spTgt spid="36885"/>
                                        </p:tgtEl>
                                        <p:attrNameLst>
                                          <p:attrName>ppt_y</p:attrName>
                                        </p:attrNameLst>
                                      </p:cBhvr>
                                      <p:tavLst>
                                        <p:tav tm="0">
                                          <p:val>
                                            <p:strVal val="#ppt_y-#ppt_h/2"/>
                                          </p:val>
                                        </p:tav>
                                        <p:tav tm="100000">
                                          <p:val>
                                            <p:strVal val="#ppt_y"/>
                                          </p:val>
                                        </p:tav>
                                      </p:tavLst>
                                    </p:anim>
                                    <p:anim calcmode="lin" valueType="num">
                                      <p:cBhvr>
                                        <p:cTn id="9" dur="500" fill="hold"/>
                                        <p:tgtEl>
                                          <p:spTgt spid="36885"/>
                                        </p:tgtEl>
                                        <p:attrNameLst>
                                          <p:attrName>ppt_w</p:attrName>
                                        </p:attrNameLst>
                                      </p:cBhvr>
                                      <p:tavLst>
                                        <p:tav tm="0">
                                          <p:val>
                                            <p:strVal val="#ppt_w"/>
                                          </p:val>
                                        </p:tav>
                                        <p:tav tm="100000">
                                          <p:val>
                                            <p:strVal val="#ppt_w"/>
                                          </p:val>
                                        </p:tav>
                                      </p:tavLst>
                                    </p:anim>
                                    <p:anim calcmode="lin" valueType="num">
                                      <p:cBhvr>
                                        <p:cTn id="10" dur="500" fill="hold"/>
                                        <p:tgtEl>
                                          <p:spTgt spid="36885"/>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1" fill="hold" nodeType="afterEffect">
                                  <p:stCondLst>
                                    <p:cond delay="0"/>
                                  </p:stCondLst>
                                  <p:childTnLst>
                                    <p:set>
                                      <p:cBhvr>
                                        <p:cTn id="13" dur="1" fill="hold">
                                          <p:stCondLst>
                                            <p:cond delay="0"/>
                                          </p:stCondLst>
                                        </p:cTn>
                                        <p:tgtEl>
                                          <p:spTgt spid="36886"/>
                                        </p:tgtEl>
                                        <p:attrNameLst>
                                          <p:attrName>style.visibility</p:attrName>
                                        </p:attrNameLst>
                                      </p:cBhvr>
                                      <p:to>
                                        <p:strVal val="visible"/>
                                      </p:to>
                                    </p:set>
                                    <p:anim calcmode="lin" valueType="num">
                                      <p:cBhvr>
                                        <p:cTn id="14" dur="500" fill="hold"/>
                                        <p:tgtEl>
                                          <p:spTgt spid="36886"/>
                                        </p:tgtEl>
                                        <p:attrNameLst>
                                          <p:attrName>ppt_x</p:attrName>
                                        </p:attrNameLst>
                                      </p:cBhvr>
                                      <p:tavLst>
                                        <p:tav tm="0">
                                          <p:val>
                                            <p:strVal val="#ppt_x"/>
                                          </p:val>
                                        </p:tav>
                                        <p:tav tm="100000">
                                          <p:val>
                                            <p:strVal val="#ppt_x"/>
                                          </p:val>
                                        </p:tav>
                                      </p:tavLst>
                                    </p:anim>
                                    <p:anim calcmode="lin" valueType="num">
                                      <p:cBhvr>
                                        <p:cTn id="15" dur="500" fill="hold"/>
                                        <p:tgtEl>
                                          <p:spTgt spid="36886"/>
                                        </p:tgtEl>
                                        <p:attrNameLst>
                                          <p:attrName>ppt_y</p:attrName>
                                        </p:attrNameLst>
                                      </p:cBhvr>
                                      <p:tavLst>
                                        <p:tav tm="0">
                                          <p:val>
                                            <p:strVal val="#ppt_y-#ppt_h/2"/>
                                          </p:val>
                                        </p:tav>
                                        <p:tav tm="100000">
                                          <p:val>
                                            <p:strVal val="#ppt_y"/>
                                          </p:val>
                                        </p:tav>
                                      </p:tavLst>
                                    </p:anim>
                                    <p:anim calcmode="lin" valueType="num">
                                      <p:cBhvr>
                                        <p:cTn id="16" dur="500" fill="hold"/>
                                        <p:tgtEl>
                                          <p:spTgt spid="36886"/>
                                        </p:tgtEl>
                                        <p:attrNameLst>
                                          <p:attrName>ppt_w</p:attrName>
                                        </p:attrNameLst>
                                      </p:cBhvr>
                                      <p:tavLst>
                                        <p:tav tm="0">
                                          <p:val>
                                            <p:strVal val="#ppt_w"/>
                                          </p:val>
                                        </p:tav>
                                        <p:tav tm="100000">
                                          <p:val>
                                            <p:strVal val="#ppt_w"/>
                                          </p:val>
                                        </p:tav>
                                      </p:tavLst>
                                    </p:anim>
                                    <p:anim calcmode="lin" valueType="num">
                                      <p:cBhvr>
                                        <p:cTn id="17" dur="500" fill="hold"/>
                                        <p:tgtEl>
                                          <p:spTgt spid="36886"/>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000"/>
                            </p:stCondLst>
                            <p:childTnLst>
                              <p:par>
                                <p:cTn id="19" presetID="17" presetClass="entr" presetSubtype="1" fill="hold" nodeType="afterEffect">
                                  <p:stCondLst>
                                    <p:cond delay="0"/>
                                  </p:stCondLst>
                                  <p:childTnLst>
                                    <p:set>
                                      <p:cBhvr>
                                        <p:cTn id="20" dur="1" fill="hold">
                                          <p:stCondLst>
                                            <p:cond delay="0"/>
                                          </p:stCondLst>
                                        </p:cTn>
                                        <p:tgtEl>
                                          <p:spTgt spid="36887"/>
                                        </p:tgtEl>
                                        <p:attrNameLst>
                                          <p:attrName>style.visibility</p:attrName>
                                        </p:attrNameLst>
                                      </p:cBhvr>
                                      <p:to>
                                        <p:strVal val="visible"/>
                                      </p:to>
                                    </p:set>
                                    <p:anim calcmode="lin" valueType="num">
                                      <p:cBhvr>
                                        <p:cTn id="21" dur="500" fill="hold"/>
                                        <p:tgtEl>
                                          <p:spTgt spid="36887"/>
                                        </p:tgtEl>
                                        <p:attrNameLst>
                                          <p:attrName>ppt_x</p:attrName>
                                        </p:attrNameLst>
                                      </p:cBhvr>
                                      <p:tavLst>
                                        <p:tav tm="0">
                                          <p:val>
                                            <p:strVal val="#ppt_x"/>
                                          </p:val>
                                        </p:tav>
                                        <p:tav tm="100000">
                                          <p:val>
                                            <p:strVal val="#ppt_x"/>
                                          </p:val>
                                        </p:tav>
                                      </p:tavLst>
                                    </p:anim>
                                    <p:anim calcmode="lin" valueType="num">
                                      <p:cBhvr>
                                        <p:cTn id="22" dur="500" fill="hold"/>
                                        <p:tgtEl>
                                          <p:spTgt spid="36887"/>
                                        </p:tgtEl>
                                        <p:attrNameLst>
                                          <p:attrName>ppt_y</p:attrName>
                                        </p:attrNameLst>
                                      </p:cBhvr>
                                      <p:tavLst>
                                        <p:tav tm="0">
                                          <p:val>
                                            <p:strVal val="#ppt_y-#ppt_h/2"/>
                                          </p:val>
                                        </p:tav>
                                        <p:tav tm="100000">
                                          <p:val>
                                            <p:strVal val="#ppt_y"/>
                                          </p:val>
                                        </p:tav>
                                      </p:tavLst>
                                    </p:anim>
                                    <p:anim calcmode="lin" valueType="num">
                                      <p:cBhvr>
                                        <p:cTn id="23" dur="500" fill="hold"/>
                                        <p:tgtEl>
                                          <p:spTgt spid="36887"/>
                                        </p:tgtEl>
                                        <p:attrNameLst>
                                          <p:attrName>ppt_w</p:attrName>
                                        </p:attrNameLst>
                                      </p:cBhvr>
                                      <p:tavLst>
                                        <p:tav tm="0">
                                          <p:val>
                                            <p:strVal val="#ppt_w"/>
                                          </p:val>
                                        </p:tav>
                                        <p:tav tm="100000">
                                          <p:val>
                                            <p:strVal val="#ppt_w"/>
                                          </p:val>
                                        </p:tav>
                                      </p:tavLst>
                                    </p:anim>
                                    <p:anim calcmode="lin" valueType="num">
                                      <p:cBhvr>
                                        <p:cTn id="24" dur="500" fill="hold"/>
                                        <p:tgtEl>
                                          <p:spTgt spid="36887"/>
                                        </p:tgtEl>
                                        <p:attrNameLst>
                                          <p:attrName>ppt_h</p:attrName>
                                        </p:attrNameLst>
                                      </p:cBhvr>
                                      <p:tavLst>
                                        <p:tav tm="0">
                                          <p:val>
                                            <p:fltVal val="0"/>
                                          </p:val>
                                        </p:tav>
                                        <p:tav tm="100000">
                                          <p:val>
                                            <p:strVal val="#ppt_h"/>
                                          </p:val>
                                        </p:tav>
                                      </p:tavLst>
                                    </p:anim>
                                  </p:childTnLst>
                                </p:cTn>
                              </p:par>
                            </p:childTnLst>
                          </p:cTn>
                        </p:par>
                        <p:par>
                          <p:cTn id="25" fill="hold" nodeType="afterGroup">
                            <p:stCondLst>
                              <p:cond delay="1500"/>
                            </p:stCondLst>
                            <p:childTnLst>
                              <p:par>
                                <p:cTn id="26" presetID="17" presetClass="entr" presetSubtype="1" fill="hold" nodeType="afterEffect">
                                  <p:stCondLst>
                                    <p:cond delay="0"/>
                                  </p:stCondLst>
                                  <p:childTnLst>
                                    <p:set>
                                      <p:cBhvr>
                                        <p:cTn id="27" dur="1" fill="hold">
                                          <p:stCondLst>
                                            <p:cond delay="0"/>
                                          </p:stCondLst>
                                        </p:cTn>
                                        <p:tgtEl>
                                          <p:spTgt spid="36891"/>
                                        </p:tgtEl>
                                        <p:attrNameLst>
                                          <p:attrName>style.visibility</p:attrName>
                                        </p:attrNameLst>
                                      </p:cBhvr>
                                      <p:to>
                                        <p:strVal val="visible"/>
                                      </p:to>
                                    </p:set>
                                    <p:anim calcmode="lin" valueType="num">
                                      <p:cBhvr>
                                        <p:cTn id="28" dur="500" fill="hold"/>
                                        <p:tgtEl>
                                          <p:spTgt spid="36891"/>
                                        </p:tgtEl>
                                        <p:attrNameLst>
                                          <p:attrName>ppt_x</p:attrName>
                                        </p:attrNameLst>
                                      </p:cBhvr>
                                      <p:tavLst>
                                        <p:tav tm="0">
                                          <p:val>
                                            <p:strVal val="#ppt_x"/>
                                          </p:val>
                                        </p:tav>
                                        <p:tav tm="100000">
                                          <p:val>
                                            <p:strVal val="#ppt_x"/>
                                          </p:val>
                                        </p:tav>
                                      </p:tavLst>
                                    </p:anim>
                                    <p:anim calcmode="lin" valueType="num">
                                      <p:cBhvr>
                                        <p:cTn id="29" dur="500" fill="hold"/>
                                        <p:tgtEl>
                                          <p:spTgt spid="36891"/>
                                        </p:tgtEl>
                                        <p:attrNameLst>
                                          <p:attrName>ppt_y</p:attrName>
                                        </p:attrNameLst>
                                      </p:cBhvr>
                                      <p:tavLst>
                                        <p:tav tm="0">
                                          <p:val>
                                            <p:strVal val="#ppt_y-#ppt_h/2"/>
                                          </p:val>
                                        </p:tav>
                                        <p:tav tm="100000">
                                          <p:val>
                                            <p:strVal val="#ppt_y"/>
                                          </p:val>
                                        </p:tav>
                                      </p:tavLst>
                                    </p:anim>
                                    <p:anim calcmode="lin" valueType="num">
                                      <p:cBhvr>
                                        <p:cTn id="30" dur="500" fill="hold"/>
                                        <p:tgtEl>
                                          <p:spTgt spid="36891"/>
                                        </p:tgtEl>
                                        <p:attrNameLst>
                                          <p:attrName>ppt_w</p:attrName>
                                        </p:attrNameLst>
                                      </p:cBhvr>
                                      <p:tavLst>
                                        <p:tav tm="0">
                                          <p:val>
                                            <p:strVal val="#ppt_w"/>
                                          </p:val>
                                        </p:tav>
                                        <p:tav tm="100000">
                                          <p:val>
                                            <p:strVal val="#ppt_w"/>
                                          </p:val>
                                        </p:tav>
                                      </p:tavLst>
                                    </p:anim>
                                    <p:anim calcmode="lin" valueType="num">
                                      <p:cBhvr>
                                        <p:cTn id="31" dur="500" fill="hold"/>
                                        <p:tgtEl>
                                          <p:spTgt spid="36891"/>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1" fill="hold" nodeType="clickEffect">
                                  <p:stCondLst>
                                    <p:cond delay="0"/>
                                  </p:stCondLst>
                                  <p:childTnLst>
                                    <p:set>
                                      <p:cBhvr>
                                        <p:cTn id="35" dur="1" fill="hold">
                                          <p:stCondLst>
                                            <p:cond delay="0"/>
                                          </p:stCondLst>
                                        </p:cTn>
                                        <p:tgtEl>
                                          <p:spTgt spid="36888"/>
                                        </p:tgtEl>
                                        <p:attrNameLst>
                                          <p:attrName>style.visibility</p:attrName>
                                        </p:attrNameLst>
                                      </p:cBhvr>
                                      <p:to>
                                        <p:strVal val="visible"/>
                                      </p:to>
                                    </p:set>
                                    <p:anim calcmode="lin" valueType="num">
                                      <p:cBhvr>
                                        <p:cTn id="36" dur="500" fill="hold"/>
                                        <p:tgtEl>
                                          <p:spTgt spid="36888"/>
                                        </p:tgtEl>
                                        <p:attrNameLst>
                                          <p:attrName>ppt_x</p:attrName>
                                        </p:attrNameLst>
                                      </p:cBhvr>
                                      <p:tavLst>
                                        <p:tav tm="0">
                                          <p:val>
                                            <p:strVal val="#ppt_x"/>
                                          </p:val>
                                        </p:tav>
                                        <p:tav tm="100000">
                                          <p:val>
                                            <p:strVal val="#ppt_x"/>
                                          </p:val>
                                        </p:tav>
                                      </p:tavLst>
                                    </p:anim>
                                    <p:anim calcmode="lin" valueType="num">
                                      <p:cBhvr>
                                        <p:cTn id="37" dur="500" fill="hold"/>
                                        <p:tgtEl>
                                          <p:spTgt spid="36888"/>
                                        </p:tgtEl>
                                        <p:attrNameLst>
                                          <p:attrName>ppt_y</p:attrName>
                                        </p:attrNameLst>
                                      </p:cBhvr>
                                      <p:tavLst>
                                        <p:tav tm="0">
                                          <p:val>
                                            <p:strVal val="#ppt_y-#ppt_h/2"/>
                                          </p:val>
                                        </p:tav>
                                        <p:tav tm="100000">
                                          <p:val>
                                            <p:strVal val="#ppt_y"/>
                                          </p:val>
                                        </p:tav>
                                      </p:tavLst>
                                    </p:anim>
                                    <p:anim calcmode="lin" valueType="num">
                                      <p:cBhvr>
                                        <p:cTn id="38" dur="500" fill="hold"/>
                                        <p:tgtEl>
                                          <p:spTgt spid="36888"/>
                                        </p:tgtEl>
                                        <p:attrNameLst>
                                          <p:attrName>ppt_w</p:attrName>
                                        </p:attrNameLst>
                                      </p:cBhvr>
                                      <p:tavLst>
                                        <p:tav tm="0">
                                          <p:val>
                                            <p:strVal val="#ppt_w"/>
                                          </p:val>
                                        </p:tav>
                                        <p:tav tm="100000">
                                          <p:val>
                                            <p:strVal val="#ppt_w"/>
                                          </p:val>
                                        </p:tav>
                                      </p:tavLst>
                                    </p:anim>
                                    <p:anim calcmode="lin" valueType="num">
                                      <p:cBhvr>
                                        <p:cTn id="39" dur="500" fill="hold"/>
                                        <p:tgtEl>
                                          <p:spTgt spid="36888"/>
                                        </p:tgtEl>
                                        <p:attrNameLst>
                                          <p:attrName>ppt_h</p:attrName>
                                        </p:attrNameLst>
                                      </p:cBhvr>
                                      <p:tavLst>
                                        <p:tav tm="0">
                                          <p:val>
                                            <p:fltVal val="0"/>
                                          </p:val>
                                        </p:tav>
                                        <p:tav tm="100000">
                                          <p:val>
                                            <p:strVal val="#ppt_h"/>
                                          </p:val>
                                        </p:tav>
                                      </p:tavLst>
                                    </p:anim>
                                  </p:childTnLst>
                                </p:cTn>
                              </p:par>
                            </p:childTnLst>
                          </p:cTn>
                        </p:par>
                        <p:par>
                          <p:cTn id="40" fill="hold" nodeType="afterGroup">
                            <p:stCondLst>
                              <p:cond delay="500"/>
                            </p:stCondLst>
                            <p:childTnLst>
                              <p:par>
                                <p:cTn id="41" presetID="17" presetClass="entr" presetSubtype="1" fill="hold" nodeType="afterEffect">
                                  <p:stCondLst>
                                    <p:cond delay="0"/>
                                  </p:stCondLst>
                                  <p:childTnLst>
                                    <p:set>
                                      <p:cBhvr>
                                        <p:cTn id="42" dur="1" fill="hold">
                                          <p:stCondLst>
                                            <p:cond delay="0"/>
                                          </p:stCondLst>
                                        </p:cTn>
                                        <p:tgtEl>
                                          <p:spTgt spid="36889"/>
                                        </p:tgtEl>
                                        <p:attrNameLst>
                                          <p:attrName>style.visibility</p:attrName>
                                        </p:attrNameLst>
                                      </p:cBhvr>
                                      <p:to>
                                        <p:strVal val="visible"/>
                                      </p:to>
                                    </p:set>
                                    <p:anim calcmode="lin" valueType="num">
                                      <p:cBhvr>
                                        <p:cTn id="43" dur="500" fill="hold"/>
                                        <p:tgtEl>
                                          <p:spTgt spid="36889"/>
                                        </p:tgtEl>
                                        <p:attrNameLst>
                                          <p:attrName>ppt_x</p:attrName>
                                        </p:attrNameLst>
                                      </p:cBhvr>
                                      <p:tavLst>
                                        <p:tav tm="0">
                                          <p:val>
                                            <p:strVal val="#ppt_x"/>
                                          </p:val>
                                        </p:tav>
                                        <p:tav tm="100000">
                                          <p:val>
                                            <p:strVal val="#ppt_x"/>
                                          </p:val>
                                        </p:tav>
                                      </p:tavLst>
                                    </p:anim>
                                    <p:anim calcmode="lin" valueType="num">
                                      <p:cBhvr>
                                        <p:cTn id="44" dur="500" fill="hold"/>
                                        <p:tgtEl>
                                          <p:spTgt spid="36889"/>
                                        </p:tgtEl>
                                        <p:attrNameLst>
                                          <p:attrName>ppt_y</p:attrName>
                                        </p:attrNameLst>
                                      </p:cBhvr>
                                      <p:tavLst>
                                        <p:tav tm="0">
                                          <p:val>
                                            <p:strVal val="#ppt_y-#ppt_h/2"/>
                                          </p:val>
                                        </p:tav>
                                        <p:tav tm="100000">
                                          <p:val>
                                            <p:strVal val="#ppt_y"/>
                                          </p:val>
                                        </p:tav>
                                      </p:tavLst>
                                    </p:anim>
                                    <p:anim calcmode="lin" valueType="num">
                                      <p:cBhvr>
                                        <p:cTn id="45" dur="500" fill="hold"/>
                                        <p:tgtEl>
                                          <p:spTgt spid="36889"/>
                                        </p:tgtEl>
                                        <p:attrNameLst>
                                          <p:attrName>ppt_w</p:attrName>
                                        </p:attrNameLst>
                                      </p:cBhvr>
                                      <p:tavLst>
                                        <p:tav tm="0">
                                          <p:val>
                                            <p:strVal val="#ppt_w"/>
                                          </p:val>
                                        </p:tav>
                                        <p:tav tm="100000">
                                          <p:val>
                                            <p:strVal val="#ppt_w"/>
                                          </p:val>
                                        </p:tav>
                                      </p:tavLst>
                                    </p:anim>
                                    <p:anim calcmode="lin" valueType="num">
                                      <p:cBhvr>
                                        <p:cTn id="46" dur="500" fill="hold"/>
                                        <p:tgtEl>
                                          <p:spTgt spid="36889"/>
                                        </p:tgtEl>
                                        <p:attrNameLst>
                                          <p:attrName>ppt_h</p:attrName>
                                        </p:attrNameLst>
                                      </p:cBhvr>
                                      <p:tavLst>
                                        <p:tav tm="0">
                                          <p:val>
                                            <p:fltVal val="0"/>
                                          </p:val>
                                        </p:tav>
                                        <p:tav tm="100000">
                                          <p:val>
                                            <p:strVal val="#ppt_h"/>
                                          </p:val>
                                        </p:tav>
                                      </p:tavLst>
                                    </p:anim>
                                  </p:childTnLst>
                                </p:cTn>
                              </p:par>
                            </p:childTnLst>
                          </p:cTn>
                        </p:par>
                        <p:par>
                          <p:cTn id="47" fill="hold" nodeType="afterGroup">
                            <p:stCondLst>
                              <p:cond delay="1000"/>
                            </p:stCondLst>
                            <p:childTnLst>
                              <p:par>
                                <p:cTn id="48" presetID="17" presetClass="entr" presetSubtype="1" fill="hold" nodeType="afterEffect">
                                  <p:stCondLst>
                                    <p:cond delay="0"/>
                                  </p:stCondLst>
                                  <p:childTnLst>
                                    <p:set>
                                      <p:cBhvr>
                                        <p:cTn id="49" dur="1" fill="hold">
                                          <p:stCondLst>
                                            <p:cond delay="0"/>
                                          </p:stCondLst>
                                        </p:cTn>
                                        <p:tgtEl>
                                          <p:spTgt spid="36890"/>
                                        </p:tgtEl>
                                        <p:attrNameLst>
                                          <p:attrName>style.visibility</p:attrName>
                                        </p:attrNameLst>
                                      </p:cBhvr>
                                      <p:to>
                                        <p:strVal val="visible"/>
                                      </p:to>
                                    </p:set>
                                    <p:anim calcmode="lin" valueType="num">
                                      <p:cBhvr>
                                        <p:cTn id="50" dur="500" fill="hold"/>
                                        <p:tgtEl>
                                          <p:spTgt spid="36890"/>
                                        </p:tgtEl>
                                        <p:attrNameLst>
                                          <p:attrName>ppt_x</p:attrName>
                                        </p:attrNameLst>
                                      </p:cBhvr>
                                      <p:tavLst>
                                        <p:tav tm="0">
                                          <p:val>
                                            <p:strVal val="#ppt_x"/>
                                          </p:val>
                                        </p:tav>
                                        <p:tav tm="100000">
                                          <p:val>
                                            <p:strVal val="#ppt_x"/>
                                          </p:val>
                                        </p:tav>
                                      </p:tavLst>
                                    </p:anim>
                                    <p:anim calcmode="lin" valueType="num">
                                      <p:cBhvr>
                                        <p:cTn id="51" dur="500" fill="hold"/>
                                        <p:tgtEl>
                                          <p:spTgt spid="36890"/>
                                        </p:tgtEl>
                                        <p:attrNameLst>
                                          <p:attrName>ppt_y</p:attrName>
                                        </p:attrNameLst>
                                      </p:cBhvr>
                                      <p:tavLst>
                                        <p:tav tm="0">
                                          <p:val>
                                            <p:strVal val="#ppt_y-#ppt_h/2"/>
                                          </p:val>
                                        </p:tav>
                                        <p:tav tm="100000">
                                          <p:val>
                                            <p:strVal val="#ppt_y"/>
                                          </p:val>
                                        </p:tav>
                                      </p:tavLst>
                                    </p:anim>
                                    <p:anim calcmode="lin" valueType="num">
                                      <p:cBhvr>
                                        <p:cTn id="52" dur="500" fill="hold"/>
                                        <p:tgtEl>
                                          <p:spTgt spid="36890"/>
                                        </p:tgtEl>
                                        <p:attrNameLst>
                                          <p:attrName>ppt_w</p:attrName>
                                        </p:attrNameLst>
                                      </p:cBhvr>
                                      <p:tavLst>
                                        <p:tav tm="0">
                                          <p:val>
                                            <p:strVal val="#ppt_w"/>
                                          </p:val>
                                        </p:tav>
                                        <p:tav tm="100000">
                                          <p:val>
                                            <p:strVal val="#ppt_w"/>
                                          </p:val>
                                        </p:tav>
                                      </p:tavLst>
                                    </p:anim>
                                    <p:anim calcmode="lin" valueType="num">
                                      <p:cBhvr>
                                        <p:cTn id="53" dur="500" fill="hold"/>
                                        <p:tgtEl>
                                          <p:spTgt spid="36890"/>
                                        </p:tgtEl>
                                        <p:attrNameLst>
                                          <p:attrName>ppt_h</p:attrName>
                                        </p:attrNameLst>
                                      </p:cBhvr>
                                      <p:tavLst>
                                        <p:tav tm="0">
                                          <p:val>
                                            <p:fltVal val="0"/>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17" presetClass="entr" presetSubtype="1" fill="hold" nodeType="clickEffect">
                                  <p:stCondLst>
                                    <p:cond delay="0"/>
                                  </p:stCondLst>
                                  <p:childTnLst>
                                    <p:set>
                                      <p:cBhvr>
                                        <p:cTn id="57" dur="1" fill="hold">
                                          <p:stCondLst>
                                            <p:cond delay="0"/>
                                          </p:stCondLst>
                                        </p:cTn>
                                        <p:tgtEl>
                                          <p:spTgt spid="36892"/>
                                        </p:tgtEl>
                                        <p:attrNameLst>
                                          <p:attrName>style.visibility</p:attrName>
                                        </p:attrNameLst>
                                      </p:cBhvr>
                                      <p:to>
                                        <p:strVal val="visible"/>
                                      </p:to>
                                    </p:set>
                                    <p:anim calcmode="lin" valueType="num">
                                      <p:cBhvr>
                                        <p:cTn id="58" dur="500" fill="hold"/>
                                        <p:tgtEl>
                                          <p:spTgt spid="36892"/>
                                        </p:tgtEl>
                                        <p:attrNameLst>
                                          <p:attrName>ppt_x</p:attrName>
                                        </p:attrNameLst>
                                      </p:cBhvr>
                                      <p:tavLst>
                                        <p:tav tm="0">
                                          <p:val>
                                            <p:strVal val="#ppt_x"/>
                                          </p:val>
                                        </p:tav>
                                        <p:tav tm="100000">
                                          <p:val>
                                            <p:strVal val="#ppt_x"/>
                                          </p:val>
                                        </p:tav>
                                      </p:tavLst>
                                    </p:anim>
                                    <p:anim calcmode="lin" valueType="num">
                                      <p:cBhvr>
                                        <p:cTn id="59" dur="500" fill="hold"/>
                                        <p:tgtEl>
                                          <p:spTgt spid="36892"/>
                                        </p:tgtEl>
                                        <p:attrNameLst>
                                          <p:attrName>ppt_y</p:attrName>
                                        </p:attrNameLst>
                                      </p:cBhvr>
                                      <p:tavLst>
                                        <p:tav tm="0">
                                          <p:val>
                                            <p:strVal val="#ppt_y-#ppt_h/2"/>
                                          </p:val>
                                        </p:tav>
                                        <p:tav tm="100000">
                                          <p:val>
                                            <p:strVal val="#ppt_y"/>
                                          </p:val>
                                        </p:tav>
                                      </p:tavLst>
                                    </p:anim>
                                    <p:anim calcmode="lin" valueType="num">
                                      <p:cBhvr>
                                        <p:cTn id="60" dur="500" fill="hold"/>
                                        <p:tgtEl>
                                          <p:spTgt spid="36892"/>
                                        </p:tgtEl>
                                        <p:attrNameLst>
                                          <p:attrName>ppt_w</p:attrName>
                                        </p:attrNameLst>
                                      </p:cBhvr>
                                      <p:tavLst>
                                        <p:tav tm="0">
                                          <p:val>
                                            <p:strVal val="#ppt_w"/>
                                          </p:val>
                                        </p:tav>
                                        <p:tav tm="100000">
                                          <p:val>
                                            <p:strVal val="#ppt_w"/>
                                          </p:val>
                                        </p:tav>
                                      </p:tavLst>
                                    </p:anim>
                                    <p:anim calcmode="lin" valueType="num">
                                      <p:cBhvr>
                                        <p:cTn id="61" dur="500" fill="hold"/>
                                        <p:tgtEl>
                                          <p:spTgt spid="36892"/>
                                        </p:tgtEl>
                                        <p:attrNameLst>
                                          <p:attrName>ppt_h</p:attrName>
                                        </p:attrNameLst>
                                      </p:cBhvr>
                                      <p:tavLst>
                                        <p:tav tm="0">
                                          <p:val>
                                            <p:fltVal val="0"/>
                                          </p:val>
                                        </p:tav>
                                        <p:tav tm="100000">
                                          <p:val>
                                            <p:strVal val="#ppt_h"/>
                                          </p:val>
                                        </p:tav>
                                      </p:tavLst>
                                    </p:anim>
                                  </p:childTnLst>
                                </p:cTn>
                              </p:par>
                            </p:childTnLst>
                          </p:cTn>
                        </p:par>
                        <p:par>
                          <p:cTn id="62" fill="hold" nodeType="afterGroup">
                            <p:stCondLst>
                              <p:cond delay="500"/>
                            </p:stCondLst>
                            <p:childTnLst>
                              <p:par>
                                <p:cTn id="63" presetID="17" presetClass="entr" presetSubtype="1" fill="hold" nodeType="afterEffect">
                                  <p:stCondLst>
                                    <p:cond delay="0"/>
                                  </p:stCondLst>
                                  <p:childTnLst>
                                    <p:set>
                                      <p:cBhvr>
                                        <p:cTn id="64" dur="1" fill="hold">
                                          <p:stCondLst>
                                            <p:cond delay="0"/>
                                          </p:stCondLst>
                                        </p:cTn>
                                        <p:tgtEl>
                                          <p:spTgt spid="36893"/>
                                        </p:tgtEl>
                                        <p:attrNameLst>
                                          <p:attrName>style.visibility</p:attrName>
                                        </p:attrNameLst>
                                      </p:cBhvr>
                                      <p:to>
                                        <p:strVal val="visible"/>
                                      </p:to>
                                    </p:set>
                                    <p:anim calcmode="lin" valueType="num">
                                      <p:cBhvr>
                                        <p:cTn id="65" dur="500" fill="hold"/>
                                        <p:tgtEl>
                                          <p:spTgt spid="36893"/>
                                        </p:tgtEl>
                                        <p:attrNameLst>
                                          <p:attrName>ppt_x</p:attrName>
                                        </p:attrNameLst>
                                      </p:cBhvr>
                                      <p:tavLst>
                                        <p:tav tm="0">
                                          <p:val>
                                            <p:strVal val="#ppt_x"/>
                                          </p:val>
                                        </p:tav>
                                        <p:tav tm="100000">
                                          <p:val>
                                            <p:strVal val="#ppt_x"/>
                                          </p:val>
                                        </p:tav>
                                      </p:tavLst>
                                    </p:anim>
                                    <p:anim calcmode="lin" valueType="num">
                                      <p:cBhvr>
                                        <p:cTn id="66" dur="500" fill="hold"/>
                                        <p:tgtEl>
                                          <p:spTgt spid="36893"/>
                                        </p:tgtEl>
                                        <p:attrNameLst>
                                          <p:attrName>ppt_y</p:attrName>
                                        </p:attrNameLst>
                                      </p:cBhvr>
                                      <p:tavLst>
                                        <p:tav tm="0">
                                          <p:val>
                                            <p:strVal val="#ppt_y-#ppt_h/2"/>
                                          </p:val>
                                        </p:tav>
                                        <p:tav tm="100000">
                                          <p:val>
                                            <p:strVal val="#ppt_y"/>
                                          </p:val>
                                        </p:tav>
                                      </p:tavLst>
                                    </p:anim>
                                    <p:anim calcmode="lin" valueType="num">
                                      <p:cBhvr>
                                        <p:cTn id="67" dur="500" fill="hold"/>
                                        <p:tgtEl>
                                          <p:spTgt spid="36893"/>
                                        </p:tgtEl>
                                        <p:attrNameLst>
                                          <p:attrName>ppt_w</p:attrName>
                                        </p:attrNameLst>
                                      </p:cBhvr>
                                      <p:tavLst>
                                        <p:tav tm="0">
                                          <p:val>
                                            <p:strVal val="#ppt_w"/>
                                          </p:val>
                                        </p:tav>
                                        <p:tav tm="100000">
                                          <p:val>
                                            <p:strVal val="#ppt_w"/>
                                          </p:val>
                                        </p:tav>
                                      </p:tavLst>
                                    </p:anim>
                                    <p:anim calcmode="lin" valueType="num">
                                      <p:cBhvr>
                                        <p:cTn id="68" dur="500" fill="hold"/>
                                        <p:tgtEl>
                                          <p:spTgt spid="36893"/>
                                        </p:tgtEl>
                                        <p:attrNameLst>
                                          <p:attrName>ppt_h</p:attrName>
                                        </p:attrNameLst>
                                      </p:cBhvr>
                                      <p:tavLst>
                                        <p:tav tm="0">
                                          <p:val>
                                            <p:fltVal val="0"/>
                                          </p:val>
                                        </p:tav>
                                        <p:tav tm="100000">
                                          <p:val>
                                            <p:strVal val="#ppt_h"/>
                                          </p:val>
                                        </p:tav>
                                      </p:tavLst>
                                    </p:anim>
                                  </p:childTnLst>
                                </p:cTn>
                              </p:par>
                            </p:childTnLst>
                          </p:cTn>
                        </p:par>
                        <p:par>
                          <p:cTn id="69" fill="hold" nodeType="afterGroup">
                            <p:stCondLst>
                              <p:cond delay="1000"/>
                            </p:stCondLst>
                            <p:childTnLst>
                              <p:par>
                                <p:cTn id="70" presetID="17" presetClass="entr" presetSubtype="1" fill="hold" nodeType="afterEffect">
                                  <p:stCondLst>
                                    <p:cond delay="0"/>
                                  </p:stCondLst>
                                  <p:childTnLst>
                                    <p:set>
                                      <p:cBhvr>
                                        <p:cTn id="71" dur="1" fill="hold">
                                          <p:stCondLst>
                                            <p:cond delay="0"/>
                                          </p:stCondLst>
                                        </p:cTn>
                                        <p:tgtEl>
                                          <p:spTgt spid="36894"/>
                                        </p:tgtEl>
                                        <p:attrNameLst>
                                          <p:attrName>style.visibility</p:attrName>
                                        </p:attrNameLst>
                                      </p:cBhvr>
                                      <p:to>
                                        <p:strVal val="visible"/>
                                      </p:to>
                                    </p:set>
                                    <p:anim calcmode="lin" valueType="num">
                                      <p:cBhvr>
                                        <p:cTn id="72" dur="500" fill="hold"/>
                                        <p:tgtEl>
                                          <p:spTgt spid="36894"/>
                                        </p:tgtEl>
                                        <p:attrNameLst>
                                          <p:attrName>ppt_x</p:attrName>
                                        </p:attrNameLst>
                                      </p:cBhvr>
                                      <p:tavLst>
                                        <p:tav tm="0">
                                          <p:val>
                                            <p:strVal val="#ppt_x"/>
                                          </p:val>
                                        </p:tav>
                                        <p:tav tm="100000">
                                          <p:val>
                                            <p:strVal val="#ppt_x"/>
                                          </p:val>
                                        </p:tav>
                                      </p:tavLst>
                                    </p:anim>
                                    <p:anim calcmode="lin" valueType="num">
                                      <p:cBhvr>
                                        <p:cTn id="73" dur="500" fill="hold"/>
                                        <p:tgtEl>
                                          <p:spTgt spid="36894"/>
                                        </p:tgtEl>
                                        <p:attrNameLst>
                                          <p:attrName>ppt_y</p:attrName>
                                        </p:attrNameLst>
                                      </p:cBhvr>
                                      <p:tavLst>
                                        <p:tav tm="0">
                                          <p:val>
                                            <p:strVal val="#ppt_y-#ppt_h/2"/>
                                          </p:val>
                                        </p:tav>
                                        <p:tav tm="100000">
                                          <p:val>
                                            <p:strVal val="#ppt_y"/>
                                          </p:val>
                                        </p:tav>
                                      </p:tavLst>
                                    </p:anim>
                                    <p:anim calcmode="lin" valueType="num">
                                      <p:cBhvr>
                                        <p:cTn id="74" dur="500" fill="hold"/>
                                        <p:tgtEl>
                                          <p:spTgt spid="36894"/>
                                        </p:tgtEl>
                                        <p:attrNameLst>
                                          <p:attrName>ppt_w</p:attrName>
                                        </p:attrNameLst>
                                      </p:cBhvr>
                                      <p:tavLst>
                                        <p:tav tm="0">
                                          <p:val>
                                            <p:strVal val="#ppt_w"/>
                                          </p:val>
                                        </p:tav>
                                        <p:tav tm="100000">
                                          <p:val>
                                            <p:strVal val="#ppt_w"/>
                                          </p:val>
                                        </p:tav>
                                      </p:tavLst>
                                    </p:anim>
                                    <p:anim calcmode="lin" valueType="num">
                                      <p:cBhvr>
                                        <p:cTn id="75" dur="500" fill="hold"/>
                                        <p:tgtEl>
                                          <p:spTgt spid="36894"/>
                                        </p:tgtEl>
                                        <p:attrNameLst>
                                          <p:attrName>ppt_h</p:attrName>
                                        </p:attrNameLst>
                                      </p:cBhvr>
                                      <p:tavLst>
                                        <p:tav tm="0">
                                          <p:val>
                                            <p:fltVal val="0"/>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4" presetClass="entr" presetSubtype="16" fill="hold" nodeType="clickEffect">
                                  <p:stCondLst>
                                    <p:cond delay="0"/>
                                  </p:stCondLst>
                                  <p:childTnLst>
                                    <p:set>
                                      <p:cBhvr>
                                        <p:cTn id="79" dur="1" fill="hold">
                                          <p:stCondLst>
                                            <p:cond delay="0"/>
                                          </p:stCondLst>
                                        </p:cTn>
                                        <p:tgtEl>
                                          <p:spTgt spid="36896"/>
                                        </p:tgtEl>
                                        <p:attrNameLst>
                                          <p:attrName>style.visibility</p:attrName>
                                        </p:attrNameLst>
                                      </p:cBhvr>
                                      <p:to>
                                        <p:strVal val="visible"/>
                                      </p:to>
                                    </p:set>
                                    <p:animEffect transition="in" filter="box(in)">
                                      <p:cBhvr>
                                        <p:cTn id="80" dur="500"/>
                                        <p:tgtEl>
                                          <p:spTgt spid="36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灯片编号占位符 1">
            <a:extLst>
              <a:ext uri="{FF2B5EF4-FFF2-40B4-BE49-F238E27FC236}">
                <a16:creationId xmlns:a16="http://schemas.microsoft.com/office/drawing/2014/main" id="{649B1E9A-9499-42C8-803C-E285351D8A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48F1DDC-5DE4-4BFF-B302-645919009503}" type="slidenum">
              <a:rPr lang="en-US" altLang="zh-CN" sz="1400" smtClean="0"/>
              <a:pPr>
                <a:spcBef>
                  <a:spcPct val="0"/>
                </a:spcBef>
                <a:buFontTx/>
                <a:buNone/>
              </a:pPr>
              <a:t>123</a:t>
            </a:fld>
            <a:endParaRPr lang="en-US" altLang="zh-CN" sz="1400"/>
          </a:p>
        </p:txBody>
      </p:sp>
      <p:sp>
        <p:nvSpPr>
          <p:cNvPr id="189443" name="Text Box 2">
            <a:extLst>
              <a:ext uri="{FF2B5EF4-FFF2-40B4-BE49-F238E27FC236}">
                <a16:creationId xmlns:a16="http://schemas.microsoft.com/office/drawing/2014/main" id="{71CFD39D-6B1C-43B1-9257-0C8B843E44AD}"/>
              </a:ext>
            </a:extLst>
          </p:cNvPr>
          <p:cNvSpPr txBox="1">
            <a:spLocks noChangeArrowheads="1"/>
          </p:cNvSpPr>
          <p:nvPr/>
        </p:nvSpPr>
        <p:spPr bwMode="auto">
          <a:xfrm>
            <a:off x="1676400" y="558800"/>
            <a:ext cx="452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33CC"/>
                </a:solidFill>
                <a:latin typeface="Times New Roman" panose="02020603050405020304" pitchFamily="18" charset="0"/>
              </a:rPr>
              <a:t>2. Getbuf</a:t>
            </a:r>
            <a:r>
              <a:rPr kumimoji="1" lang="zh-CN" altLang="en-US" sz="2800" b="1">
                <a:solidFill>
                  <a:srgbClr val="0033CC"/>
                </a:solidFill>
                <a:latin typeface="Times New Roman" panose="02020603050405020304" pitchFamily="18" charset="0"/>
              </a:rPr>
              <a:t>过程和</a:t>
            </a:r>
            <a:r>
              <a:rPr kumimoji="1" lang="en-US" altLang="zh-CN" sz="2800" b="1">
                <a:solidFill>
                  <a:srgbClr val="0033CC"/>
                </a:solidFill>
                <a:latin typeface="Times New Roman" panose="02020603050405020304" pitchFamily="18" charset="0"/>
              </a:rPr>
              <a:t>Putbuf</a:t>
            </a:r>
            <a:r>
              <a:rPr kumimoji="1" lang="zh-CN" altLang="en-US" sz="2800" b="1">
                <a:solidFill>
                  <a:srgbClr val="0033CC"/>
                </a:solidFill>
                <a:latin typeface="Times New Roman" panose="02020603050405020304" pitchFamily="18" charset="0"/>
              </a:rPr>
              <a:t>过程</a:t>
            </a:r>
            <a:r>
              <a:rPr kumimoji="1" lang="zh-CN" altLang="en-US" sz="1800" b="1">
                <a:latin typeface="Times New Roman" panose="02020603050405020304" pitchFamily="18" charset="0"/>
              </a:rPr>
              <a:t> </a:t>
            </a:r>
          </a:p>
        </p:txBody>
      </p:sp>
      <p:sp>
        <p:nvSpPr>
          <p:cNvPr id="189444" name="文本框 3">
            <a:extLst>
              <a:ext uri="{FF2B5EF4-FFF2-40B4-BE49-F238E27FC236}">
                <a16:creationId xmlns:a16="http://schemas.microsoft.com/office/drawing/2014/main" id="{678699FE-FB56-4847-A9D0-C9772E1E346B}"/>
              </a:ext>
            </a:extLst>
          </p:cNvPr>
          <p:cNvSpPr txBox="1">
            <a:spLocks noChangeArrowheads="1"/>
          </p:cNvSpPr>
          <p:nvPr/>
        </p:nvSpPr>
        <p:spPr bwMode="auto">
          <a:xfrm>
            <a:off x="685800" y="1524000"/>
            <a:ext cx="830580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对缓冲区进行操作的两个过程：</a:t>
            </a:r>
            <a:endParaRPr lang="en-US" altLang="zh-CN" sz="24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Getbuf</a:t>
            </a:r>
            <a:r>
              <a:rPr lang="en-US" altLang="zh-CN" sz="2200" dirty="0">
                <a:latin typeface="微软雅黑" panose="020B0503020204020204" pitchFamily="34" charset="-122"/>
                <a:ea typeface="微软雅黑" panose="020B0503020204020204" pitchFamily="34" charset="-122"/>
              </a:rPr>
              <a:t>(type)              //type</a:t>
            </a:r>
            <a:r>
              <a:rPr lang="zh-CN" altLang="en-US" sz="2200" dirty="0">
                <a:latin typeface="微软雅黑" panose="020B0503020204020204" pitchFamily="34" charset="-122"/>
                <a:ea typeface="微软雅黑" panose="020B0503020204020204" pitchFamily="34" charset="-122"/>
              </a:rPr>
              <a:t>指队列类型</a:t>
            </a:r>
            <a:endParaRPr lang="en-US" altLang="zh-CN" sz="22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Putbuf</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type,number</a:t>
            </a:r>
            <a:r>
              <a:rPr lang="en-US" altLang="zh-CN" sz="2200" dirty="0">
                <a:latin typeface="微软雅黑" panose="020B0503020204020204" pitchFamily="34" charset="-122"/>
                <a:ea typeface="微软雅黑" panose="020B0503020204020204" pitchFamily="34" charset="-122"/>
              </a:rPr>
              <a:t>) //number</a:t>
            </a:r>
            <a:r>
              <a:rPr lang="zh-CN" altLang="en-US" sz="2200" dirty="0">
                <a:latin typeface="微软雅黑" panose="020B0503020204020204" pitchFamily="34" charset="-122"/>
                <a:ea typeface="微软雅黑" panose="020B0503020204020204" pitchFamily="34" charset="-122"/>
              </a:rPr>
              <a:t>指缓冲区的编号</a:t>
            </a:r>
            <a:endParaRPr lang="en-US" altLang="zh-CN" sz="22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endParaRPr lang="en-US" altLang="zh-CN" sz="2200"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r>
              <a:rPr lang="zh-CN" altLang="en-US" sz="2200" b="1" dirty="0">
                <a:latin typeface="微软雅黑" panose="020B0503020204020204" pitchFamily="34" charset="-122"/>
                <a:ea typeface="微软雅黑" panose="020B0503020204020204" pitchFamily="34" charset="-122"/>
              </a:rPr>
              <a:t>信号量设置：</a:t>
            </a:r>
            <a:endParaRPr lang="en-US" altLang="zh-CN" sz="2200" b="1"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MS</a:t>
            </a:r>
            <a:r>
              <a:rPr lang="zh-CN" altLang="en-US" sz="2200" dirty="0">
                <a:latin typeface="微软雅黑" panose="020B0503020204020204" pitchFamily="34" charset="-122"/>
                <a:ea typeface="微软雅黑" panose="020B0503020204020204" pitchFamily="34" charset="-122"/>
              </a:rPr>
              <a:t>：互斥信号量，每个队列一个</a:t>
            </a:r>
            <a:r>
              <a:rPr lang="en-US" altLang="zh-CN" sz="2200" dirty="0">
                <a:latin typeface="微软雅黑" panose="020B0503020204020204" pitchFamily="34" charset="-122"/>
                <a:ea typeface="微软雅黑" panose="020B0503020204020204" pitchFamily="34" charset="-122"/>
              </a:rPr>
              <a:t>MS(type)</a:t>
            </a:r>
          </a:p>
          <a:p>
            <a:pPr lvl="1">
              <a:spcBef>
                <a:spcPct val="0"/>
              </a:spcBef>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RS</a:t>
            </a:r>
            <a:r>
              <a:rPr lang="zh-CN" altLang="en-US" sz="2200" dirty="0">
                <a:latin typeface="微软雅黑" panose="020B0503020204020204" pitchFamily="34" charset="-122"/>
                <a:ea typeface="微软雅黑" panose="020B0503020204020204" pitchFamily="34" charset="-122"/>
              </a:rPr>
              <a:t>：资源信号量，每个队列一个</a:t>
            </a:r>
            <a:r>
              <a:rPr lang="en-US" altLang="zh-CN" sz="2200" dirty="0">
                <a:latin typeface="微软雅黑" panose="020B0503020204020204" pitchFamily="34" charset="-122"/>
                <a:ea typeface="微软雅黑" panose="020B0503020204020204" pitchFamily="34" charset="-122"/>
              </a:rPr>
              <a:t>RS(type)</a:t>
            </a:r>
          </a:p>
          <a:p>
            <a:pPr lvl="1">
              <a:spcBef>
                <a:spcPct val="0"/>
              </a:spcBef>
              <a:buFont typeface="Arial" panose="020B0604020202020204" pitchFamily="34" charset="0"/>
              <a:buChar char="•"/>
            </a:pPr>
            <a:endParaRPr lang="en-US" altLang="zh-CN" sz="2200"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r>
              <a:rPr lang="zh-CN" altLang="en-US" sz="2200" b="1" dirty="0">
                <a:latin typeface="微软雅黑" panose="020B0503020204020204" pitchFamily="34" charset="-122"/>
                <a:ea typeface="微软雅黑" panose="020B0503020204020204" pitchFamily="34" charset="-122"/>
              </a:rPr>
              <a:t>队列操作过程：</a:t>
            </a:r>
            <a:endParaRPr lang="en-US" altLang="zh-CN" sz="2200" b="1"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Takebuf</a:t>
            </a:r>
            <a:r>
              <a:rPr lang="en-US" altLang="zh-CN" sz="2200" dirty="0">
                <a:latin typeface="微软雅黑" panose="020B0503020204020204" pitchFamily="34" charset="-122"/>
                <a:ea typeface="微软雅黑" panose="020B0503020204020204" pitchFamily="34" charset="-122"/>
              </a:rPr>
              <a:t>(type)       //</a:t>
            </a:r>
            <a:r>
              <a:rPr lang="zh-CN" altLang="en-US" sz="2200" dirty="0">
                <a:latin typeface="微软雅黑" panose="020B0503020204020204" pitchFamily="34" charset="-122"/>
                <a:ea typeface="微软雅黑" panose="020B0503020204020204" pitchFamily="34" charset="-122"/>
              </a:rPr>
              <a:t>取</a:t>
            </a:r>
            <a:r>
              <a:rPr lang="en-US" altLang="zh-CN" sz="2200" dirty="0">
                <a:latin typeface="微软雅黑" panose="020B0503020204020204" pitchFamily="34" charset="-122"/>
                <a:ea typeface="微软雅黑" panose="020B0503020204020204" pitchFamily="34" charset="-122"/>
              </a:rPr>
              <a:t>type</a:t>
            </a:r>
            <a:r>
              <a:rPr lang="zh-CN" altLang="en-US" sz="2200" dirty="0">
                <a:latin typeface="微软雅黑" panose="020B0503020204020204" pitchFamily="34" charset="-122"/>
                <a:ea typeface="微软雅黑" panose="020B0503020204020204" pitchFamily="34" charset="-122"/>
              </a:rPr>
              <a:t>类型队列的首缓冲区</a:t>
            </a:r>
            <a:endParaRPr lang="en-US" altLang="zh-CN" sz="22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Addbuf</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type,number</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将</a:t>
            </a:r>
            <a:r>
              <a:rPr lang="en-US" altLang="zh-CN" sz="2200" dirty="0">
                <a:latin typeface="微软雅黑" panose="020B0503020204020204" pitchFamily="34" charset="-122"/>
                <a:ea typeface="微软雅黑" panose="020B0503020204020204" pitchFamily="34" charset="-122"/>
              </a:rPr>
              <a:t>number</a:t>
            </a:r>
            <a:r>
              <a:rPr lang="zh-CN" altLang="en-US" sz="2200" dirty="0">
                <a:latin typeface="微软雅黑" panose="020B0503020204020204" pitchFamily="34" charset="-122"/>
                <a:ea typeface="微软雅黑" panose="020B0503020204020204" pitchFamily="34" charset="-122"/>
              </a:rPr>
              <a:t>所指的缓冲区加到队列的队尾</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灯片编号占位符 3">
            <a:extLst>
              <a:ext uri="{FF2B5EF4-FFF2-40B4-BE49-F238E27FC236}">
                <a16:creationId xmlns:a16="http://schemas.microsoft.com/office/drawing/2014/main" id="{7F32D476-ED56-4DB2-BF83-113771A672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722E990-4F91-4E47-A237-2D6848D3DB1D}" type="slidenum">
              <a:rPr lang="en-US" altLang="zh-CN" sz="1400" smtClean="0"/>
              <a:pPr>
                <a:spcBef>
                  <a:spcPct val="0"/>
                </a:spcBef>
                <a:buFontTx/>
                <a:buNone/>
              </a:pPr>
              <a:t>124</a:t>
            </a:fld>
            <a:endParaRPr lang="en-US" altLang="zh-CN" sz="1400"/>
          </a:p>
        </p:txBody>
      </p:sp>
      <p:sp>
        <p:nvSpPr>
          <p:cNvPr id="190467" name="Text Box 2">
            <a:extLst>
              <a:ext uri="{FF2B5EF4-FFF2-40B4-BE49-F238E27FC236}">
                <a16:creationId xmlns:a16="http://schemas.microsoft.com/office/drawing/2014/main" id="{A052D0F0-D6C5-4A35-A112-9DFC64D366C5}"/>
              </a:ext>
            </a:extLst>
          </p:cNvPr>
          <p:cNvSpPr txBox="1">
            <a:spLocks noChangeArrowheads="1"/>
          </p:cNvSpPr>
          <p:nvPr/>
        </p:nvSpPr>
        <p:spPr bwMode="auto">
          <a:xfrm>
            <a:off x="1676400" y="558800"/>
            <a:ext cx="452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33CC"/>
                </a:solidFill>
                <a:latin typeface="Times New Roman" panose="02020603050405020304" pitchFamily="18" charset="0"/>
              </a:rPr>
              <a:t>2. Getbuf</a:t>
            </a:r>
            <a:r>
              <a:rPr kumimoji="1" lang="zh-CN" altLang="en-US" sz="2800" b="1">
                <a:solidFill>
                  <a:srgbClr val="0033CC"/>
                </a:solidFill>
                <a:latin typeface="Times New Roman" panose="02020603050405020304" pitchFamily="18" charset="0"/>
              </a:rPr>
              <a:t>过程和</a:t>
            </a:r>
            <a:r>
              <a:rPr kumimoji="1" lang="en-US" altLang="zh-CN" sz="2800" b="1">
                <a:solidFill>
                  <a:srgbClr val="0033CC"/>
                </a:solidFill>
                <a:latin typeface="Times New Roman" panose="02020603050405020304" pitchFamily="18" charset="0"/>
              </a:rPr>
              <a:t>Putbuf</a:t>
            </a:r>
            <a:r>
              <a:rPr kumimoji="1" lang="zh-CN" altLang="en-US" sz="2800" b="1">
                <a:solidFill>
                  <a:srgbClr val="0033CC"/>
                </a:solidFill>
                <a:latin typeface="Times New Roman" panose="02020603050405020304" pitchFamily="18" charset="0"/>
              </a:rPr>
              <a:t>过程</a:t>
            </a:r>
            <a:r>
              <a:rPr kumimoji="1" lang="zh-CN" altLang="en-US" sz="1800" b="1">
                <a:latin typeface="Times New Roman" panose="02020603050405020304" pitchFamily="18" charset="0"/>
              </a:rPr>
              <a:t> </a:t>
            </a:r>
          </a:p>
        </p:txBody>
      </p:sp>
      <p:sp>
        <p:nvSpPr>
          <p:cNvPr id="190468" name="Text Box 3">
            <a:extLst>
              <a:ext uri="{FF2B5EF4-FFF2-40B4-BE49-F238E27FC236}">
                <a16:creationId xmlns:a16="http://schemas.microsoft.com/office/drawing/2014/main" id="{91A5E00A-8FBE-4374-B7D1-CD5D906FC89F}"/>
              </a:ext>
            </a:extLst>
          </p:cNvPr>
          <p:cNvSpPr txBox="1">
            <a:spLocks noChangeArrowheads="1"/>
          </p:cNvSpPr>
          <p:nvPr/>
        </p:nvSpPr>
        <p:spPr bwMode="auto">
          <a:xfrm>
            <a:off x="381000" y="1203325"/>
            <a:ext cx="8458200"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kumimoji="1" lang="en-US" altLang="zh-CN" sz="2000">
                <a:latin typeface="Times New Roman" panose="02020603050405020304" pitchFamily="18" charset="0"/>
              </a:rPr>
              <a:t> Procedure Getbuf(type)</a:t>
            </a:r>
          </a:p>
          <a:p>
            <a:pPr eaLnBrk="1" hangingPunct="1">
              <a:lnSpc>
                <a:spcPct val="130000"/>
              </a:lnSpc>
              <a:spcBef>
                <a:spcPct val="0"/>
              </a:spcBef>
              <a:buFontTx/>
              <a:buNone/>
            </a:pPr>
            <a:r>
              <a:rPr kumimoji="1" lang="en-US" altLang="zh-CN" sz="2000">
                <a:latin typeface="Times New Roman" panose="02020603050405020304" pitchFamily="18" charset="0"/>
              </a:rPr>
              <a:t>   begin</a:t>
            </a:r>
          </a:p>
          <a:p>
            <a:pPr eaLnBrk="1" hangingPunct="1">
              <a:lnSpc>
                <a:spcPct val="130000"/>
              </a:lnSpc>
              <a:spcBef>
                <a:spcPct val="0"/>
              </a:spcBef>
              <a:buFontTx/>
              <a:buNone/>
            </a:pPr>
            <a:r>
              <a:rPr kumimoji="1" lang="en-US" altLang="zh-CN" sz="2000">
                <a:latin typeface="Times New Roman" panose="02020603050405020304" pitchFamily="18" charset="0"/>
              </a:rPr>
              <a:t>      Wait(RS(type)); //</a:t>
            </a:r>
            <a:r>
              <a:rPr kumimoji="1" lang="zh-CN" altLang="en-US" sz="2000">
                <a:latin typeface="Times New Roman" panose="02020603050405020304" pitchFamily="18" charset="0"/>
              </a:rPr>
              <a:t>资源信号量</a:t>
            </a:r>
            <a:endParaRPr kumimoji="1" lang="en-US" altLang="zh-CN" sz="2000">
              <a:latin typeface="Times New Roman" panose="02020603050405020304" pitchFamily="18" charset="0"/>
            </a:endParaRPr>
          </a:p>
          <a:p>
            <a:pPr eaLnBrk="1" hangingPunct="1">
              <a:lnSpc>
                <a:spcPct val="130000"/>
              </a:lnSpc>
              <a:spcBef>
                <a:spcPct val="0"/>
              </a:spcBef>
              <a:buFontTx/>
              <a:buNone/>
            </a:pPr>
            <a:r>
              <a:rPr kumimoji="1" lang="en-US" altLang="zh-CN" sz="2000">
                <a:latin typeface="Times New Roman" panose="02020603050405020304" pitchFamily="18" charset="0"/>
              </a:rPr>
              <a:t>      Wait(MS(type));//</a:t>
            </a:r>
            <a:r>
              <a:rPr kumimoji="1" lang="zh-CN" altLang="en-US" sz="2000">
                <a:latin typeface="Times New Roman" panose="02020603050405020304" pitchFamily="18" charset="0"/>
              </a:rPr>
              <a:t>互斥信号量</a:t>
            </a:r>
            <a:endParaRPr kumimoji="1" lang="en-US" altLang="zh-CN" sz="2000">
              <a:latin typeface="Times New Roman" panose="02020603050405020304" pitchFamily="18" charset="0"/>
            </a:endParaRPr>
          </a:p>
          <a:p>
            <a:pPr eaLnBrk="1" hangingPunct="1">
              <a:lnSpc>
                <a:spcPct val="130000"/>
              </a:lnSpc>
              <a:spcBef>
                <a:spcPct val="0"/>
              </a:spcBef>
              <a:buFontTx/>
              <a:buNone/>
            </a:pPr>
            <a:r>
              <a:rPr kumimoji="1" lang="en-US" altLang="zh-CN" sz="2000">
                <a:latin typeface="Times New Roman" panose="02020603050405020304" pitchFamily="18" charset="0"/>
              </a:rPr>
              <a:t>      B(number)∶=Takebuf(type);//</a:t>
            </a:r>
            <a:r>
              <a:rPr kumimoji="1" lang="zh-CN" altLang="en-US" sz="2000">
                <a:latin typeface="Times New Roman" panose="02020603050405020304" pitchFamily="18" charset="0"/>
              </a:rPr>
              <a:t>从队首摘下一个缓冲区</a:t>
            </a:r>
            <a:endParaRPr kumimoji="1" lang="en-US" altLang="zh-CN" sz="2000">
              <a:latin typeface="Times New Roman" panose="02020603050405020304" pitchFamily="18" charset="0"/>
            </a:endParaRPr>
          </a:p>
          <a:p>
            <a:pPr eaLnBrk="1" hangingPunct="1">
              <a:lnSpc>
                <a:spcPct val="130000"/>
              </a:lnSpc>
              <a:spcBef>
                <a:spcPct val="0"/>
              </a:spcBef>
              <a:buFontTx/>
              <a:buNone/>
            </a:pPr>
            <a:r>
              <a:rPr kumimoji="1" lang="en-US" altLang="zh-CN" sz="2000">
                <a:latin typeface="Times New Roman" panose="02020603050405020304" pitchFamily="18" charset="0"/>
              </a:rPr>
              <a:t>      Signal(MS(type));</a:t>
            </a:r>
          </a:p>
          <a:p>
            <a:pPr eaLnBrk="1" hangingPunct="1">
              <a:lnSpc>
                <a:spcPct val="130000"/>
              </a:lnSpc>
              <a:spcBef>
                <a:spcPct val="0"/>
              </a:spcBef>
              <a:buFontTx/>
              <a:buNone/>
            </a:pPr>
            <a:r>
              <a:rPr kumimoji="1" lang="en-US" altLang="zh-CN" sz="2000">
                <a:latin typeface="Times New Roman" panose="02020603050405020304" pitchFamily="18" charset="0"/>
              </a:rPr>
              <a:t>    end</a:t>
            </a:r>
          </a:p>
          <a:p>
            <a:pPr eaLnBrk="1" hangingPunct="1">
              <a:lnSpc>
                <a:spcPct val="130000"/>
              </a:lnSpc>
              <a:spcBef>
                <a:spcPct val="0"/>
              </a:spcBef>
              <a:buFontTx/>
              <a:buNone/>
            </a:pPr>
            <a:r>
              <a:rPr kumimoji="1" lang="en-US" altLang="zh-CN" sz="2000">
                <a:latin typeface="Times New Roman" panose="02020603050405020304" pitchFamily="18" charset="0"/>
              </a:rPr>
              <a:t>  Procedure Putbuf(type, number)</a:t>
            </a:r>
          </a:p>
          <a:p>
            <a:pPr eaLnBrk="1" hangingPunct="1">
              <a:lnSpc>
                <a:spcPct val="130000"/>
              </a:lnSpc>
              <a:spcBef>
                <a:spcPct val="0"/>
              </a:spcBef>
              <a:buFontTx/>
              <a:buNone/>
            </a:pPr>
            <a:r>
              <a:rPr kumimoji="1" lang="en-US" altLang="zh-CN" sz="2000">
                <a:latin typeface="Times New Roman" panose="02020603050405020304" pitchFamily="18" charset="0"/>
              </a:rPr>
              <a:t>   begin</a:t>
            </a:r>
          </a:p>
          <a:p>
            <a:pPr eaLnBrk="1" hangingPunct="1">
              <a:lnSpc>
                <a:spcPct val="130000"/>
              </a:lnSpc>
              <a:spcBef>
                <a:spcPct val="0"/>
              </a:spcBef>
              <a:buFontTx/>
              <a:buNone/>
            </a:pPr>
            <a:r>
              <a:rPr kumimoji="1" lang="en-US" altLang="zh-CN" sz="2000">
                <a:latin typeface="Times New Roman" panose="02020603050405020304" pitchFamily="18" charset="0"/>
              </a:rPr>
              <a:t>    Wait(MS(type));</a:t>
            </a:r>
          </a:p>
          <a:p>
            <a:pPr eaLnBrk="1" hangingPunct="1">
              <a:lnSpc>
                <a:spcPct val="130000"/>
              </a:lnSpc>
              <a:spcBef>
                <a:spcPct val="0"/>
              </a:spcBef>
              <a:buFontTx/>
              <a:buNone/>
            </a:pPr>
            <a:r>
              <a:rPr kumimoji="1" lang="en-US" altLang="zh-CN" sz="2000">
                <a:latin typeface="Times New Roman" panose="02020603050405020304" pitchFamily="18" charset="0"/>
              </a:rPr>
              <a:t>    Addbuf(type, number);//</a:t>
            </a:r>
            <a:r>
              <a:rPr kumimoji="1" lang="zh-CN" altLang="en-US" sz="2000">
                <a:latin typeface="Times New Roman" panose="02020603050405020304" pitchFamily="18" charset="0"/>
              </a:rPr>
              <a:t>将指定缓冲区挂在队列的队尾</a:t>
            </a:r>
            <a:endParaRPr kumimoji="1" lang="en-US" altLang="zh-CN" sz="2000">
              <a:latin typeface="Times New Roman" panose="02020603050405020304" pitchFamily="18" charset="0"/>
            </a:endParaRPr>
          </a:p>
          <a:p>
            <a:pPr eaLnBrk="1" hangingPunct="1">
              <a:lnSpc>
                <a:spcPct val="130000"/>
              </a:lnSpc>
              <a:spcBef>
                <a:spcPct val="0"/>
              </a:spcBef>
              <a:buFontTx/>
              <a:buNone/>
            </a:pPr>
            <a:r>
              <a:rPr kumimoji="1" lang="en-US" altLang="zh-CN" sz="2000">
                <a:latin typeface="Times New Roman" panose="02020603050405020304" pitchFamily="18" charset="0"/>
              </a:rPr>
              <a:t>    Signal(MS(type));</a:t>
            </a:r>
          </a:p>
          <a:p>
            <a:pPr eaLnBrk="1" hangingPunct="1">
              <a:lnSpc>
                <a:spcPct val="130000"/>
              </a:lnSpc>
              <a:spcBef>
                <a:spcPct val="0"/>
              </a:spcBef>
              <a:buFontTx/>
              <a:buNone/>
            </a:pPr>
            <a:r>
              <a:rPr kumimoji="1" lang="en-US" altLang="zh-CN" sz="2000">
                <a:latin typeface="Times New Roman" panose="02020603050405020304" pitchFamily="18" charset="0"/>
              </a:rPr>
              <a:t>    Signal(RS(type));</a:t>
            </a:r>
          </a:p>
          <a:p>
            <a:pPr eaLnBrk="1" hangingPunct="1">
              <a:lnSpc>
                <a:spcPct val="130000"/>
              </a:lnSpc>
              <a:spcBef>
                <a:spcPct val="0"/>
              </a:spcBef>
              <a:buFontTx/>
              <a:buNone/>
            </a:pPr>
            <a:r>
              <a:rPr kumimoji="1" lang="en-US" altLang="zh-CN" sz="2000">
                <a:latin typeface="Times New Roman" panose="02020603050405020304" pitchFamily="18" charset="0"/>
              </a:rPr>
              <a:t>   end </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4" name="灯片编号占位符 5">
            <a:extLst>
              <a:ext uri="{FF2B5EF4-FFF2-40B4-BE49-F238E27FC236}">
                <a16:creationId xmlns:a16="http://schemas.microsoft.com/office/drawing/2014/main" id="{4647ADD7-8904-469C-AE47-CFE9638C4291}"/>
              </a:ext>
            </a:extLst>
          </p:cNvPr>
          <p:cNvSpPr txBox="1">
            <a:spLocks noGrp="1"/>
          </p:cNvSpPr>
          <p:nvPr/>
        </p:nvSpPr>
        <p:spPr bwMode="auto">
          <a:xfrm>
            <a:off x="7073900" y="6248400"/>
            <a:ext cx="1906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9E08135B-4FC5-4174-B656-33B0EBED5D5C}" type="slidenum">
              <a:rPr lang="en-US" altLang="zh-CN" sz="1400"/>
              <a:pPr algn="r" eaLnBrk="1" hangingPunct="1">
                <a:spcBef>
                  <a:spcPct val="0"/>
                </a:spcBef>
                <a:buFontTx/>
                <a:buNone/>
              </a:pPr>
              <a:t>125</a:t>
            </a:fld>
            <a:endParaRPr lang="en-US" altLang="zh-CN" sz="1400"/>
          </a:p>
        </p:txBody>
      </p:sp>
      <p:sp>
        <p:nvSpPr>
          <p:cNvPr id="192515" name="Rectangle 2">
            <a:extLst>
              <a:ext uri="{FF2B5EF4-FFF2-40B4-BE49-F238E27FC236}">
                <a16:creationId xmlns:a16="http://schemas.microsoft.com/office/drawing/2014/main" id="{34C8308C-5B6C-42D9-ADA1-B2F6FAB7FAA5}"/>
              </a:ext>
            </a:extLst>
          </p:cNvPr>
          <p:cNvSpPr>
            <a:spLocks noGrp="1" noChangeArrowheads="1"/>
          </p:cNvSpPr>
          <p:nvPr>
            <p:ph type="title" idx="4294967295"/>
          </p:nvPr>
        </p:nvSpPr>
        <p:spPr>
          <a:xfrm>
            <a:off x="684213" y="404813"/>
            <a:ext cx="7634287" cy="657225"/>
          </a:xfrm>
        </p:spPr>
        <p:txBody>
          <a:bodyPr/>
          <a:lstStyle/>
          <a:p>
            <a:r>
              <a:rPr lang="en-US" altLang="zh-CN" sz="3100" b="1"/>
              <a:t>3.</a:t>
            </a:r>
            <a:r>
              <a:rPr lang="zh-CN" altLang="en-US" sz="3100" b="1"/>
              <a:t>缓冲区的工作方式</a:t>
            </a:r>
          </a:p>
        </p:txBody>
      </p:sp>
      <p:sp>
        <p:nvSpPr>
          <p:cNvPr id="324611" name="Rectangle 3">
            <a:extLst>
              <a:ext uri="{FF2B5EF4-FFF2-40B4-BE49-F238E27FC236}">
                <a16:creationId xmlns:a16="http://schemas.microsoft.com/office/drawing/2014/main" id="{C639735D-07E4-4EF9-982F-53C4242C7390}"/>
              </a:ext>
            </a:extLst>
          </p:cNvPr>
          <p:cNvSpPr>
            <a:spLocks noGrp="1" noChangeArrowheads="1"/>
          </p:cNvSpPr>
          <p:nvPr>
            <p:ph type="body" idx="4294967295"/>
          </p:nvPr>
        </p:nvSpPr>
        <p:spPr>
          <a:xfrm>
            <a:off x="684213" y="1484313"/>
            <a:ext cx="7773987" cy="4116387"/>
          </a:xfrm>
        </p:spPr>
        <p:txBody>
          <a:bodyPr/>
          <a:lstStyle/>
          <a:p>
            <a:pPr marL="609600" indent="-609600">
              <a:lnSpc>
                <a:spcPct val="120000"/>
              </a:lnSpc>
            </a:pPr>
            <a:r>
              <a:rPr lang="zh-CN" altLang="en-US" sz="2400" b="1">
                <a:solidFill>
                  <a:srgbClr val="0000CC"/>
                </a:solidFill>
              </a:rPr>
              <a:t>缓冲区可以工作在下列四种方式下：</a:t>
            </a:r>
          </a:p>
          <a:p>
            <a:pPr marL="609600" indent="-609600">
              <a:lnSpc>
                <a:spcPct val="120000"/>
              </a:lnSpc>
              <a:buFont typeface="Wingdings" panose="05000000000000000000" pitchFamily="2" charset="2"/>
              <a:buAutoNum type="arabicPeriod"/>
            </a:pPr>
            <a:r>
              <a:rPr lang="zh-CN" altLang="en-US" sz="2400" b="1">
                <a:solidFill>
                  <a:srgbClr val="336600"/>
                </a:solidFill>
              </a:rPr>
              <a:t>收容输入。</a:t>
            </a:r>
            <a:r>
              <a:rPr lang="zh-CN" altLang="en-US" sz="2400" b="1">
                <a:solidFill>
                  <a:srgbClr val="CC0066"/>
                </a:solidFill>
              </a:rPr>
              <a:t>输入进程需要输入时，取得空缓冲区，装满后放入输入队列。</a:t>
            </a:r>
          </a:p>
          <a:p>
            <a:pPr marL="609600" indent="-609600">
              <a:lnSpc>
                <a:spcPct val="120000"/>
              </a:lnSpc>
              <a:buFont typeface="Wingdings" panose="05000000000000000000" pitchFamily="2" charset="2"/>
              <a:buAutoNum type="arabicPeriod"/>
            </a:pPr>
            <a:r>
              <a:rPr lang="zh-CN" altLang="en-US" sz="2400" b="1">
                <a:solidFill>
                  <a:srgbClr val="336600"/>
                </a:solidFill>
              </a:rPr>
              <a:t>提取输入。</a:t>
            </a:r>
            <a:r>
              <a:rPr lang="zh-CN" altLang="en-US" sz="2400" b="1">
                <a:solidFill>
                  <a:srgbClr val="CC0066"/>
                </a:solidFill>
              </a:rPr>
              <a:t>计算进程需要输入时，在输入队列取缓冲区，提取数据后挂在空缓冲区队列上。</a:t>
            </a:r>
          </a:p>
          <a:p>
            <a:pPr marL="609600" indent="-609600">
              <a:lnSpc>
                <a:spcPct val="120000"/>
              </a:lnSpc>
              <a:buFont typeface="Wingdings" panose="05000000000000000000" pitchFamily="2" charset="2"/>
              <a:buAutoNum type="arabicPeriod"/>
            </a:pPr>
            <a:r>
              <a:rPr lang="zh-CN" altLang="en-US" sz="2400" b="1">
                <a:solidFill>
                  <a:srgbClr val="336600"/>
                </a:solidFill>
              </a:rPr>
              <a:t>收容输出。</a:t>
            </a:r>
            <a:r>
              <a:rPr lang="zh-CN" altLang="en-US" sz="2400" b="1">
                <a:solidFill>
                  <a:srgbClr val="CC0066"/>
                </a:solidFill>
              </a:rPr>
              <a:t>计算进程需要输出时，取空缓冲区，装满数据后挂在输出缓冲队列上。</a:t>
            </a:r>
          </a:p>
          <a:p>
            <a:pPr marL="609600" indent="-609600">
              <a:lnSpc>
                <a:spcPct val="120000"/>
              </a:lnSpc>
              <a:buFont typeface="Wingdings" panose="05000000000000000000" pitchFamily="2" charset="2"/>
              <a:buAutoNum type="arabicPeriod"/>
            </a:pPr>
            <a:r>
              <a:rPr lang="zh-CN" altLang="en-US" sz="2400" b="1">
                <a:solidFill>
                  <a:srgbClr val="336600"/>
                </a:solidFill>
              </a:rPr>
              <a:t>提取输出。</a:t>
            </a:r>
            <a:r>
              <a:rPr lang="zh-CN" altLang="en-US" sz="2400" b="1">
                <a:solidFill>
                  <a:srgbClr val="CC0066"/>
                </a:solidFill>
              </a:rPr>
              <a:t>输出进程从输出队列取缓冲区，提取完数据后挂在空缓冲区上。</a:t>
            </a:r>
          </a:p>
        </p:txBody>
      </p:sp>
      <p:sp>
        <p:nvSpPr>
          <p:cNvPr id="324612" name="Rectangle 4">
            <a:extLst>
              <a:ext uri="{FF2B5EF4-FFF2-40B4-BE49-F238E27FC236}">
                <a16:creationId xmlns:a16="http://schemas.microsoft.com/office/drawing/2014/main" id="{BDF7D61F-8EA0-4C65-9E8F-66C4F30CE3D0}"/>
              </a:ext>
            </a:extLst>
          </p:cNvPr>
          <p:cNvSpPr>
            <a:spLocks noChangeArrowheads="1"/>
          </p:cNvSpPr>
          <p:nvPr/>
        </p:nvSpPr>
        <p:spPr bwMode="auto">
          <a:xfrm>
            <a:off x="250825" y="1196975"/>
            <a:ext cx="8367713" cy="1944688"/>
          </a:xfrm>
          <a:prstGeom prst="rect">
            <a:avLst/>
          </a:prstGeom>
          <a:gradFill rotWithShape="1">
            <a:gsLst>
              <a:gs pos="0">
                <a:srgbClr val="FFFFFF"/>
              </a:gs>
              <a:gs pos="50000">
                <a:srgbClr val="FEE6BA"/>
              </a:gs>
              <a:gs pos="100000">
                <a:srgbClr val="FFFFFF"/>
              </a:gs>
            </a:gsLst>
            <a:lin ang="2700000" scaled="1"/>
          </a:gradFill>
          <a:ln w="9525">
            <a:solidFill>
              <a:schemeClr val="folHlink"/>
            </a:solidFill>
            <a:miter lim="800000"/>
            <a:headEnd/>
            <a:tailEnd/>
          </a:ln>
        </p:spPr>
        <p:txBody>
          <a:bodyPr lIns="91432" tIns="45715" rIns="91432" bIns="45715"/>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120000"/>
              </a:lnSpc>
              <a:buClr>
                <a:schemeClr val="tx2"/>
              </a:buClr>
              <a:buSzPct val="85000"/>
              <a:buFont typeface="Wingdings" panose="05000000000000000000" pitchFamily="2" charset="2"/>
              <a:buChar char="Ø"/>
            </a:pP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收容输入</a:t>
            </a:r>
            <a:r>
              <a:rPr lang="en-US" altLang="zh-CN" sz="2400" b="1">
                <a:latin typeface="楷体_GB2312" pitchFamily="49" charset="-122"/>
                <a:ea typeface="楷体_GB2312" pitchFamily="49" charset="-122"/>
              </a:rPr>
              <a:t>hin</a:t>
            </a: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提取输入</a:t>
            </a:r>
            <a:r>
              <a:rPr lang="en-US" altLang="zh-CN" sz="2400" b="1">
                <a:latin typeface="楷体_GB2312" pitchFamily="49" charset="-122"/>
                <a:ea typeface="楷体_GB2312" pitchFamily="49" charset="-122"/>
              </a:rPr>
              <a:t>sin</a:t>
            </a:r>
          </a:p>
          <a:p>
            <a:pPr lvl="1" eaLnBrk="1" hangingPunct="1">
              <a:lnSpc>
                <a:spcPct val="120000"/>
              </a:lnSpc>
              <a:buClr>
                <a:schemeClr val="tx2"/>
              </a:buClr>
              <a:buSzPct val="85000"/>
              <a:buFont typeface="Wingdings" panose="05000000000000000000" pitchFamily="2" charset="2"/>
              <a:buChar char="Ø"/>
            </a:pPr>
            <a:r>
              <a:rPr lang="en-US" altLang="zh-CN" sz="2400" b="1">
                <a:latin typeface="楷体_GB2312" pitchFamily="49" charset="-122"/>
                <a:ea typeface="楷体_GB2312" pitchFamily="49" charset="-122"/>
              </a:rPr>
              <a:t>3.</a:t>
            </a:r>
            <a:r>
              <a:rPr lang="zh-CN" altLang="en-US" sz="2400" b="1">
                <a:latin typeface="楷体_GB2312" pitchFamily="49" charset="-122"/>
                <a:ea typeface="楷体_GB2312" pitchFamily="49" charset="-122"/>
              </a:rPr>
              <a:t>收容输出</a:t>
            </a:r>
            <a:r>
              <a:rPr lang="en-US" altLang="zh-CN" sz="2400" b="1">
                <a:latin typeface="楷体_GB2312" pitchFamily="49" charset="-122"/>
                <a:ea typeface="楷体_GB2312" pitchFamily="49" charset="-122"/>
              </a:rPr>
              <a:t>hout</a:t>
            </a: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4.</a:t>
            </a:r>
            <a:r>
              <a:rPr lang="zh-CN" altLang="en-US" sz="2400" b="1">
                <a:latin typeface="楷体_GB2312" pitchFamily="49" charset="-122"/>
                <a:ea typeface="楷体_GB2312" pitchFamily="49" charset="-122"/>
              </a:rPr>
              <a:t>提取输出</a:t>
            </a:r>
            <a:r>
              <a:rPr lang="en-US" altLang="zh-CN" sz="2400" b="1">
                <a:latin typeface="楷体_GB2312" pitchFamily="49" charset="-122"/>
                <a:ea typeface="楷体_GB2312" pitchFamily="49" charset="-122"/>
              </a:rPr>
              <a:t>sout</a:t>
            </a:r>
            <a:endParaRPr lang="zh-CN" altLang="en-US" sz="2400" b="1">
              <a:latin typeface="楷体_GB2312" pitchFamily="49" charset="-122"/>
              <a:ea typeface="楷体_GB2312" pitchFamily="49" charset="-122"/>
            </a:endParaRPr>
          </a:p>
        </p:txBody>
      </p:sp>
      <p:graphicFrame>
        <p:nvGraphicFramePr>
          <p:cNvPr id="324613" name="Object 5">
            <a:extLst>
              <a:ext uri="{FF2B5EF4-FFF2-40B4-BE49-F238E27FC236}">
                <a16:creationId xmlns:a16="http://schemas.microsoft.com/office/drawing/2014/main" id="{3A3BE2C5-B8A0-4C5C-8C3D-A8245BB2CEC0}"/>
              </a:ext>
            </a:extLst>
          </p:cNvPr>
          <p:cNvGraphicFramePr>
            <a:graphicFrameLocks noChangeAspect="1"/>
          </p:cNvGraphicFramePr>
          <p:nvPr/>
        </p:nvGraphicFramePr>
        <p:xfrm>
          <a:off x="0" y="3143250"/>
          <a:ext cx="9144000" cy="2724150"/>
        </p:xfrm>
        <a:graphic>
          <a:graphicData uri="http://schemas.openxmlformats.org/presentationml/2006/ole">
            <mc:AlternateContent xmlns:mc="http://schemas.openxmlformats.org/markup-compatibility/2006">
              <mc:Choice xmlns:v="urn:schemas-microsoft-com:vml" Requires="v">
                <p:oleObj spid="_x0000_s30724" name="Visio" r:id="rId4" imgW="4263754" imgH="1024518" progId="">
                  <p:embed/>
                </p:oleObj>
              </mc:Choice>
              <mc:Fallback>
                <p:oleObj name="Visio" r:id="rId4" imgW="4263754" imgH="1024518"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43250"/>
                        <a:ext cx="9144000" cy="2724150"/>
                      </a:xfrm>
                      <a:prstGeom prst="rect">
                        <a:avLst/>
                      </a:prstGeom>
                      <a:solidFill>
                        <a:srgbClr val="FEE6BA"/>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云形标注 9">
            <a:extLst>
              <a:ext uri="{FF2B5EF4-FFF2-40B4-BE49-F238E27FC236}">
                <a16:creationId xmlns:a16="http://schemas.microsoft.com/office/drawing/2014/main" id="{3D18C230-5721-4647-A979-818E1C6245AB}"/>
              </a:ext>
            </a:extLst>
          </p:cNvPr>
          <p:cNvSpPr>
            <a:spLocks noChangeArrowheads="1"/>
          </p:cNvSpPr>
          <p:nvPr/>
        </p:nvSpPr>
        <p:spPr bwMode="auto">
          <a:xfrm>
            <a:off x="395288" y="1844675"/>
            <a:ext cx="4537075" cy="1368425"/>
          </a:xfrm>
          <a:prstGeom prst="cloudCallout">
            <a:avLst>
              <a:gd name="adj1" fmla="val 16352"/>
              <a:gd name="adj2" fmla="val 79542"/>
            </a:avLst>
          </a:prstGeom>
          <a:solidFill>
            <a:srgbClr val="FFFF00"/>
          </a:solid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hin=getbuf(emq);</a:t>
            </a:r>
          </a:p>
          <a:p>
            <a:pPr eaLnBrk="1" hangingPunct="1">
              <a:spcBef>
                <a:spcPct val="0"/>
              </a:spcBef>
              <a:buFontTx/>
              <a:buNone/>
            </a:pPr>
            <a:r>
              <a:rPr lang="en-US" altLang="zh-CN" sz="2400" b="1">
                <a:solidFill>
                  <a:srgbClr val="0000CC"/>
                </a:solidFill>
                <a:latin typeface="楷体_GB2312" pitchFamily="49" charset="-122"/>
                <a:ea typeface="楷体_GB2312" pitchFamily="49" charset="-122"/>
              </a:rPr>
              <a:t>putbuf(inq,hin) </a:t>
            </a:r>
            <a:endParaRPr lang="zh-CN" altLang="en-US" sz="2400"/>
          </a:p>
        </p:txBody>
      </p:sp>
      <p:sp>
        <p:nvSpPr>
          <p:cNvPr id="11" name="云形标注 10">
            <a:extLst>
              <a:ext uri="{FF2B5EF4-FFF2-40B4-BE49-F238E27FC236}">
                <a16:creationId xmlns:a16="http://schemas.microsoft.com/office/drawing/2014/main" id="{363D6D29-E6D8-4B50-9CA2-5CF3EBA61F52}"/>
              </a:ext>
            </a:extLst>
          </p:cNvPr>
          <p:cNvSpPr>
            <a:spLocks noChangeArrowheads="1"/>
          </p:cNvSpPr>
          <p:nvPr/>
        </p:nvSpPr>
        <p:spPr bwMode="auto">
          <a:xfrm>
            <a:off x="4606925" y="1412875"/>
            <a:ext cx="4537075" cy="1368425"/>
          </a:xfrm>
          <a:prstGeom prst="cloudCallout">
            <a:avLst>
              <a:gd name="adj1" fmla="val -22745"/>
              <a:gd name="adj2" fmla="val 133759"/>
            </a:avLst>
          </a:prstGeom>
          <a:solidFill>
            <a:srgbClr val="47FFD1"/>
          </a:solid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sin=getbuf(inq);</a:t>
            </a:r>
          </a:p>
          <a:p>
            <a:pPr eaLnBrk="1" hangingPunct="1">
              <a:spcBef>
                <a:spcPct val="0"/>
              </a:spcBef>
              <a:buFontTx/>
              <a:buNone/>
            </a:pPr>
            <a:r>
              <a:rPr lang="en-US" altLang="zh-CN" sz="2400" b="1">
                <a:solidFill>
                  <a:srgbClr val="0000CC"/>
                </a:solidFill>
                <a:latin typeface="楷体_GB2312" pitchFamily="49" charset="-122"/>
                <a:ea typeface="楷体_GB2312" pitchFamily="49" charset="-122"/>
              </a:rPr>
              <a:t>putbuf(emq,sin)</a:t>
            </a:r>
          </a:p>
          <a:p>
            <a:pPr eaLnBrk="1" hangingPunct="1">
              <a:spcBef>
                <a:spcPct val="0"/>
              </a:spcBef>
              <a:buFontTx/>
              <a:buNone/>
            </a:pPr>
            <a:r>
              <a:rPr lang="en-US" altLang="zh-CN" sz="2800" b="1">
                <a:solidFill>
                  <a:srgbClr val="0000CC"/>
                </a:solidFill>
                <a:latin typeface="楷体_GB2312" pitchFamily="49" charset="-122"/>
                <a:ea typeface="楷体_GB2312" pitchFamily="49" charset="-122"/>
              </a:rPr>
              <a:t> </a:t>
            </a:r>
            <a:endParaRPr lang="zh-CN" altLang="en-US" sz="2800"/>
          </a:p>
        </p:txBody>
      </p:sp>
      <p:sp>
        <p:nvSpPr>
          <p:cNvPr id="12" name="云形标注 11">
            <a:extLst>
              <a:ext uri="{FF2B5EF4-FFF2-40B4-BE49-F238E27FC236}">
                <a16:creationId xmlns:a16="http://schemas.microsoft.com/office/drawing/2014/main" id="{FAC61502-A460-46EE-A65E-0D1B09FBF62D}"/>
              </a:ext>
            </a:extLst>
          </p:cNvPr>
          <p:cNvSpPr>
            <a:spLocks noChangeArrowheads="1"/>
          </p:cNvSpPr>
          <p:nvPr/>
        </p:nvSpPr>
        <p:spPr bwMode="auto">
          <a:xfrm>
            <a:off x="-36513" y="5489575"/>
            <a:ext cx="4968876" cy="1368425"/>
          </a:xfrm>
          <a:prstGeom prst="cloudCallout">
            <a:avLst>
              <a:gd name="adj1" fmla="val 15912"/>
              <a:gd name="adj2" fmla="val 220301"/>
            </a:avLst>
          </a:prstGeom>
          <a:solidFill>
            <a:srgbClr val="DDF3EA"/>
          </a:solid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sout=getbuf(outq)putbuf(emq,sout) </a:t>
            </a:r>
            <a:endParaRPr lang="zh-CN" altLang="en-US" sz="2400"/>
          </a:p>
        </p:txBody>
      </p:sp>
      <p:sp>
        <p:nvSpPr>
          <p:cNvPr id="13" name="云形标注 12">
            <a:extLst>
              <a:ext uri="{FF2B5EF4-FFF2-40B4-BE49-F238E27FC236}">
                <a16:creationId xmlns:a16="http://schemas.microsoft.com/office/drawing/2014/main" id="{321F14B3-3AC5-4F6C-9C32-0948E764A74C}"/>
              </a:ext>
            </a:extLst>
          </p:cNvPr>
          <p:cNvSpPr>
            <a:spLocks noChangeArrowheads="1"/>
          </p:cNvSpPr>
          <p:nvPr/>
        </p:nvSpPr>
        <p:spPr bwMode="auto">
          <a:xfrm>
            <a:off x="4519613" y="5157788"/>
            <a:ext cx="4648200" cy="1800225"/>
          </a:xfrm>
          <a:prstGeom prst="cloudCallout">
            <a:avLst>
              <a:gd name="adj1" fmla="val -13889"/>
              <a:gd name="adj2" fmla="val 213315"/>
            </a:avLst>
          </a:prstGeom>
          <a:solidFill>
            <a:srgbClr val="FFFF00"/>
          </a:solid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hout=getbuf(emq)</a:t>
            </a:r>
          </a:p>
          <a:p>
            <a:pPr eaLnBrk="1" hangingPunct="1">
              <a:spcBef>
                <a:spcPct val="0"/>
              </a:spcBef>
              <a:buFontTx/>
              <a:buNone/>
            </a:pPr>
            <a:r>
              <a:rPr lang="en-US" altLang="zh-CN" sz="2400" b="1">
                <a:solidFill>
                  <a:srgbClr val="0000CC"/>
                </a:solidFill>
                <a:latin typeface="楷体_GB2312" pitchFamily="49" charset="-122"/>
                <a:ea typeface="楷体_GB2312" pitchFamily="49" charset="-122"/>
              </a:rPr>
              <a:t>putbuf(outq, hout)</a:t>
            </a:r>
          </a:p>
          <a:p>
            <a:pPr eaLnBrk="1" hangingPunct="1">
              <a:spcBef>
                <a:spcPct val="0"/>
              </a:spcBef>
              <a:buFontTx/>
              <a:buNone/>
            </a:pPr>
            <a:r>
              <a:rPr lang="en-US" altLang="zh-CN" sz="2600" b="1">
                <a:solidFill>
                  <a:srgbClr val="0000CC"/>
                </a:solidFill>
                <a:latin typeface="楷体_GB2312" pitchFamily="49" charset="-122"/>
                <a:ea typeface="楷体_GB2312" pitchFamily="49" charset="-122"/>
              </a:rPr>
              <a:t> </a:t>
            </a: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4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46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46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246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2461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246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3246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ox(in)">
                                      <p:cBhvr>
                                        <p:cTn id="35" dur="500"/>
                                        <p:tgtEl>
                                          <p:spTgt spid="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heckerboard(across)">
                                      <p:cBhvr>
                                        <p:cTn id="40" dur="500"/>
                                        <p:tgtEl>
                                          <p:spTgt spid="1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xit" presetSubtype="16" fill="hold" grpId="1" nodeType="clickEffect">
                                  <p:stCondLst>
                                    <p:cond delay="0"/>
                                  </p:stCondLst>
                                  <p:childTnLst>
                                    <p:animEffect transition="out" filter="box(in)">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par>
                          <p:cTn id="46" fill="hold" nodeType="afterGroup">
                            <p:stCondLst>
                              <p:cond delay="500"/>
                            </p:stCondLst>
                            <p:childTnLst>
                              <p:par>
                                <p:cTn id="47" presetID="2" presetClass="exit" presetSubtype="4" fill="hold" grpId="1" nodeType="afterEffect">
                                  <p:stCondLst>
                                    <p:cond delay="0"/>
                                  </p:stCondLst>
                                  <p:childTnLst>
                                    <p:anim calcmode="lin" valueType="num">
                                      <p:cBhvr additive="base">
                                        <p:cTn id="48" dur="500"/>
                                        <p:tgtEl>
                                          <p:spTgt spid="11"/>
                                        </p:tgtEl>
                                        <p:attrNameLst>
                                          <p:attrName>ppt_x</p:attrName>
                                        </p:attrNameLst>
                                      </p:cBhvr>
                                      <p:tavLst>
                                        <p:tav tm="0">
                                          <p:val>
                                            <p:strVal val="ppt_x"/>
                                          </p:val>
                                        </p:tav>
                                        <p:tav tm="100000">
                                          <p:val>
                                            <p:strVal val="ppt_x"/>
                                          </p:val>
                                        </p:tav>
                                      </p:tavLst>
                                    </p:anim>
                                    <p:anim calcmode="lin" valueType="num">
                                      <p:cBhvr additive="base">
                                        <p:cTn id="49" dur="500"/>
                                        <p:tgtEl>
                                          <p:spTgt spid="11"/>
                                        </p:tgtEl>
                                        <p:attrNameLst>
                                          <p:attrName>ppt_y</p:attrName>
                                        </p:attrNameLst>
                                      </p:cBhvr>
                                      <p:tavLst>
                                        <p:tav tm="0">
                                          <p:val>
                                            <p:strVal val="ppt_y"/>
                                          </p:val>
                                        </p:tav>
                                        <p:tav tm="100000">
                                          <p:val>
                                            <p:strVal val="1+ppt_h/2"/>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1"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ox(i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xit" presetSubtype="16" fill="hold" grpId="0" nodeType="clickEffect">
                                  <p:stCondLst>
                                    <p:cond delay="0"/>
                                  </p:stCondLst>
                                  <p:childTnLst>
                                    <p:animEffect transition="out" filter="box(in)">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ox(in)">
                                      <p:cBhvr>
                                        <p:cTn id="65" dur="500"/>
                                        <p:tgtEl>
                                          <p:spTgt spid="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xit" presetSubtype="16" fill="hold" grpId="1" nodeType="clickEffect">
                                  <p:stCondLst>
                                    <p:cond delay="0"/>
                                  </p:stCondLst>
                                  <p:childTnLst>
                                    <p:animEffect transition="out" filter="box(in)">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build="p" autoUpdateAnimBg="0"/>
      <p:bldP spid="324612" grpId="0" animBg="1" autoUpdateAnimBg="0"/>
      <p:bldP spid="10" grpId="0" animBg="1"/>
      <p:bldP spid="10" grpId="1" animBg="1"/>
      <p:bldP spid="11" grpId="0" animBg="1"/>
      <p:bldP spid="11" grpId="1" animBg="1"/>
      <p:bldP spid="12" grpId="0" animBg="1"/>
      <p:bldP spid="12" grpId="1" animBg="1"/>
      <p:bldP spid="13" grpId="0" animBg="1"/>
      <p:bldP spid="13"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灯片编号占位符 5">
            <a:extLst>
              <a:ext uri="{FF2B5EF4-FFF2-40B4-BE49-F238E27FC236}">
                <a16:creationId xmlns:a16="http://schemas.microsoft.com/office/drawing/2014/main" id="{7EC71725-CDEB-48C4-8FF1-23F59085F3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1C0FCED-E35D-4A2A-BF8C-1E3107ACDC82}" type="slidenum">
              <a:rPr lang="en-US" altLang="zh-CN" sz="1400" smtClean="0"/>
              <a:pPr>
                <a:spcBef>
                  <a:spcPct val="0"/>
                </a:spcBef>
                <a:buFontTx/>
                <a:buNone/>
              </a:pPr>
              <a:t>126</a:t>
            </a:fld>
            <a:endParaRPr lang="en-US" altLang="zh-CN" sz="1400"/>
          </a:p>
        </p:txBody>
      </p:sp>
      <p:sp>
        <p:nvSpPr>
          <p:cNvPr id="194563" name="Rectangle 2">
            <a:extLst>
              <a:ext uri="{FF2B5EF4-FFF2-40B4-BE49-F238E27FC236}">
                <a16:creationId xmlns:a16="http://schemas.microsoft.com/office/drawing/2014/main" id="{6FF740CC-8D7A-4324-A9D1-E70A40A25267}"/>
              </a:ext>
            </a:extLst>
          </p:cNvPr>
          <p:cNvSpPr>
            <a:spLocks noGrp="1" noChangeArrowheads="1"/>
          </p:cNvSpPr>
          <p:nvPr>
            <p:ph type="title"/>
          </p:nvPr>
        </p:nvSpPr>
        <p:spPr>
          <a:xfrm>
            <a:off x="1143000" y="228600"/>
            <a:ext cx="6400800" cy="1143000"/>
          </a:xfrm>
        </p:spPr>
        <p:txBody>
          <a:bodyPr/>
          <a:lstStyle/>
          <a:p>
            <a:pPr algn="l"/>
            <a:r>
              <a:rPr lang="en-US" altLang="zh-CN" sz="3200" b="1">
                <a:solidFill>
                  <a:srgbClr val="FF6600"/>
                </a:solidFill>
                <a:latin typeface="楷体_GB2312" pitchFamily="49" charset="-122"/>
                <a:ea typeface="楷体_GB2312" pitchFamily="49" charset="-122"/>
              </a:rPr>
              <a:t>5.8 </a:t>
            </a:r>
            <a:r>
              <a:rPr lang="zh-CN" altLang="en-US" sz="3200" b="1">
                <a:solidFill>
                  <a:srgbClr val="FF6600"/>
                </a:solidFill>
                <a:latin typeface="楷体_GB2312" pitchFamily="49" charset="-122"/>
                <a:ea typeface="楷体_GB2312" pitchFamily="49" charset="-122"/>
              </a:rPr>
              <a:t>磁盘存储器的性能和调度</a:t>
            </a:r>
            <a:endParaRPr lang="zh-CN" altLang="en-US" sz="3200"/>
          </a:p>
        </p:txBody>
      </p:sp>
      <p:pic>
        <p:nvPicPr>
          <p:cNvPr id="194564" name="Picture 5">
            <a:extLst>
              <a:ext uri="{FF2B5EF4-FFF2-40B4-BE49-F238E27FC236}">
                <a16:creationId xmlns:a16="http://schemas.microsoft.com/office/drawing/2014/main" id="{DDBC8F67-9CAE-41A8-A0A6-BD3B06675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700213"/>
            <a:ext cx="4256088"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5" name="Line 6">
            <a:extLst>
              <a:ext uri="{FF2B5EF4-FFF2-40B4-BE49-F238E27FC236}">
                <a16:creationId xmlns:a16="http://schemas.microsoft.com/office/drawing/2014/main" id="{282EF302-11CD-4CBB-9671-B64921CBB6D4}"/>
              </a:ext>
            </a:extLst>
          </p:cNvPr>
          <p:cNvSpPr>
            <a:spLocks noChangeShapeType="1"/>
          </p:cNvSpPr>
          <p:nvPr/>
        </p:nvSpPr>
        <p:spPr bwMode="auto">
          <a:xfrm>
            <a:off x="4572000" y="4940300"/>
            <a:ext cx="19431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566" name="Text Box 7">
            <a:extLst>
              <a:ext uri="{FF2B5EF4-FFF2-40B4-BE49-F238E27FC236}">
                <a16:creationId xmlns:a16="http://schemas.microsoft.com/office/drawing/2014/main" id="{5869E7B9-0838-4123-A164-FE9ED8EA9876}"/>
              </a:ext>
            </a:extLst>
          </p:cNvPr>
          <p:cNvSpPr txBox="1">
            <a:spLocks noChangeArrowheads="1"/>
          </p:cNvSpPr>
          <p:nvPr/>
        </p:nvSpPr>
        <p:spPr bwMode="auto">
          <a:xfrm>
            <a:off x="6588125" y="4652963"/>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透气孔</a:t>
            </a:r>
          </a:p>
        </p:txBody>
      </p:sp>
      <p:sp>
        <p:nvSpPr>
          <p:cNvPr id="194567" name="Line 8">
            <a:extLst>
              <a:ext uri="{FF2B5EF4-FFF2-40B4-BE49-F238E27FC236}">
                <a16:creationId xmlns:a16="http://schemas.microsoft.com/office/drawing/2014/main" id="{576C5290-DB94-49E8-8E4B-D79BA1EB47EA}"/>
              </a:ext>
            </a:extLst>
          </p:cNvPr>
          <p:cNvSpPr>
            <a:spLocks noChangeShapeType="1"/>
          </p:cNvSpPr>
          <p:nvPr/>
        </p:nvSpPr>
        <p:spPr bwMode="auto">
          <a:xfrm>
            <a:off x="4859338" y="3860800"/>
            <a:ext cx="15843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568" name="Text Box 9">
            <a:extLst>
              <a:ext uri="{FF2B5EF4-FFF2-40B4-BE49-F238E27FC236}">
                <a16:creationId xmlns:a16="http://schemas.microsoft.com/office/drawing/2014/main" id="{CCA5B6AE-2F6F-4B36-A5AF-89B4091F1F68}"/>
              </a:ext>
            </a:extLst>
          </p:cNvPr>
          <p:cNvSpPr txBox="1">
            <a:spLocks noChangeArrowheads="1"/>
          </p:cNvSpPr>
          <p:nvPr/>
        </p:nvSpPr>
        <p:spPr bwMode="auto">
          <a:xfrm>
            <a:off x="6443663" y="3644900"/>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安装螺丝</a:t>
            </a:r>
          </a:p>
        </p:txBody>
      </p:sp>
      <p:sp>
        <p:nvSpPr>
          <p:cNvPr id="194569" name="Line 10">
            <a:extLst>
              <a:ext uri="{FF2B5EF4-FFF2-40B4-BE49-F238E27FC236}">
                <a16:creationId xmlns:a16="http://schemas.microsoft.com/office/drawing/2014/main" id="{A563A0B2-E00A-42AF-A6BC-AC4A17262F22}"/>
              </a:ext>
            </a:extLst>
          </p:cNvPr>
          <p:cNvSpPr>
            <a:spLocks noChangeShapeType="1"/>
          </p:cNvSpPr>
          <p:nvPr/>
        </p:nvSpPr>
        <p:spPr bwMode="auto">
          <a:xfrm>
            <a:off x="3729038" y="2636838"/>
            <a:ext cx="251936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4570" name="Text Box 11">
            <a:extLst>
              <a:ext uri="{FF2B5EF4-FFF2-40B4-BE49-F238E27FC236}">
                <a16:creationId xmlns:a16="http://schemas.microsoft.com/office/drawing/2014/main" id="{7FC8F708-014B-4F3F-A3BC-D6F1E0283D5F}"/>
              </a:ext>
            </a:extLst>
          </p:cNvPr>
          <p:cNvSpPr txBox="1">
            <a:spLocks noChangeArrowheads="1"/>
          </p:cNvSpPr>
          <p:nvPr/>
        </p:nvSpPr>
        <p:spPr bwMode="auto">
          <a:xfrm>
            <a:off x="6300788" y="227647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产品标签</a:t>
            </a:r>
          </a:p>
        </p:txBody>
      </p:sp>
      <p:pic>
        <p:nvPicPr>
          <p:cNvPr id="431108" name="Picture 4">
            <a:extLst>
              <a:ext uri="{FF2B5EF4-FFF2-40B4-BE49-F238E27FC236}">
                <a16:creationId xmlns:a16="http://schemas.microsoft.com/office/drawing/2014/main" id="{CDE1962C-D83F-497C-B8F4-86EAA220B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460500"/>
            <a:ext cx="7164388"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1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日期占位符 3">
            <a:extLst>
              <a:ext uri="{FF2B5EF4-FFF2-40B4-BE49-F238E27FC236}">
                <a16:creationId xmlns:a16="http://schemas.microsoft.com/office/drawing/2014/main" id="{37E4B4A1-EBB8-4002-8571-37CE94845B8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1D72F8D-0FAD-4CD1-B00F-E31467D9EC41}" type="datetime1">
              <a:rPr lang="zh-CN" altLang="en-US" sz="1400" smtClean="0"/>
              <a:pPr>
                <a:spcBef>
                  <a:spcPct val="0"/>
                </a:spcBef>
                <a:buFontTx/>
                <a:buNone/>
              </a:pPr>
              <a:t>2024/4/22</a:t>
            </a:fld>
            <a:endParaRPr lang="en-US" altLang="zh-CN" sz="1400"/>
          </a:p>
        </p:txBody>
      </p:sp>
      <p:sp>
        <p:nvSpPr>
          <p:cNvPr id="195587" name="灯片编号占位符 5">
            <a:extLst>
              <a:ext uri="{FF2B5EF4-FFF2-40B4-BE49-F238E27FC236}">
                <a16:creationId xmlns:a16="http://schemas.microsoft.com/office/drawing/2014/main" id="{675C1E98-0296-487F-BEB8-95BE1AE0C2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BD3B582-D1C2-457B-BBA7-4938DF3A5DAE}" type="slidenum">
              <a:rPr lang="en-US" altLang="zh-CN" sz="1400" smtClean="0"/>
              <a:pPr>
                <a:spcBef>
                  <a:spcPct val="0"/>
                </a:spcBef>
                <a:buFontTx/>
                <a:buNone/>
              </a:pPr>
              <a:t>127</a:t>
            </a:fld>
            <a:endParaRPr lang="en-US" altLang="zh-CN" sz="1400"/>
          </a:p>
        </p:txBody>
      </p:sp>
      <p:sp>
        <p:nvSpPr>
          <p:cNvPr id="195588" name="Rectangle 2">
            <a:extLst>
              <a:ext uri="{FF2B5EF4-FFF2-40B4-BE49-F238E27FC236}">
                <a16:creationId xmlns:a16="http://schemas.microsoft.com/office/drawing/2014/main" id="{E3539E29-F825-4F36-9207-F84BEABFEBFC}"/>
              </a:ext>
            </a:extLst>
          </p:cNvPr>
          <p:cNvSpPr>
            <a:spLocks noGrp="1" noChangeArrowheads="1"/>
          </p:cNvSpPr>
          <p:nvPr>
            <p:ph type="title"/>
          </p:nvPr>
        </p:nvSpPr>
        <p:spPr/>
        <p:txBody>
          <a:bodyPr/>
          <a:lstStyle/>
          <a:p>
            <a:endParaRPr lang="zh-CN" altLang="zh-CN"/>
          </a:p>
        </p:txBody>
      </p:sp>
      <p:sp>
        <p:nvSpPr>
          <p:cNvPr id="195589" name="Rectangle 3">
            <a:extLst>
              <a:ext uri="{FF2B5EF4-FFF2-40B4-BE49-F238E27FC236}">
                <a16:creationId xmlns:a16="http://schemas.microsoft.com/office/drawing/2014/main" id="{43894315-552A-4AEB-9B75-B64110DDFAA9}"/>
              </a:ext>
            </a:extLst>
          </p:cNvPr>
          <p:cNvSpPr>
            <a:spLocks noGrp="1" noChangeArrowheads="1"/>
          </p:cNvSpPr>
          <p:nvPr>
            <p:ph type="body" idx="1"/>
          </p:nvPr>
        </p:nvSpPr>
        <p:spPr/>
        <p:txBody>
          <a:bodyPr/>
          <a:lstStyle/>
          <a:p>
            <a:endParaRPr lang="zh-CN" altLang="zh-CN"/>
          </a:p>
        </p:txBody>
      </p:sp>
      <p:pic>
        <p:nvPicPr>
          <p:cNvPr id="195590" name="Picture 4">
            <a:extLst>
              <a:ext uri="{FF2B5EF4-FFF2-40B4-BE49-F238E27FC236}">
                <a16:creationId xmlns:a16="http://schemas.microsoft.com/office/drawing/2014/main" id="{7567B63F-D121-44F3-A45A-C1D30AD30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372225"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133" name="Picture 5">
            <a:extLst>
              <a:ext uri="{FF2B5EF4-FFF2-40B4-BE49-F238E27FC236}">
                <a16:creationId xmlns:a16="http://schemas.microsoft.com/office/drawing/2014/main" id="{46E534E7-02C6-4102-917A-E47CD4DF3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2282825"/>
            <a:ext cx="6875462"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134" name="Picture 6">
            <a:extLst>
              <a:ext uri="{FF2B5EF4-FFF2-40B4-BE49-F238E27FC236}">
                <a16:creationId xmlns:a16="http://schemas.microsoft.com/office/drawing/2014/main" id="{334A6DA7-7EF9-48B0-8652-6DC0B65C9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2924175"/>
            <a:ext cx="48006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21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2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灯片编号占位符 5">
            <a:extLst>
              <a:ext uri="{FF2B5EF4-FFF2-40B4-BE49-F238E27FC236}">
                <a16:creationId xmlns:a16="http://schemas.microsoft.com/office/drawing/2014/main" id="{6E3959CB-5213-4E58-AC55-565F9E48B2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C75DE0B-E7B1-465A-8680-1BEA66F719D1}" type="slidenum">
              <a:rPr lang="en-US" altLang="zh-CN" sz="1400" smtClean="0"/>
              <a:pPr>
                <a:spcBef>
                  <a:spcPct val="0"/>
                </a:spcBef>
                <a:buFontTx/>
                <a:buNone/>
              </a:pPr>
              <a:t>128</a:t>
            </a:fld>
            <a:endParaRPr lang="en-US" altLang="zh-CN" sz="1400"/>
          </a:p>
        </p:txBody>
      </p:sp>
      <p:grpSp>
        <p:nvGrpSpPr>
          <p:cNvPr id="196611" name="Group 2">
            <a:extLst>
              <a:ext uri="{FF2B5EF4-FFF2-40B4-BE49-F238E27FC236}">
                <a16:creationId xmlns:a16="http://schemas.microsoft.com/office/drawing/2014/main" id="{A2DD7C7A-690E-4162-B690-C731FC7C5743}"/>
              </a:ext>
            </a:extLst>
          </p:cNvPr>
          <p:cNvGrpSpPr>
            <a:grpSpLocks/>
          </p:cNvGrpSpPr>
          <p:nvPr/>
        </p:nvGrpSpPr>
        <p:grpSpPr bwMode="auto">
          <a:xfrm>
            <a:off x="990600" y="762000"/>
            <a:ext cx="7307263" cy="5853113"/>
            <a:chOff x="532" y="288"/>
            <a:chExt cx="4603" cy="3687"/>
          </a:xfrm>
        </p:grpSpPr>
        <p:sp>
          <p:nvSpPr>
            <p:cNvPr id="196613" name="Oval 3">
              <a:extLst>
                <a:ext uri="{FF2B5EF4-FFF2-40B4-BE49-F238E27FC236}">
                  <a16:creationId xmlns:a16="http://schemas.microsoft.com/office/drawing/2014/main" id="{82F0D0AC-3A99-4466-8D39-90B70A3B5F71}"/>
                </a:ext>
              </a:extLst>
            </p:cNvPr>
            <p:cNvSpPr>
              <a:spLocks noChangeArrowheads="1"/>
            </p:cNvSpPr>
            <p:nvPr/>
          </p:nvSpPr>
          <p:spPr bwMode="auto">
            <a:xfrm>
              <a:off x="1440" y="672"/>
              <a:ext cx="1824" cy="672"/>
            </a:xfrm>
            <a:prstGeom prst="ellipse">
              <a:avLst/>
            </a:prstGeom>
            <a:solidFill>
              <a:schemeClr val="accent2"/>
            </a:solidFill>
            <a:ln w="28575">
              <a:solidFill>
                <a:srgbClr val="FFFF00"/>
              </a:solidFill>
              <a:round/>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FF00"/>
                </a:solidFill>
              </a:endParaRPr>
            </a:p>
          </p:txBody>
        </p:sp>
        <p:sp>
          <p:nvSpPr>
            <p:cNvPr id="196614" name="Oval 4">
              <a:extLst>
                <a:ext uri="{FF2B5EF4-FFF2-40B4-BE49-F238E27FC236}">
                  <a16:creationId xmlns:a16="http://schemas.microsoft.com/office/drawing/2014/main" id="{9ED5076E-8DE9-49AE-A037-EC4EE80E14FF}"/>
                </a:ext>
              </a:extLst>
            </p:cNvPr>
            <p:cNvSpPr>
              <a:spLocks noChangeArrowheads="1"/>
            </p:cNvSpPr>
            <p:nvPr/>
          </p:nvSpPr>
          <p:spPr bwMode="auto">
            <a:xfrm>
              <a:off x="1440" y="1680"/>
              <a:ext cx="1824" cy="672"/>
            </a:xfrm>
            <a:prstGeom prst="ellipse">
              <a:avLst/>
            </a:prstGeom>
            <a:solidFill>
              <a:schemeClr val="accent2"/>
            </a:solidFill>
            <a:ln w="28575">
              <a:solidFill>
                <a:srgbClr val="FFFF00"/>
              </a:solidFill>
              <a:round/>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FF00"/>
                </a:solidFill>
              </a:endParaRPr>
            </a:p>
          </p:txBody>
        </p:sp>
        <p:sp>
          <p:nvSpPr>
            <p:cNvPr id="196615" name="Oval 5">
              <a:extLst>
                <a:ext uri="{FF2B5EF4-FFF2-40B4-BE49-F238E27FC236}">
                  <a16:creationId xmlns:a16="http://schemas.microsoft.com/office/drawing/2014/main" id="{994B6804-DA30-4BFB-ACCE-297CD97B8ED2}"/>
                </a:ext>
              </a:extLst>
            </p:cNvPr>
            <p:cNvSpPr>
              <a:spLocks noChangeArrowheads="1"/>
            </p:cNvSpPr>
            <p:nvPr/>
          </p:nvSpPr>
          <p:spPr bwMode="auto">
            <a:xfrm>
              <a:off x="1440" y="2736"/>
              <a:ext cx="1824" cy="672"/>
            </a:xfrm>
            <a:prstGeom prst="ellipse">
              <a:avLst/>
            </a:prstGeom>
            <a:solidFill>
              <a:schemeClr val="accent2"/>
            </a:solidFill>
            <a:ln w="28575">
              <a:solidFill>
                <a:srgbClr val="FFFF00"/>
              </a:solidFill>
              <a:round/>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FF00"/>
                </a:solidFill>
              </a:endParaRPr>
            </a:p>
          </p:txBody>
        </p:sp>
        <p:sp>
          <p:nvSpPr>
            <p:cNvPr id="196616" name="Line 6">
              <a:extLst>
                <a:ext uri="{FF2B5EF4-FFF2-40B4-BE49-F238E27FC236}">
                  <a16:creationId xmlns:a16="http://schemas.microsoft.com/office/drawing/2014/main" id="{B670A5AC-C751-42F0-9B6F-FC6C267F967A}"/>
                </a:ext>
              </a:extLst>
            </p:cNvPr>
            <p:cNvSpPr>
              <a:spLocks noChangeShapeType="1"/>
            </p:cNvSpPr>
            <p:nvPr/>
          </p:nvSpPr>
          <p:spPr bwMode="auto">
            <a:xfrm>
              <a:off x="2352" y="288"/>
              <a:ext cx="0" cy="364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17" name="Line 7">
              <a:extLst>
                <a:ext uri="{FF2B5EF4-FFF2-40B4-BE49-F238E27FC236}">
                  <a16:creationId xmlns:a16="http://schemas.microsoft.com/office/drawing/2014/main" id="{0151300B-29FA-437F-90A0-C30A1FA8582C}"/>
                </a:ext>
              </a:extLst>
            </p:cNvPr>
            <p:cNvSpPr>
              <a:spLocks noChangeShapeType="1"/>
            </p:cNvSpPr>
            <p:nvPr/>
          </p:nvSpPr>
          <p:spPr bwMode="auto">
            <a:xfrm>
              <a:off x="3936" y="336"/>
              <a:ext cx="0" cy="3504"/>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18" name="Line 8">
              <a:extLst>
                <a:ext uri="{FF2B5EF4-FFF2-40B4-BE49-F238E27FC236}">
                  <a16:creationId xmlns:a16="http://schemas.microsoft.com/office/drawing/2014/main" id="{71F1E898-8382-4C8F-9EEB-CE855AEAA6D9}"/>
                </a:ext>
              </a:extLst>
            </p:cNvPr>
            <p:cNvSpPr>
              <a:spLocks noChangeShapeType="1"/>
            </p:cNvSpPr>
            <p:nvPr/>
          </p:nvSpPr>
          <p:spPr bwMode="auto">
            <a:xfrm>
              <a:off x="3984" y="336"/>
              <a:ext cx="0" cy="3504"/>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19" name="Line 9">
              <a:extLst>
                <a:ext uri="{FF2B5EF4-FFF2-40B4-BE49-F238E27FC236}">
                  <a16:creationId xmlns:a16="http://schemas.microsoft.com/office/drawing/2014/main" id="{9147B59D-0458-43A6-B358-470744F7CC7D}"/>
                </a:ext>
              </a:extLst>
            </p:cNvPr>
            <p:cNvSpPr>
              <a:spLocks noChangeShapeType="1"/>
            </p:cNvSpPr>
            <p:nvPr/>
          </p:nvSpPr>
          <p:spPr bwMode="auto">
            <a:xfrm>
              <a:off x="4032" y="336"/>
              <a:ext cx="0" cy="3504"/>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0" name="Line 10">
              <a:extLst>
                <a:ext uri="{FF2B5EF4-FFF2-40B4-BE49-F238E27FC236}">
                  <a16:creationId xmlns:a16="http://schemas.microsoft.com/office/drawing/2014/main" id="{67C5087D-8C54-4E57-824E-7CCCA1CC0E1D}"/>
                </a:ext>
              </a:extLst>
            </p:cNvPr>
            <p:cNvSpPr>
              <a:spLocks noChangeShapeType="1"/>
            </p:cNvSpPr>
            <p:nvPr/>
          </p:nvSpPr>
          <p:spPr bwMode="auto">
            <a:xfrm flipH="1">
              <a:off x="2592" y="768"/>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1" name="Line 11">
              <a:extLst>
                <a:ext uri="{FF2B5EF4-FFF2-40B4-BE49-F238E27FC236}">
                  <a16:creationId xmlns:a16="http://schemas.microsoft.com/office/drawing/2014/main" id="{F9B4C43D-735E-4D51-B1DD-2379B7B1E6A0}"/>
                </a:ext>
              </a:extLst>
            </p:cNvPr>
            <p:cNvSpPr>
              <a:spLocks noChangeShapeType="1"/>
            </p:cNvSpPr>
            <p:nvPr/>
          </p:nvSpPr>
          <p:spPr bwMode="auto">
            <a:xfrm flipH="1">
              <a:off x="2592" y="1440"/>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2" name="Line 12">
              <a:extLst>
                <a:ext uri="{FF2B5EF4-FFF2-40B4-BE49-F238E27FC236}">
                  <a16:creationId xmlns:a16="http://schemas.microsoft.com/office/drawing/2014/main" id="{DF5B8EE9-9354-4F99-8E82-0E3A2BC5A2BC}"/>
                </a:ext>
              </a:extLst>
            </p:cNvPr>
            <p:cNvSpPr>
              <a:spLocks noChangeShapeType="1"/>
            </p:cNvSpPr>
            <p:nvPr/>
          </p:nvSpPr>
          <p:spPr bwMode="auto">
            <a:xfrm flipV="1">
              <a:off x="2592" y="1344"/>
              <a:ext cx="0" cy="96"/>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6623" name="Group 13">
              <a:extLst>
                <a:ext uri="{FF2B5EF4-FFF2-40B4-BE49-F238E27FC236}">
                  <a16:creationId xmlns:a16="http://schemas.microsoft.com/office/drawing/2014/main" id="{158C9494-B97E-4FE4-A2C3-1545948379FB}"/>
                </a:ext>
              </a:extLst>
            </p:cNvPr>
            <p:cNvGrpSpPr>
              <a:grpSpLocks/>
            </p:cNvGrpSpPr>
            <p:nvPr/>
          </p:nvGrpSpPr>
          <p:grpSpPr bwMode="auto">
            <a:xfrm>
              <a:off x="1728" y="1776"/>
              <a:ext cx="1200" cy="480"/>
              <a:chOff x="144" y="576"/>
              <a:chExt cx="1056" cy="672"/>
            </a:xfrm>
          </p:grpSpPr>
          <p:sp>
            <p:nvSpPr>
              <p:cNvPr id="196666" name="Oval 14" descr="瓦形">
                <a:extLst>
                  <a:ext uri="{FF2B5EF4-FFF2-40B4-BE49-F238E27FC236}">
                    <a16:creationId xmlns:a16="http://schemas.microsoft.com/office/drawing/2014/main" id="{68172C8B-EFC6-4838-8845-AE653FEE9076}"/>
                  </a:ext>
                </a:extLst>
              </p:cNvPr>
              <p:cNvSpPr>
                <a:spLocks noChangeArrowheads="1"/>
              </p:cNvSpPr>
              <p:nvPr/>
            </p:nvSpPr>
            <p:spPr bwMode="auto">
              <a:xfrm>
                <a:off x="144" y="576"/>
                <a:ext cx="1056" cy="672"/>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6667" name="Oval 15" descr="瓦形">
                <a:extLst>
                  <a:ext uri="{FF2B5EF4-FFF2-40B4-BE49-F238E27FC236}">
                    <a16:creationId xmlns:a16="http://schemas.microsoft.com/office/drawing/2014/main" id="{17ACA37E-A18F-470E-B437-E8A8FFBA920C}"/>
                  </a:ext>
                </a:extLst>
              </p:cNvPr>
              <p:cNvSpPr>
                <a:spLocks noChangeArrowheads="1"/>
              </p:cNvSpPr>
              <p:nvPr/>
            </p:nvSpPr>
            <p:spPr bwMode="auto">
              <a:xfrm>
                <a:off x="288" y="672"/>
                <a:ext cx="768" cy="480"/>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96624" name="Group 16">
              <a:extLst>
                <a:ext uri="{FF2B5EF4-FFF2-40B4-BE49-F238E27FC236}">
                  <a16:creationId xmlns:a16="http://schemas.microsoft.com/office/drawing/2014/main" id="{788917C5-1BF6-4A27-A2AC-97D9E36F5D4A}"/>
                </a:ext>
              </a:extLst>
            </p:cNvPr>
            <p:cNvGrpSpPr>
              <a:grpSpLocks/>
            </p:cNvGrpSpPr>
            <p:nvPr/>
          </p:nvGrpSpPr>
          <p:grpSpPr bwMode="auto">
            <a:xfrm>
              <a:off x="1728" y="768"/>
              <a:ext cx="1200" cy="480"/>
              <a:chOff x="144" y="576"/>
              <a:chExt cx="1056" cy="672"/>
            </a:xfrm>
          </p:grpSpPr>
          <p:sp>
            <p:nvSpPr>
              <p:cNvPr id="196664" name="Oval 17" descr="瓦形">
                <a:extLst>
                  <a:ext uri="{FF2B5EF4-FFF2-40B4-BE49-F238E27FC236}">
                    <a16:creationId xmlns:a16="http://schemas.microsoft.com/office/drawing/2014/main" id="{6E999662-4809-40DF-BD5C-888C65C06870}"/>
                  </a:ext>
                </a:extLst>
              </p:cNvPr>
              <p:cNvSpPr>
                <a:spLocks noChangeArrowheads="1"/>
              </p:cNvSpPr>
              <p:nvPr/>
            </p:nvSpPr>
            <p:spPr bwMode="auto">
              <a:xfrm>
                <a:off x="144" y="576"/>
                <a:ext cx="1056" cy="672"/>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6665" name="Oval 18" descr="瓦形">
                <a:extLst>
                  <a:ext uri="{FF2B5EF4-FFF2-40B4-BE49-F238E27FC236}">
                    <a16:creationId xmlns:a16="http://schemas.microsoft.com/office/drawing/2014/main" id="{135BA6C2-59DF-4A9B-853D-C2850E883734}"/>
                  </a:ext>
                </a:extLst>
              </p:cNvPr>
              <p:cNvSpPr>
                <a:spLocks noChangeArrowheads="1"/>
              </p:cNvSpPr>
              <p:nvPr/>
            </p:nvSpPr>
            <p:spPr bwMode="auto">
              <a:xfrm>
                <a:off x="288" y="672"/>
                <a:ext cx="768" cy="480"/>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96625" name="Group 19">
              <a:extLst>
                <a:ext uri="{FF2B5EF4-FFF2-40B4-BE49-F238E27FC236}">
                  <a16:creationId xmlns:a16="http://schemas.microsoft.com/office/drawing/2014/main" id="{6BC77175-23FA-4BE0-BA15-82BE4FB17E4C}"/>
                </a:ext>
              </a:extLst>
            </p:cNvPr>
            <p:cNvGrpSpPr>
              <a:grpSpLocks/>
            </p:cNvGrpSpPr>
            <p:nvPr/>
          </p:nvGrpSpPr>
          <p:grpSpPr bwMode="auto">
            <a:xfrm>
              <a:off x="1728" y="2832"/>
              <a:ext cx="1200" cy="480"/>
              <a:chOff x="144" y="576"/>
              <a:chExt cx="1056" cy="672"/>
            </a:xfrm>
          </p:grpSpPr>
          <p:sp>
            <p:nvSpPr>
              <p:cNvPr id="196662" name="Oval 20" descr="瓦形">
                <a:extLst>
                  <a:ext uri="{FF2B5EF4-FFF2-40B4-BE49-F238E27FC236}">
                    <a16:creationId xmlns:a16="http://schemas.microsoft.com/office/drawing/2014/main" id="{BF9DAE58-354C-4B1F-8EAA-3A3980791D82}"/>
                  </a:ext>
                </a:extLst>
              </p:cNvPr>
              <p:cNvSpPr>
                <a:spLocks noChangeArrowheads="1"/>
              </p:cNvSpPr>
              <p:nvPr/>
            </p:nvSpPr>
            <p:spPr bwMode="auto">
              <a:xfrm>
                <a:off x="144" y="576"/>
                <a:ext cx="1056" cy="672"/>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6663" name="Oval 21" descr="瓦形">
                <a:extLst>
                  <a:ext uri="{FF2B5EF4-FFF2-40B4-BE49-F238E27FC236}">
                    <a16:creationId xmlns:a16="http://schemas.microsoft.com/office/drawing/2014/main" id="{D3E7FC4F-6245-4B1E-B64E-0A089E81DE19}"/>
                  </a:ext>
                </a:extLst>
              </p:cNvPr>
              <p:cNvSpPr>
                <a:spLocks noChangeArrowheads="1"/>
              </p:cNvSpPr>
              <p:nvPr/>
            </p:nvSpPr>
            <p:spPr bwMode="auto">
              <a:xfrm>
                <a:off x="288" y="672"/>
                <a:ext cx="768" cy="480"/>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96626" name="Line 22">
              <a:extLst>
                <a:ext uri="{FF2B5EF4-FFF2-40B4-BE49-F238E27FC236}">
                  <a16:creationId xmlns:a16="http://schemas.microsoft.com/office/drawing/2014/main" id="{84F88290-6B89-4301-A9E2-0A7EFBC9F6CD}"/>
                </a:ext>
              </a:extLst>
            </p:cNvPr>
            <p:cNvSpPr>
              <a:spLocks noChangeShapeType="1"/>
            </p:cNvSpPr>
            <p:nvPr/>
          </p:nvSpPr>
          <p:spPr bwMode="auto">
            <a:xfrm>
              <a:off x="2592" y="768"/>
              <a:ext cx="0" cy="144"/>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7" name="Line 23">
              <a:extLst>
                <a:ext uri="{FF2B5EF4-FFF2-40B4-BE49-F238E27FC236}">
                  <a16:creationId xmlns:a16="http://schemas.microsoft.com/office/drawing/2014/main" id="{A0A5E9F6-16C6-45E3-BCA3-6145F9CF2253}"/>
                </a:ext>
              </a:extLst>
            </p:cNvPr>
            <p:cNvSpPr>
              <a:spLocks noChangeShapeType="1"/>
            </p:cNvSpPr>
            <p:nvPr/>
          </p:nvSpPr>
          <p:spPr bwMode="auto">
            <a:xfrm flipH="1">
              <a:off x="2592" y="1728"/>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8" name="Line 24">
              <a:extLst>
                <a:ext uri="{FF2B5EF4-FFF2-40B4-BE49-F238E27FC236}">
                  <a16:creationId xmlns:a16="http://schemas.microsoft.com/office/drawing/2014/main" id="{68C80451-6F0B-45E8-A92C-08ABA9E15740}"/>
                </a:ext>
              </a:extLst>
            </p:cNvPr>
            <p:cNvSpPr>
              <a:spLocks noChangeShapeType="1"/>
            </p:cNvSpPr>
            <p:nvPr/>
          </p:nvSpPr>
          <p:spPr bwMode="auto">
            <a:xfrm>
              <a:off x="2592" y="1728"/>
              <a:ext cx="0" cy="144"/>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9" name="Line 25">
              <a:extLst>
                <a:ext uri="{FF2B5EF4-FFF2-40B4-BE49-F238E27FC236}">
                  <a16:creationId xmlns:a16="http://schemas.microsoft.com/office/drawing/2014/main" id="{6DD0AC8F-A2CB-4997-BF02-C3A7468FD177}"/>
                </a:ext>
              </a:extLst>
            </p:cNvPr>
            <p:cNvSpPr>
              <a:spLocks noChangeShapeType="1"/>
            </p:cNvSpPr>
            <p:nvPr/>
          </p:nvSpPr>
          <p:spPr bwMode="auto">
            <a:xfrm flipH="1">
              <a:off x="2592" y="2832"/>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0" name="Line 26">
              <a:extLst>
                <a:ext uri="{FF2B5EF4-FFF2-40B4-BE49-F238E27FC236}">
                  <a16:creationId xmlns:a16="http://schemas.microsoft.com/office/drawing/2014/main" id="{5E6857A8-8E8B-42FF-860C-FFA0DAF3EE74}"/>
                </a:ext>
              </a:extLst>
            </p:cNvPr>
            <p:cNvSpPr>
              <a:spLocks noChangeShapeType="1"/>
            </p:cNvSpPr>
            <p:nvPr/>
          </p:nvSpPr>
          <p:spPr bwMode="auto">
            <a:xfrm>
              <a:off x="2592" y="2832"/>
              <a:ext cx="0" cy="144"/>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1" name="Line 27">
              <a:extLst>
                <a:ext uri="{FF2B5EF4-FFF2-40B4-BE49-F238E27FC236}">
                  <a16:creationId xmlns:a16="http://schemas.microsoft.com/office/drawing/2014/main" id="{AC45FB89-BE9D-44F7-9EA8-6E02DF570B6A}"/>
                </a:ext>
              </a:extLst>
            </p:cNvPr>
            <p:cNvSpPr>
              <a:spLocks noChangeShapeType="1"/>
            </p:cNvSpPr>
            <p:nvPr/>
          </p:nvSpPr>
          <p:spPr bwMode="auto">
            <a:xfrm flipH="1">
              <a:off x="2592" y="2448"/>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2" name="Line 28">
              <a:extLst>
                <a:ext uri="{FF2B5EF4-FFF2-40B4-BE49-F238E27FC236}">
                  <a16:creationId xmlns:a16="http://schemas.microsoft.com/office/drawing/2014/main" id="{6F9E415C-D6FA-4CEC-99F3-EC52B362FCCF}"/>
                </a:ext>
              </a:extLst>
            </p:cNvPr>
            <p:cNvSpPr>
              <a:spLocks noChangeShapeType="1"/>
            </p:cNvSpPr>
            <p:nvPr/>
          </p:nvSpPr>
          <p:spPr bwMode="auto">
            <a:xfrm flipV="1">
              <a:off x="2592" y="2352"/>
              <a:ext cx="0" cy="96"/>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3" name="Line 29">
              <a:extLst>
                <a:ext uri="{FF2B5EF4-FFF2-40B4-BE49-F238E27FC236}">
                  <a16:creationId xmlns:a16="http://schemas.microsoft.com/office/drawing/2014/main" id="{425620E7-F6FF-461F-91F5-F5D04C5C73B2}"/>
                </a:ext>
              </a:extLst>
            </p:cNvPr>
            <p:cNvSpPr>
              <a:spLocks noChangeShapeType="1"/>
            </p:cNvSpPr>
            <p:nvPr/>
          </p:nvSpPr>
          <p:spPr bwMode="auto">
            <a:xfrm flipH="1">
              <a:off x="2592" y="3504"/>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4" name="Line 30">
              <a:extLst>
                <a:ext uri="{FF2B5EF4-FFF2-40B4-BE49-F238E27FC236}">
                  <a16:creationId xmlns:a16="http://schemas.microsoft.com/office/drawing/2014/main" id="{74201237-A944-4F4A-805B-17F6D8768136}"/>
                </a:ext>
              </a:extLst>
            </p:cNvPr>
            <p:cNvSpPr>
              <a:spLocks noChangeShapeType="1"/>
            </p:cNvSpPr>
            <p:nvPr/>
          </p:nvSpPr>
          <p:spPr bwMode="auto">
            <a:xfrm flipV="1">
              <a:off x="2592" y="3408"/>
              <a:ext cx="0" cy="96"/>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5" name="Line 31">
              <a:extLst>
                <a:ext uri="{FF2B5EF4-FFF2-40B4-BE49-F238E27FC236}">
                  <a16:creationId xmlns:a16="http://schemas.microsoft.com/office/drawing/2014/main" id="{0BC6F7C4-7D06-4700-9371-D34D5C0F190D}"/>
                </a:ext>
              </a:extLst>
            </p:cNvPr>
            <p:cNvSpPr>
              <a:spLocks noChangeShapeType="1"/>
            </p:cNvSpPr>
            <p:nvPr/>
          </p:nvSpPr>
          <p:spPr bwMode="auto">
            <a:xfrm>
              <a:off x="2352" y="720"/>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6" name="Line 32">
              <a:extLst>
                <a:ext uri="{FF2B5EF4-FFF2-40B4-BE49-F238E27FC236}">
                  <a16:creationId xmlns:a16="http://schemas.microsoft.com/office/drawing/2014/main" id="{1FB88D59-EE44-44B5-B528-006469020860}"/>
                </a:ext>
              </a:extLst>
            </p:cNvPr>
            <p:cNvSpPr>
              <a:spLocks noChangeShapeType="1"/>
            </p:cNvSpPr>
            <p:nvPr/>
          </p:nvSpPr>
          <p:spPr bwMode="auto">
            <a:xfrm>
              <a:off x="2352" y="1728"/>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7" name="Line 33">
              <a:extLst>
                <a:ext uri="{FF2B5EF4-FFF2-40B4-BE49-F238E27FC236}">
                  <a16:creationId xmlns:a16="http://schemas.microsoft.com/office/drawing/2014/main" id="{B4F7806C-0B92-4E44-9D08-AD4398A385F7}"/>
                </a:ext>
              </a:extLst>
            </p:cNvPr>
            <p:cNvSpPr>
              <a:spLocks noChangeShapeType="1"/>
            </p:cNvSpPr>
            <p:nvPr/>
          </p:nvSpPr>
          <p:spPr bwMode="auto">
            <a:xfrm>
              <a:off x="2352" y="27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8" name="Line 34">
              <a:extLst>
                <a:ext uri="{FF2B5EF4-FFF2-40B4-BE49-F238E27FC236}">
                  <a16:creationId xmlns:a16="http://schemas.microsoft.com/office/drawing/2014/main" id="{E089784A-288C-47C1-BEC1-A678CDFA4DAE}"/>
                </a:ext>
              </a:extLst>
            </p:cNvPr>
            <p:cNvSpPr>
              <a:spLocks noChangeShapeType="1"/>
            </p:cNvSpPr>
            <p:nvPr/>
          </p:nvSpPr>
          <p:spPr bwMode="auto">
            <a:xfrm flipH="1">
              <a:off x="1728" y="1008"/>
              <a:ext cx="144"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9" name="Line 35">
              <a:extLst>
                <a:ext uri="{FF2B5EF4-FFF2-40B4-BE49-F238E27FC236}">
                  <a16:creationId xmlns:a16="http://schemas.microsoft.com/office/drawing/2014/main" id="{6F2E9DB1-C855-4484-A8FF-90147DED5B61}"/>
                </a:ext>
              </a:extLst>
            </p:cNvPr>
            <p:cNvSpPr>
              <a:spLocks noChangeShapeType="1"/>
            </p:cNvSpPr>
            <p:nvPr/>
          </p:nvSpPr>
          <p:spPr bwMode="auto">
            <a:xfrm flipH="1">
              <a:off x="1872" y="1104"/>
              <a:ext cx="96"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0" name="Line 36">
              <a:extLst>
                <a:ext uri="{FF2B5EF4-FFF2-40B4-BE49-F238E27FC236}">
                  <a16:creationId xmlns:a16="http://schemas.microsoft.com/office/drawing/2014/main" id="{C9C3B024-5CB0-475E-B835-13D866EA9FA6}"/>
                </a:ext>
              </a:extLst>
            </p:cNvPr>
            <p:cNvSpPr>
              <a:spLocks noChangeShapeType="1"/>
            </p:cNvSpPr>
            <p:nvPr/>
          </p:nvSpPr>
          <p:spPr bwMode="auto">
            <a:xfrm flipH="1" flipV="1">
              <a:off x="1824" y="864"/>
              <a:ext cx="96"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1" name="Line 37">
              <a:extLst>
                <a:ext uri="{FF2B5EF4-FFF2-40B4-BE49-F238E27FC236}">
                  <a16:creationId xmlns:a16="http://schemas.microsoft.com/office/drawing/2014/main" id="{5B31A8BC-0135-4D7D-8705-EB605A47D6B6}"/>
                </a:ext>
              </a:extLst>
            </p:cNvPr>
            <p:cNvSpPr>
              <a:spLocks noChangeShapeType="1"/>
            </p:cNvSpPr>
            <p:nvPr/>
          </p:nvSpPr>
          <p:spPr bwMode="auto">
            <a:xfrm flipH="1" flipV="1">
              <a:off x="2016" y="816"/>
              <a:ext cx="48"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2" name="Line 38">
              <a:extLst>
                <a:ext uri="{FF2B5EF4-FFF2-40B4-BE49-F238E27FC236}">
                  <a16:creationId xmlns:a16="http://schemas.microsoft.com/office/drawing/2014/main" id="{05FD3494-FCA7-4B25-837B-666963CA8B87}"/>
                </a:ext>
              </a:extLst>
            </p:cNvPr>
            <p:cNvSpPr>
              <a:spLocks noChangeShapeType="1"/>
            </p:cNvSpPr>
            <p:nvPr/>
          </p:nvSpPr>
          <p:spPr bwMode="auto">
            <a:xfrm flipH="1">
              <a:off x="2016" y="1152"/>
              <a:ext cx="48"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3" name="Line 39">
              <a:extLst>
                <a:ext uri="{FF2B5EF4-FFF2-40B4-BE49-F238E27FC236}">
                  <a16:creationId xmlns:a16="http://schemas.microsoft.com/office/drawing/2014/main" id="{415C0885-99B0-49D6-92E1-4C4E31519228}"/>
                </a:ext>
              </a:extLst>
            </p:cNvPr>
            <p:cNvSpPr>
              <a:spLocks noChangeShapeType="1"/>
            </p:cNvSpPr>
            <p:nvPr/>
          </p:nvSpPr>
          <p:spPr bwMode="auto">
            <a:xfrm>
              <a:off x="2160" y="1152"/>
              <a:ext cx="0" cy="96"/>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4" name="Line 40">
              <a:extLst>
                <a:ext uri="{FF2B5EF4-FFF2-40B4-BE49-F238E27FC236}">
                  <a16:creationId xmlns:a16="http://schemas.microsoft.com/office/drawing/2014/main" id="{8FCB7AFE-B6B5-4D1D-B007-5B9E27348BD3}"/>
                </a:ext>
              </a:extLst>
            </p:cNvPr>
            <p:cNvSpPr>
              <a:spLocks noChangeShapeType="1"/>
            </p:cNvSpPr>
            <p:nvPr/>
          </p:nvSpPr>
          <p:spPr bwMode="auto">
            <a:xfrm>
              <a:off x="2304" y="1200"/>
              <a:ext cx="0"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5" name="Line 41">
              <a:extLst>
                <a:ext uri="{FF2B5EF4-FFF2-40B4-BE49-F238E27FC236}">
                  <a16:creationId xmlns:a16="http://schemas.microsoft.com/office/drawing/2014/main" id="{85CA89DF-6470-43E1-B9B5-F3388B9157A0}"/>
                </a:ext>
              </a:extLst>
            </p:cNvPr>
            <p:cNvSpPr>
              <a:spLocks noChangeShapeType="1"/>
            </p:cNvSpPr>
            <p:nvPr/>
          </p:nvSpPr>
          <p:spPr bwMode="auto">
            <a:xfrm>
              <a:off x="2400" y="1200"/>
              <a:ext cx="0"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6" name="Line 42">
              <a:extLst>
                <a:ext uri="{FF2B5EF4-FFF2-40B4-BE49-F238E27FC236}">
                  <a16:creationId xmlns:a16="http://schemas.microsoft.com/office/drawing/2014/main" id="{6E8F75B0-45E8-4B4A-BB47-CB43677AB42A}"/>
                </a:ext>
              </a:extLst>
            </p:cNvPr>
            <p:cNvSpPr>
              <a:spLocks noChangeShapeType="1"/>
            </p:cNvSpPr>
            <p:nvPr/>
          </p:nvSpPr>
          <p:spPr bwMode="auto">
            <a:xfrm>
              <a:off x="2448" y="1152"/>
              <a:ext cx="0" cy="96"/>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7" name="Line 43">
              <a:extLst>
                <a:ext uri="{FF2B5EF4-FFF2-40B4-BE49-F238E27FC236}">
                  <a16:creationId xmlns:a16="http://schemas.microsoft.com/office/drawing/2014/main" id="{12E17427-9115-47B7-ABD3-0AF4C99E807F}"/>
                </a:ext>
              </a:extLst>
            </p:cNvPr>
            <p:cNvSpPr>
              <a:spLocks noChangeShapeType="1"/>
            </p:cNvSpPr>
            <p:nvPr/>
          </p:nvSpPr>
          <p:spPr bwMode="auto">
            <a:xfrm>
              <a:off x="2544" y="1152"/>
              <a:ext cx="96"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8" name="Line 44">
              <a:extLst>
                <a:ext uri="{FF2B5EF4-FFF2-40B4-BE49-F238E27FC236}">
                  <a16:creationId xmlns:a16="http://schemas.microsoft.com/office/drawing/2014/main" id="{EA91CFD4-B753-426F-9362-C0287CC62268}"/>
                </a:ext>
              </a:extLst>
            </p:cNvPr>
            <p:cNvSpPr>
              <a:spLocks noChangeShapeType="1"/>
            </p:cNvSpPr>
            <p:nvPr/>
          </p:nvSpPr>
          <p:spPr bwMode="auto">
            <a:xfrm>
              <a:off x="2736" y="1104"/>
              <a:ext cx="96"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9" name="Line 45">
              <a:extLst>
                <a:ext uri="{FF2B5EF4-FFF2-40B4-BE49-F238E27FC236}">
                  <a16:creationId xmlns:a16="http://schemas.microsoft.com/office/drawing/2014/main" id="{374CDAA2-AAA6-422E-9636-A6C7BCE10455}"/>
                </a:ext>
              </a:extLst>
            </p:cNvPr>
            <p:cNvSpPr>
              <a:spLocks noChangeShapeType="1"/>
            </p:cNvSpPr>
            <p:nvPr/>
          </p:nvSpPr>
          <p:spPr bwMode="auto">
            <a:xfrm>
              <a:off x="2784" y="1008"/>
              <a:ext cx="144"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0" name="Line 46">
              <a:extLst>
                <a:ext uri="{FF2B5EF4-FFF2-40B4-BE49-F238E27FC236}">
                  <a16:creationId xmlns:a16="http://schemas.microsoft.com/office/drawing/2014/main" id="{E1238A14-C3F2-4580-B521-0243DF45F013}"/>
                </a:ext>
              </a:extLst>
            </p:cNvPr>
            <p:cNvSpPr>
              <a:spLocks noChangeShapeType="1"/>
            </p:cNvSpPr>
            <p:nvPr/>
          </p:nvSpPr>
          <p:spPr bwMode="auto">
            <a:xfrm flipV="1">
              <a:off x="2688" y="816"/>
              <a:ext cx="48" cy="96"/>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1" name="Line 47">
              <a:extLst>
                <a:ext uri="{FF2B5EF4-FFF2-40B4-BE49-F238E27FC236}">
                  <a16:creationId xmlns:a16="http://schemas.microsoft.com/office/drawing/2014/main" id="{2ED6DF14-7B49-4450-81F4-B0EF76B58392}"/>
                </a:ext>
              </a:extLst>
            </p:cNvPr>
            <p:cNvSpPr>
              <a:spLocks noChangeShapeType="1"/>
            </p:cNvSpPr>
            <p:nvPr/>
          </p:nvSpPr>
          <p:spPr bwMode="auto">
            <a:xfrm>
              <a:off x="2160" y="768"/>
              <a:ext cx="48"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2" name="Line 48">
              <a:extLst>
                <a:ext uri="{FF2B5EF4-FFF2-40B4-BE49-F238E27FC236}">
                  <a16:creationId xmlns:a16="http://schemas.microsoft.com/office/drawing/2014/main" id="{5D2AF467-87D4-4E0F-A395-39475D4DBD61}"/>
                </a:ext>
              </a:extLst>
            </p:cNvPr>
            <p:cNvSpPr>
              <a:spLocks noChangeShapeType="1"/>
            </p:cNvSpPr>
            <p:nvPr/>
          </p:nvSpPr>
          <p:spPr bwMode="auto">
            <a:xfrm>
              <a:off x="2400" y="768"/>
              <a:ext cx="0"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3" name="Line 49">
              <a:extLst>
                <a:ext uri="{FF2B5EF4-FFF2-40B4-BE49-F238E27FC236}">
                  <a16:creationId xmlns:a16="http://schemas.microsoft.com/office/drawing/2014/main" id="{80965E70-6EFF-4F50-B40C-F5B80115C559}"/>
                </a:ext>
              </a:extLst>
            </p:cNvPr>
            <p:cNvSpPr>
              <a:spLocks noChangeShapeType="1"/>
            </p:cNvSpPr>
            <p:nvPr/>
          </p:nvSpPr>
          <p:spPr bwMode="auto">
            <a:xfrm flipH="1">
              <a:off x="1728" y="1008"/>
              <a:ext cx="0" cy="2112"/>
            </a:xfrm>
            <a:prstGeom prst="line">
              <a:avLst/>
            </a:prstGeom>
            <a:noFill/>
            <a:ln w="38100">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4" name="Line 50">
              <a:extLst>
                <a:ext uri="{FF2B5EF4-FFF2-40B4-BE49-F238E27FC236}">
                  <a16:creationId xmlns:a16="http://schemas.microsoft.com/office/drawing/2014/main" id="{A23B2648-CEDD-4C92-ABE0-6FB3E87F5B3A}"/>
                </a:ext>
              </a:extLst>
            </p:cNvPr>
            <p:cNvSpPr>
              <a:spLocks noChangeShapeType="1"/>
            </p:cNvSpPr>
            <p:nvPr/>
          </p:nvSpPr>
          <p:spPr bwMode="auto">
            <a:xfrm flipV="1">
              <a:off x="1008" y="2448"/>
              <a:ext cx="720" cy="96"/>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5" name="Text Box 51" descr="瓦形">
              <a:extLst>
                <a:ext uri="{FF2B5EF4-FFF2-40B4-BE49-F238E27FC236}">
                  <a16:creationId xmlns:a16="http://schemas.microsoft.com/office/drawing/2014/main" id="{2AA69C93-2595-4FE5-865D-470B46D66F0D}"/>
                </a:ext>
              </a:extLst>
            </p:cNvPr>
            <p:cNvSpPr txBox="1">
              <a:spLocks noChangeArrowheads="1"/>
            </p:cNvSpPr>
            <p:nvPr/>
          </p:nvSpPr>
          <p:spPr bwMode="auto">
            <a:xfrm>
              <a:off x="532" y="2572"/>
              <a:ext cx="5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99"/>
                  </a:solidFill>
                  <a:ea typeface="楷体_GB2312" pitchFamily="49" charset="-122"/>
                </a:rPr>
                <a:t>柱面</a:t>
              </a:r>
            </a:p>
          </p:txBody>
        </p:sp>
        <p:sp>
          <p:nvSpPr>
            <p:cNvPr id="196656" name="Line 52">
              <a:extLst>
                <a:ext uri="{FF2B5EF4-FFF2-40B4-BE49-F238E27FC236}">
                  <a16:creationId xmlns:a16="http://schemas.microsoft.com/office/drawing/2014/main" id="{DAD47D6D-8DFB-458D-A86C-2A7E5D837BCC}"/>
                </a:ext>
              </a:extLst>
            </p:cNvPr>
            <p:cNvSpPr>
              <a:spLocks noChangeShapeType="1"/>
            </p:cNvSpPr>
            <p:nvPr/>
          </p:nvSpPr>
          <p:spPr bwMode="auto">
            <a:xfrm>
              <a:off x="1152" y="576"/>
              <a:ext cx="672" cy="384"/>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7" name="Text Box 53" descr="瓦形">
              <a:extLst>
                <a:ext uri="{FF2B5EF4-FFF2-40B4-BE49-F238E27FC236}">
                  <a16:creationId xmlns:a16="http://schemas.microsoft.com/office/drawing/2014/main" id="{DFE21A2A-4C61-4519-A6DA-4F946D39AFF5}"/>
                </a:ext>
              </a:extLst>
            </p:cNvPr>
            <p:cNvSpPr txBox="1">
              <a:spLocks noChangeArrowheads="1"/>
            </p:cNvSpPr>
            <p:nvPr/>
          </p:nvSpPr>
          <p:spPr bwMode="auto">
            <a:xfrm>
              <a:off x="628" y="384"/>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99"/>
                  </a:solidFill>
                  <a:ea typeface="楷体_GB2312" pitchFamily="49" charset="-122"/>
                </a:rPr>
                <a:t>扇区</a:t>
              </a:r>
            </a:p>
          </p:txBody>
        </p:sp>
        <p:sp>
          <p:nvSpPr>
            <p:cNvPr id="196658" name="Line 54">
              <a:extLst>
                <a:ext uri="{FF2B5EF4-FFF2-40B4-BE49-F238E27FC236}">
                  <a16:creationId xmlns:a16="http://schemas.microsoft.com/office/drawing/2014/main" id="{CE58738F-6171-4481-A7E6-27666767FC48}"/>
                </a:ext>
              </a:extLst>
            </p:cNvPr>
            <p:cNvSpPr>
              <a:spLocks noChangeShapeType="1"/>
            </p:cNvSpPr>
            <p:nvPr/>
          </p:nvSpPr>
          <p:spPr bwMode="auto">
            <a:xfrm flipH="1">
              <a:off x="4032" y="1920"/>
              <a:ext cx="576" cy="0"/>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9" name="Text Box 55" descr="瓦形">
              <a:extLst>
                <a:ext uri="{FF2B5EF4-FFF2-40B4-BE49-F238E27FC236}">
                  <a16:creationId xmlns:a16="http://schemas.microsoft.com/office/drawing/2014/main" id="{A9CEB7A3-78EB-43F1-8405-E59B7C1199AB}"/>
                </a:ext>
              </a:extLst>
            </p:cNvPr>
            <p:cNvSpPr txBox="1">
              <a:spLocks noChangeArrowheads="1"/>
            </p:cNvSpPr>
            <p:nvPr/>
          </p:nvSpPr>
          <p:spPr bwMode="auto">
            <a:xfrm>
              <a:off x="4568" y="1737"/>
              <a:ext cx="56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99"/>
                  </a:solidFill>
                  <a:ea typeface="楷体_GB2312" pitchFamily="49" charset="-122"/>
                </a:rPr>
                <a:t>磁臂</a:t>
              </a:r>
            </a:p>
          </p:txBody>
        </p:sp>
        <p:sp>
          <p:nvSpPr>
            <p:cNvPr id="196660" name="Line 56">
              <a:extLst>
                <a:ext uri="{FF2B5EF4-FFF2-40B4-BE49-F238E27FC236}">
                  <a16:creationId xmlns:a16="http://schemas.microsoft.com/office/drawing/2014/main" id="{C5035269-3922-4093-ABC1-FAB26E0DA855}"/>
                </a:ext>
              </a:extLst>
            </p:cNvPr>
            <p:cNvSpPr>
              <a:spLocks noChangeShapeType="1"/>
            </p:cNvSpPr>
            <p:nvPr/>
          </p:nvSpPr>
          <p:spPr bwMode="auto">
            <a:xfrm flipV="1">
              <a:off x="3168" y="3504"/>
              <a:ext cx="0" cy="384"/>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61" name="Text Box 57" descr="瓦形">
              <a:extLst>
                <a:ext uri="{FF2B5EF4-FFF2-40B4-BE49-F238E27FC236}">
                  <a16:creationId xmlns:a16="http://schemas.microsoft.com/office/drawing/2014/main" id="{82B8E40E-6C70-4873-8C17-4B8D0D74B5D7}"/>
                </a:ext>
              </a:extLst>
            </p:cNvPr>
            <p:cNvSpPr txBox="1">
              <a:spLocks noChangeArrowheads="1"/>
            </p:cNvSpPr>
            <p:nvPr/>
          </p:nvSpPr>
          <p:spPr bwMode="auto">
            <a:xfrm>
              <a:off x="3216" y="3648"/>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99"/>
                  </a:solidFill>
                  <a:ea typeface="楷体_GB2312" pitchFamily="49" charset="-122"/>
                </a:rPr>
                <a:t>磁头</a:t>
              </a:r>
            </a:p>
          </p:txBody>
        </p:sp>
      </p:grpSp>
      <p:sp>
        <p:nvSpPr>
          <p:cNvPr id="196612" name="Rectangle 58">
            <a:extLst>
              <a:ext uri="{FF2B5EF4-FFF2-40B4-BE49-F238E27FC236}">
                <a16:creationId xmlns:a16="http://schemas.microsoft.com/office/drawing/2014/main" id="{255B73E8-9FE5-454E-8AB5-CB5F2E8CAF80}"/>
              </a:ext>
            </a:extLst>
          </p:cNvPr>
          <p:cNvSpPr>
            <a:spLocks noGrp="1" noChangeArrowheads="1"/>
          </p:cNvSpPr>
          <p:nvPr>
            <p:ph type="title"/>
          </p:nvPr>
        </p:nvSpPr>
        <p:spPr>
          <a:xfrm>
            <a:off x="684213" y="476250"/>
            <a:ext cx="7773987" cy="881063"/>
          </a:xfrm>
          <a:noFill/>
        </p:spPr>
        <p:txBody>
          <a:bodyPr lIns="92067" tIns="46034" rIns="92067" bIns="46034"/>
          <a:lstStyle/>
          <a:p>
            <a:r>
              <a:rPr lang="zh-CN" altLang="en-US"/>
              <a:t>侧视图</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灯片编号占位符 5">
            <a:extLst>
              <a:ext uri="{FF2B5EF4-FFF2-40B4-BE49-F238E27FC236}">
                <a16:creationId xmlns:a16="http://schemas.microsoft.com/office/drawing/2014/main" id="{D2C0398C-8E2C-4BA1-963E-F1E65DFB8E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98F4069-C642-4500-A80F-3539574FE928}" type="slidenum">
              <a:rPr lang="en-US" altLang="zh-CN" sz="1400" smtClean="0"/>
              <a:pPr>
                <a:spcBef>
                  <a:spcPct val="0"/>
                </a:spcBef>
                <a:buFontTx/>
                <a:buNone/>
              </a:pPr>
              <a:t>129</a:t>
            </a:fld>
            <a:endParaRPr lang="en-US" altLang="zh-CN" sz="1400"/>
          </a:p>
        </p:txBody>
      </p:sp>
      <p:sp>
        <p:nvSpPr>
          <p:cNvPr id="197635" name="Oval 2">
            <a:extLst>
              <a:ext uri="{FF2B5EF4-FFF2-40B4-BE49-F238E27FC236}">
                <a16:creationId xmlns:a16="http://schemas.microsoft.com/office/drawing/2014/main" id="{3A23D008-48D9-4776-AA21-672F8C2B2838}"/>
              </a:ext>
            </a:extLst>
          </p:cNvPr>
          <p:cNvSpPr>
            <a:spLocks noChangeArrowheads="1"/>
          </p:cNvSpPr>
          <p:nvPr/>
        </p:nvSpPr>
        <p:spPr bwMode="auto">
          <a:xfrm>
            <a:off x="2362200" y="1600200"/>
            <a:ext cx="3733800" cy="3503613"/>
          </a:xfrm>
          <a:prstGeom prst="ellipse">
            <a:avLst/>
          </a:prstGeom>
          <a:solidFill>
            <a:srgbClr val="99CC00"/>
          </a:solidFill>
          <a:ln w="28575">
            <a:solidFill>
              <a:srgbClr val="FF0369"/>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7636" name="Oval 3">
            <a:extLst>
              <a:ext uri="{FF2B5EF4-FFF2-40B4-BE49-F238E27FC236}">
                <a16:creationId xmlns:a16="http://schemas.microsoft.com/office/drawing/2014/main" id="{639FE785-CC47-4B11-80DF-CB866EA2186F}"/>
              </a:ext>
            </a:extLst>
          </p:cNvPr>
          <p:cNvSpPr>
            <a:spLocks noChangeArrowheads="1"/>
          </p:cNvSpPr>
          <p:nvPr/>
        </p:nvSpPr>
        <p:spPr bwMode="auto">
          <a:xfrm>
            <a:off x="2843213" y="2060575"/>
            <a:ext cx="2808287" cy="2592388"/>
          </a:xfrm>
          <a:prstGeom prst="ellipse">
            <a:avLst/>
          </a:prstGeom>
          <a:solidFill>
            <a:srgbClr val="99CC00"/>
          </a:solidFill>
          <a:ln w="28575">
            <a:solidFill>
              <a:srgbClr val="FF0369"/>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7637" name="Oval 4">
            <a:extLst>
              <a:ext uri="{FF2B5EF4-FFF2-40B4-BE49-F238E27FC236}">
                <a16:creationId xmlns:a16="http://schemas.microsoft.com/office/drawing/2014/main" id="{63CA4D2A-B780-4157-BDF4-959D56CC83AA}"/>
              </a:ext>
            </a:extLst>
          </p:cNvPr>
          <p:cNvSpPr>
            <a:spLocks noChangeArrowheads="1"/>
          </p:cNvSpPr>
          <p:nvPr/>
        </p:nvSpPr>
        <p:spPr bwMode="auto">
          <a:xfrm>
            <a:off x="3276600" y="2349500"/>
            <a:ext cx="2016125" cy="1944688"/>
          </a:xfrm>
          <a:prstGeom prst="ellipse">
            <a:avLst/>
          </a:prstGeom>
          <a:solidFill>
            <a:srgbClr val="99CC00"/>
          </a:solidFill>
          <a:ln w="28575">
            <a:solidFill>
              <a:srgbClr val="FF0369"/>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7638" name="Oval 5">
            <a:extLst>
              <a:ext uri="{FF2B5EF4-FFF2-40B4-BE49-F238E27FC236}">
                <a16:creationId xmlns:a16="http://schemas.microsoft.com/office/drawing/2014/main" id="{3D889859-AAAC-4311-B82E-8BE87C9F33D6}"/>
              </a:ext>
            </a:extLst>
          </p:cNvPr>
          <p:cNvSpPr>
            <a:spLocks noChangeArrowheads="1"/>
          </p:cNvSpPr>
          <p:nvPr/>
        </p:nvSpPr>
        <p:spPr bwMode="auto">
          <a:xfrm>
            <a:off x="3635375" y="2741613"/>
            <a:ext cx="1296988" cy="1209675"/>
          </a:xfrm>
          <a:prstGeom prst="ellipse">
            <a:avLst/>
          </a:prstGeom>
          <a:solidFill>
            <a:srgbClr val="99CC00"/>
          </a:solidFill>
          <a:ln w="28575">
            <a:solidFill>
              <a:srgbClr val="FF0369"/>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7639" name="Line 6">
            <a:extLst>
              <a:ext uri="{FF2B5EF4-FFF2-40B4-BE49-F238E27FC236}">
                <a16:creationId xmlns:a16="http://schemas.microsoft.com/office/drawing/2014/main" id="{40CD059A-7821-4E7A-9763-C68CA85A912E}"/>
              </a:ext>
            </a:extLst>
          </p:cNvPr>
          <p:cNvSpPr>
            <a:spLocks noChangeShapeType="1"/>
          </p:cNvSpPr>
          <p:nvPr/>
        </p:nvSpPr>
        <p:spPr bwMode="auto">
          <a:xfrm flipV="1">
            <a:off x="4343400" y="2209800"/>
            <a:ext cx="1373188" cy="1141413"/>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0" name="Line 7">
            <a:extLst>
              <a:ext uri="{FF2B5EF4-FFF2-40B4-BE49-F238E27FC236}">
                <a16:creationId xmlns:a16="http://schemas.microsoft.com/office/drawing/2014/main" id="{C5B9475F-8805-4DAD-AC4E-EA7DD62CC087}"/>
              </a:ext>
            </a:extLst>
          </p:cNvPr>
          <p:cNvSpPr>
            <a:spLocks noChangeShapeType="1"/>
          </p:cNvSpPr>
          <p:nvPr/>
        </p:nvSpPr>
        <p:spPr bwMode="auto">
          <a:xfrm>
            <a:off x="4419600" y="3351213"/>
            <a:ext cx="1522413" cy="6858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1" name="Line 8">
            <a:extLst>
              <a:ext uri="{FF2B5EF4-FFF2-40B4-BE49-F238E27FC236}">
                <a16:creationId xmlns:a16="http://schemas.microsoft.com/office/drawing/2014/main" id="{3EB63D2B-D53F-4A8C-AEB9-C5FF3642971F}"/>
              </a:ext>
            </a:extLst>
          </p:cNvPr>
          <p:cNvSpPr>
            <a:spLocks noChangeShapeType="1"/>
          </p:cNvSpPr>
          <p:nvPr/>
        </p:nvSpPr>
        <p:spPr bwMode="auto">
          <a:xfrm>
            <a:off x="4343400" y="3351213"/>
            <a:ext cx="0" cy="17526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2" name="Line 9">
            <a:extLst>
              <a:ext uri="{FF2B5EF4-FFF2-40B4-BE49-F238E27FC236}">
                <a16:creationId xmlns:a16="http://schemas.microsoft.com/office/drawing/2014/main" id="{BDB561F2-066B-4414-9673-ED15C1E02156}"/>
              </a:ext>
            </a:extLst>
          </p:cNvPr>
          <p:cNvSpPr>
            <a:spLocks noChangeShapeType="1"/>
          </p:cNvSpPr>
          <p:nvPr/>
        </p:nvSpPr>
        <p:spPr bwMode="auto">
          <a:xfrm flipH="1">
            <a:off x="2592388" y="3351213"/>
            <a:ext cx="1751012" cy="8382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3" name="Line 10">
            <a:extLst>
              <a:ext uri="{FF2B5EF4-FFF2-40B4-BE49-F238E27FC236}">
                <a16:creationId xmlns:a16="http://schemas.microsoft.com/office/drawing/2014/main" id="{2132AFA0-6B73-4564-9F59-94E0071A4736}"/>
              </a:ext>
            </a:extLst>
          </p:cNvPr>
          <p:cNvSpPr>
            <a:spLocks noChangeShapeType="1"/>
          </p:cNvSpPr>
          <p:nvPr/>
        </p:nvSpPr>
        <p:spPr bwMode="auto">
          <a:xfrm flipH="1" flipV="1">
            <a:off x="3886200" y="1674813"/>
            <a:ext cx="457200" cy="16764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4" name="Line 11">
            <a:extLst>
              <a:ext uri="{FF2B5EF4-FFF2-40B4-BE49-F238E27FC236}">
                <a16:creationId xmlns:a16="http://schemas.microsoft.com/office/drawing/2014/main" id="{93BBF678-5BA8-4236-A8B7-A33641610BF3}"/>
              </a:ext>
            </a:extLst>
          </p:cNvPr>
          <p:cNvSpPr>
            <a:spLocks noChangeShapeType="1"/>
          </p:cNvSpPr>
          <p:nvPr/>
        </p:nvSpPr>
        <p:spPr bwMode="auto">
          <a:xfrm flipH="1" flipV="1">
            <a:off x="2514600" y="2589213"/>
            <a:ext cx="1828800" cy="7620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5" name="Line 12">
            <a:extLst>
              <a:ext uri="{FF2B5EF4-FFF2-40B4-BE49-F238E27FC236}">
                <a16:creationId xmlns:a16="http://schemas.microsoft.com/office/drawing/2014/main" id="{4198A515-AA3E-4E13-98A6-5FD681B45528}"/>
              </a:ext>
            </a:extLst>
          </p:cNvPr>
          <p:cNvSpPr>
            <a:spLocks noChangeShapeType="1"/>
          </p:cNvSpPr>
          <p:nvPr/>
        </p:nvSpPr>
        <p:spPr bwMode="auto">
          <a:xfrm flipV="1">
            <a:off x="2667000" y="4495800"/>
            <a:ext cx="838200" cy="1217613"/>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6" name="Text Box 13" descr="瓦形">
            <a:extLst>
              <a:ext uri="{FF2B5EF4-FFF2-40B4-BE49-F238E27FC236}">
                <a16:creationId xmlns:a16="http://schemas.microsoft.com/office/drawing/2014/main" id="{CAC5D71E-9B89-4B96-B415-F9F9950365CB}"/>
              </a:ext>
            </a:extLst>
          </p:cNvPr>
          <p:cNvSpPr txBox="1">
            <a:spLocks noChangeArrowheads="1"/>
          </p:cNvSpPr>
          <p:nvPr/>
        </p:nvSpPr>
        <p:spPr bwMode="auto">
          <a:xfrm>
            <a:off x="2498725" y="5730875"/>
            <a:ext cx="9953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99"/>
                </a:solidFill>
                <a:ea typeface="楷体_GB2312" pitchFamily="49" charset="-122"/>
              </a:rPr>
              <a:t>磁道</a:t>
            </a:r>
          </a:p>
        </p:txBody>
      </p:sp>
      <p:sp>
        <p:nvSpPr>
          <p:cNvPr id="197647" name="Line 14">
            <a:extLst>
              <a:ext uri="{FF2B5EF4-FFF2-40B4-BE49-F238E27FC236}">
                <a16:creationId xmlns:a16="http://schemas.microsoft.com/office/drawing/2014/main" id="{0DC7EDA7-5352-4CA9-9D91-FE3F7195724C}"/>
              </a:ext>
            </a:extLst>
          </p:cNvPr>
          <p:cNvSpPr>
            <a:spLocks noChangeShapeType="1"/>
          </p:cNvSpPr>
          <p:nvPr/>
        </p:nvSpPr>
        <p:spPr bwMode="auto">
          <a:xfrm flipV="1">
            <a:off x="4343400" y="3122613"/>
            <a:ext cx="1752600" cy="2286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8" name="Line 15">
            <a:extLst>
              <a:ext uri="{FF2B5EF4-FFF2-40B4-BE49-F238E27FC236}">
                <a16:creationId xmlns:a16="http://schemas.microsoft.com/office/drawing/2014/main" id="{FC61933A-912F-4201-BB2E-B1A74BA07EBC}"/>
              </a:ext>
            </a:extLst>
          </p:cNvPr>
          <p:cNvSpPr>
            <a:spLocks noChangeShapeType="1"/>
          </p:cNvSpPr>
          <p:nvPr/>
        </p:nvSpPr>
        <p:spPr bwMode="auto">
          <a:xfrm flipH="1" flipV="1">
            <a:off x="5716588" y="3201988"/>
            <a:ext cx="1141412" cy="83502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9" name="Text Box 16" descr="瓦形">
            <a:extLst>
              <a:ext uri="{FF2B5EF4-FFF2-40B4-BE49-F238E27FC236}">
                <a16:creationId xmlns:a16="http://schemas.microsoft.com/office/drawing/2014/main" id="{605410B1-D5FB-4914-B2F5-3E799FC7CB29}"/>
              </a:ext>
            </a:extLst>
          </p:cNvPr>
          <p:cNvSpPr txBox="1">
            <a:spLocks noChangeArrowheads="1"/>
          </p:cNvSpPr>
          <p:nvPr/>
        </p:nvSpPr>
        <p:spPr bwMode="auto">
          <a:xfrm>
            <a:off x="6934200" y="3786188"/>
            <a:ext cx="99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99"/>
                </a:solidFill>
                <a:ea typeface="楷体_GB2312" pitchFamily="49" charset="-122"/>
              </a:rPr>
              <a:t>扇区</a:t>
            </a:r>
          </a:p>
        </p:txBody>
      </p:sp>
      <p:sp>
        <p:nvSpPr>
          <p:cNvPr id="197650" name="Rectangle 17">
            <a:extLst>
              <a:ext uri="{FF2B5EF4-FFF2-40B4-BE49-F238E27FC236}">
                <a16:creationId xmlns:a16="http://schemas.microsoft.com/office/drawing/2014/main" id="{A5113C47-BE23-4B18-B61F-D8D229F93924}"/>
              </a:ext>
            </a:extLst>
          </p:cNvPr>
          <p:cNvSpPr>
            <a:spLocks noGrp="1" noChangeArrowheads="1"/>
          </p:cNvSpPr>
          <p:nvPr>
            <p:ph type="title"/>
          </p:nvPr>
        </p:nvSpPr>
        <p:spPr/>
        <p:txBody>
          <a:bodyPr/>
          <a:lstStyle/>
          <a:p>
            <a:r>
              <a:rPr lang="zh-CN" altLang="en-US"/>
              <a:t>俯视图</a:t>
            </a:r>
          </a:p>
        </p:txBody>
      </p:sp>
      <p:sp>
        <p:nvSpPr>
          <p:cNvPr id="197651" name="Line 18">
            <a:extLst>
              <a:ext uri="{FF2B5EF4-FFF2-40B4-BE49-F238E27FC236}">
                <a16:creationId xmlns:a16="http://schemas.microsoft.com/office/drawing/2014/main" id="{F8E802E1-6700-4C18-B26E-4B485E643F90}"/>
              </a:ext>
            </a:extLst>
          </p:cNvPr>
          <p:cNvSpPr>
            <a:spLocks noChangeShapeType="1"/>
          </p:cNvSpPr>
          <p:nvPr/>
        </p:nvSpPr>
        <p:spPr bwMode="auto">
          <a:xfrm flipH="1" flipV="1">
            <a:off x="5638800" y="3886200"/>
            <a:ext cx="1219200" cy="15398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a:extLst>
              <a:ext uri="{FF2B5EF4-FFF2-40B4-BE49-F238E27FC236}">
                <a16:creationId xmlns:a16="http://schemas.microsoft.com/office/drawing/2014/main" id="{11A06F4A-30FE-4CC1-9DBC-60CDDB89FB17}"/>
              </a:ext>
            </a:extLst>
          </p:cNvPr>
          <p:cNvSpPr>
            <a:spLocks noGrp="1"/>
          </p:cNvSpPr>
          <p:nvPr>
            <p:ph type="dt" sz="quarter" idx="12"/>
          </p:nvPr>
        </p:nvSpPr>
        <p:spPr>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fld id="{8AB125FB-E05F-46F7-B32F-C430CF9AC899}" type="datetime1">
              <a:rPr lang="zh-CN" altLang="en-US" sz="1200" b="0" smtClean="0">
                <a:solidFill>
                  <a:schemeClr val="tx1"/>
                </a:solidFill>
              </a:rPr>
              <a:pPr algn="ctr">
                <a:spcBef>
                  <a:spcPct val="0"/>
                </a:spcBef>
                <a:buClrTx/>
                <a:buSzTx/>
                <a:buFontTx/>
                <a:buNone/>
              </a:pPr>
              <a:t>2024/4/22</a:t>
            </a:fld>
            <a:endParaRPr lang="en-US" altLang="zh-CN" sz="1200" b="0">
              <a:solidFill>
                <a:schemeClr val="tx1"/>
              </a:solidFill>
            </a:endParaRPr>
          </a:p>
        </p:txBody>
      </p:sp>
      <p:sp>
        <p:nvSpPr>
          <p:cNvPr id="46083" name="灯片编号占位符 5">
            <a:extLst>
              <a:ext uri="{FF2B5EF4-FFF2-40B4-BE49-F238E27FC236}">
                <a16:creationId xmlns:a16="http://schemas.microsoft.com/office/drawing/2014/main" id="{2DBDB678-F988-4836-AC96-EC97ECD1BE51}"/>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8ACBD29B-EAAD-4A39-949E-02E2A65D9348}" type="slidenum">
              <a:rPr lang="en-US" altLang="zh-CN" sz="1200" b="0" smtClean="0">
                <a:solidFill>
                  <a:schemeClr val="tx1"/>
                </a:solidFill>
              </a:rPr>
              <a:pPr algn="l">
                <a:spcBef>
                  <a:spcPct val="0"/>
                </a:spcBef>
                <a:buClrTx/>
                <a:buSzTx/>
                <a:buFontTx/>
                <a:buNone/>
              </a:pPr>
              <a:t>13</a:t>
            </a:fld>
            <a:endParaRPr lang="en-US" altLang="zh-CN" sz="1200" b="0">
              <a:solidFill>
                <a:schemeClr val="tx1"/>
              </a:solidFill>
            </a:endParaRPr>
          </a:p>
        </p:txBody>
      </p:sp>
      <p:sp>
        <p:nvSpPr>
          <p:cNvPr id="46084" name="Rectangle 2">
            <a:extLst>
              <a:ext uri="{FF2B5EF4-FFF2-40B4-BE49-F238E27FC236}">
                <a16:creationId xmlns:a16="http://schemas.microsoft.com/office/drawing/2014/main" id="{0D937D14-39A5-4548-8A39-40F71313C61C}"/>
              </a:ext>
            </a:extLst>
          </p:cNvPr>
          <p:cNvSpPr>
            <a:spLocks noGrp="1" noChangeArrowheads="1"/>
          </p:cNvSpPr>
          <p:nvPr>
            <p:ph type="title"/>
          </p:nvPr>
        </p:nvSpPr>
        <p:spPr/>
        <p:txBody>
          <a:bodyPr/>
          <a:lstStyle/>
          <a:p>
            <a:r>
              <a:rPr lang="en-US" altLang="zh-CN" sz="4000"/>
              <a:t>5.1 I/O</a:t>
            </a:r>
            <a:r>
              <a:rPr lang="zh-CN" altLang="en-US" sz="4000"/>
              <a:t>系统的功能、模型和接口 </a:t>
            </a:r>
          </a:p>
        </p:txBody>
      </p:sp>
      <p:sp>
        <p:nvSpPr>
          <p:cNvPr id="46085" name="Rectangle 4">
            <a:extLst>
              <a:ext uri="{FF2B5EF4-FFF2-40B4-BE49-F238E27FC236}">
                <a16:creationId xmlns:a16="http://schemas.microsoft.com/office/drawing/2014/main" id="{5517D43D-573C-42C4-8D4E-F43C6D9B0D7D}"/>
              </a:ext>
            </a:extLst>
          </p:cNvPr>
          <p:cNvSpPr>
            <a:spLocks noGrp="1" noChangeArrowheads="1"/>
          </p:cNvSpPr>
          <p:nvPr>
            <p:ph type="body" idx="1"/>
          </p:nvPr>
        </p:nvSpPr>
        <p:spPr>
          <a:xfrm>
            <a:off x="1835150" y="1773238"/>
            <a:ext cx="6699250" cy="2536825"/>
          </a:xfrm>
          <a:noFill/>
        </p:spPr>
        <p:txBody>
          <a:bodyPr/>
          <a:lstStyle/>
          <a:p>
            <a:r>
              <a:rPr lang="en-US" altLang="zh-CN">
                <a:solidFill>
                  <a:srgbClr val="FF0000"/>
                </a:solidFill>
              </a:rPr>
              <a:t>5.1.1 I/O</a:t>
            </a:r>
            <a:r>
              <a:rPr lang="zh-CN" altLang="en-US">
                <a:solidFill>
                  <a:srgbClr val="FF0000"/>
                </a:solidFill>
              </a:rPr>
              <a:t>系统的基本功能</a:t>
            </a:r>
            <a:r>
              <a:rPr lang="zh-CN" altLang="en-US" sz="3600">
                <a:solidFill>
                  <a:srgbClr val="FF0000"/>
                </a:solidFill>
              </a:rPr>
              <a:t> </a:t>
            </a:r>
            <a:endParaRPr lang="zh-CN" altLang="en-US">
              <a:solidFill>
                <a:srgbClr val="FF0000"/>
              </a:solidFill>
            </a:endParaRPr>
          </a:p>
          <a:p>
            <a:r>
              <a:rPr lang="en-US" altLang="zh-CN"/>
              <a:t>5.1.2 I/O</a:t>
            </a:r>
            <a:r>
              <a:rPr lang="zh-CN" altLang="en-US"/>
              <a:t>系统的层次结构和模型</a:t>
            </a:r>
          </a:p>
          <a:p>
            <a:r>
              <a:rPr lang="en-US" altLang="zh-CN"/>
              <a:t>5.1.3 I/O</a:t>
            </a:r>
            <a:r>
              <a:rPr lang="zh-CN" altLang="en-US"/>
              <a:t>系统接口</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灯片编号占位符 5">
            <a:extLst>
              <a:ext uri="{FF2B5EF4-FFF2-40B4-BE49-F238E27FC236}">
                <a16:creationId xmlns:a16="http://schemas.microsoft.com/office/drawing/2014/main" id="{CD3BBEC5-6BFA-457D-BA13-B6F1FE32EE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A868410-6781-4C38-BEF9-73A1F971509A}" type="slidenum">
              <a:rPr lang="en-US" altLang="zh-CN" sz="1400" smtClean="0"/>
              <a:pPr>
                <a:spcBef>
                  <a:spcPct val="0"/>
                </a:spcBef>
                <a:buFontTx/>
                <a:buNone/>
              </a:pPr>
              <a:t>130</a:t>
            </a:fld>
            <a:endParaRPr lang="en-US" altLang="zh-CN" sz="1400"/>
          </a:p>
        </p:txBody>
      </p:sp>
      <p:sp>
        <p:nvSpPr>
          <p:cNvPr id="199683" name="Rectangle 2">
            <a:extLst>
              <a:ext uri="{FF2B5EF4-FFF2-40B4-BE49-F238E27FC236}">
                <a16:creationId xmlns:a16="http://schemas.microsoft.com/office/drawing/2014/main" id="{4A36DF44-1F36-4362-8B2A-02B1C195334E}"/>
              </a:ext>
            </a:extLst>
          </p:cNvPr>
          <p:cNvSpPr>
            <a:spLocks noGrp="1" noChangeArrowheads="1"/>
          </p:cNvSpPr>
          <p:nvPr>
            <p:ph type="title"/>
          </p:nvPr>
        </p:nvSpPr>
        <p:spPr>
          <a:xfrm>
            <a:off x="457200" y="274638"/>
            <a:ext cx="8229600" cy="850900"/>
          </a:xfrm>
        </p:spPr>
        <p:txBody>
          <a:bodyPr/>
          <a:lstStyle/>
          <a:p>
            <a:pPr eaLnBrk="1" hangingPunct="1"/>
            <a:r>
              <a:rPr lang="en-US" altLang="zh-CN" sz="3600" b="1">
                <a:solidFill>
                  <a:srgbClr val="FF6600"/>
                </a:solidFill>
                <a:latin typeface="楷体_GB2312" pitchFamily="49" charset="-122"/>
                <a:ea typeface="楷体_GB2312" pitchFamily="49" charset="-122"/>
              </a:rPr>
              <a:t>5.8 </a:t>
            </a:r>
            <a:r>
              <a:rPr lang="zh-CN" altLang="en-US" sz="3600" b="1">
                <a:solidFill>
                  <a:srgbClr val="FF6600"/>
                </a:solidFill>
                <a:latin typeface="楷体_GB2312" pitchFamily="49" charset="-122"/>
                <a:ea typeface="楷体_GB2312" pitchFamily="49" charset="-122"/>
              </a:rPr>
              <a:t>磁盘存储器的性能和调度</a:t>
            </a:r>
          </a:p>
        </p:txBody>
      </p:sp>
      <p:sp>
        <p:nvSpPr>
          <p:cNvPr id="199684" name="Rectangle 3">
            <a:extLst>
              <a:ext uri="{FF2B5EF4-FFF2-40B4-BE49-F238E27FC236}">
                <a16:creationId xmlns:a16="http://schemas.microsoft.com/office/drawing/2014/main" id="{C93BF659-C32B-447B-BD0F-541538A4FD68}"/>
              </a:ext>
            </a:extLst>
          </p:cNvPr>
          <p:cNvSpPr>
            <a:spLocks noGrp="1" noChangeArrowheads="1"/>
          </p:cNvSpPr>
          <p:nvPr>
            <p:ph type="body" idx="1"/>
          </p:nvPr>
        </p:nvSpPr>
        <p:spPr>
          <a:xfrm>
            <a:off x="468313" y="1412875"/>
            <a:ext cx="8229600" cy="4525963"/>
          </a:xfrm>
        </p:spPr>
        <p:txBody>
          <a:bodyPr/>
          <a:lstStyle/>
          <a:p>
            <a:pPr eaLnBrk="1" hangingPunct="1">
              <a:buFontTx/>
              <a:buNone/>
            </a:pPr>
            <a:r>
              <a:rPr lang="en-US" altLang="zh-CN" b="1">
                <a:solidFill>
                  <a:srgbClr val="FF6600"/>
                </a:solidFill>
                <a:latin typeface="楷体_GB2312" pitchFamily="49" charset="-122"/>
                <a:ea typeface="楷体_GB2312" pitchFamily="49" charset="-122"/>
              </a:rPr>
              <a:t>5.8.1 </a:t>
            </a:r>
            <a:r>
              <a:rPr lang="zh-CN" altLang="en-US" b="1">
                <a:solidFill>
                  <a:srgbClr val="FF6600"/>
                </a:solidFill>
                <a:latin typeface="楷体_GB2312" pitchFamily="49" charset="-122"/>
                <a:ea typeface="楷体_GB2312" pitchFamily="49" charset="-122"/>
              </a:rPr>
              <a:t>磁盘性能简述 </a:t>
            </a:r>
          </a:p>
          <a:p>
            <a:pPr lvl="1" eaLnBrk="1" hangingPunct="1">
              <a:buFontTx/>
              <a:buNone/>
            </a:pPr>
            <a:r>
              <a:rPr lang="en-US" altLang="zh-CN" b="1">
                <a:solidFill>
                  <a:srgbClr val="0033CC"/>
                </a:solidFill>
                <a:latin typeface="楷体_GB2312" pitchFamily="49" charset="-122"/>
                <a:ea typeface="楷体_GB2312" pitchFamily="49" charset="-122"/>
              </a:rPr>
              <a:t>1</a:t>
            </a:r>
            <a:r>
              <a:rPr lang="zh-CN" altLang="en-US" b="1">
                <a:solidFill>
                  <a:srgbClr val="0033CC"/>
                </a:solidFill>
                <a:latin typeface="楷体_GB2312" pitchFamily="49" charset="-122"/>
                <a:ea typeface="楷体_GB2312" pitchFamily="49" charset="-122"/>
              </a:rPr>
              <a:t>、数据组织和格式</a:t>
            </a:r>
            <a:endParaRPr lang="zh-CN" altLang="en-US" sz="2400" b="1">
              <a:latin typeface="楷体_GB2312" pitchFamily="49" charset="-122"/>
              <a:ea typeface="楷体_GB2312" pitchFamily="49" charset="-122"/>
            </a:endParaRPr>
          </a:p>
          <a:p>
            <a:pPr lvl="2" eaLnBrk="1" hangingPunct="1"/>
            <a:r>
              <a:rPr lang="zh-CN" altLang="en-US" b="1">
                <a:latin typeface="楷体_GB2312" pitchFamily="49" charset="-122"/>
                <a:ea typeface="楷体_GB2312" pitchFamily="49" charset="-122"/>
              </a:rPr>
              <a:t>磁道号</a:t>
            </a:r>
            <a:r>
              <a:rPr lang="en-US" altLang="zh-CN" b="1">
                <a:ea typeface="楷体_GB2312" pitchFamily="49" charset="-122"/>
              </a:rPr>
              <a:t>——</a:t>
            </a:r>
            <a:r>
              <a:rPr lang="zh-CN" altLang="en-US" b="1">
                <a:latin typeface="楷体_GB2312" pitchFamily="49" charset="-122"/>
                <a:ea typeface="楷体_GB2312" pitchFamily="49" charset="-122"/>
              </a:rPr>
              <a:t>磁头号</a:t>
            </a:r>
            <a:r>
              <a:rPr lang="en-US" altLang="zh-CN" b="1">
                <a:ea typeface="楷体_GB2312" pitchFamily="49" charset="-122"/>
              </a:rPr>
              <a:t>——</a:t>
            </a:r>
            <a:r>
              <a:rPr lang="zh-CN" altLang="en-US" b="1">
                <a:latin typeface="楷体_GB2312" pitchFamily="49" charset="-122"/>
                <a:ea typeface="楷体_GB2312" pitchFamily="49" charset="-122"/>
              </a:rPr>
              <a:t>扇区</a:t>
            </a:r>
            <a:r>
              <a:rPr lang="en-US" altLang="zh-CN" b="1">
                <a:ea typeface="楷体_GB2312" pitchFamily="49" charset="-122"/>
              </a:rPr>
              <a:t>——</a:t>
            </a:r>
            <a:r>
              <a:rPr lang="zh-CN" altLang="en-US" b="1">
                <a:latin typeface="楷体_GB2312" pitchFamily="49" charset="-122"/>
                <a:ea typeface="楷体_GB2312" pitchFamily="49" charset="-122"/>
              </a:rPr>
              <a:t>字节</a:t>
            </a:r>
          </a:p>
          <a:p>
            <a:pPr lvl="1" eaLnBrk="1" hangingPunct="1">
              <a:buFontTx/>
              <a:buNone/>
            </a:pPr>
            <a:r>
              <a:rPr lang="en-US" altLang="zh-CN" b="1">
                <a:solidFill>
                  <a:srgbClr val="0033CC"/>
                </a:solidFill>
                <a:latin typeface="楷体_GB2312" pitchFamily="49" charset="-122"/>
                <a:ea typeface="楷体_GB2312" pitchFamily="49" charset="-122"/>
              </a:rPr>
              <a:t>2</a:t>
            </a:r>
            <a:r>
              <a:rPr lang="zh-CN" altLang="en-US" b="1">
                <a:solidFill>
                  <a:srgbClr val="0033CC"/>
                </a:solidFill>
                <a:latin typeface="楷体_GB2312" pitchFamily="49" charset="-122"/>
                <a:ea typeface="楷体_GB2312" pitchFamily="49" charset="-122"/>
              </a:rPr>
              <a:t>、类型</a:t>
            </a:r>
          </a:p>
          <a:p>
            <a:pPr lvl="2" eaLnBrk="1" hangingPunct="1">
              <a:buFontTx/>
              <a:buNone/>
            </a:pPr>
            <a:r>
              <a:rPr lang="en-US" altLang="zh-CN" b="1">
                <a:latin typeface="楷体_GB2312" pitchFamily="49" charset="-122"/>
                <a:ea typeface="楷体_GB2312" pitchFamily="49" charset="-122"/>
              </a:rPr>
              <a:t>1</a:t>
            </a:r>
            <a:r>
              <a:rPr lang="zh-CN" altLang="en-US" b="1">
                <a:latin typeface="楷体_GB2312" pitchFamily="49" charset="-122"/>
                <a:ea typeface="楷体_GB2312" pitchFamily="49" charset="-122"/>
              </a:rPr>
              <a:t>）固定头磁盘：</a:t>
            </a:r>
          </a:p>
          <a:p>
            <a:pPr lvl="3" eaLnBrk="1" hangingPunct="1"/>
            <a:r>
              <a:rPr lang="zh-CN" altLang="en-US" sz="2400" b="1">
                <a:latin typeface="楷体_GB2312" pitchFamily="49" charset="-122"/>
                <a:ea typeface="楷体_GB2312" pitchFamily="49" charset="-122"/>
              </a:rPr>
              <a:t>每个磁道上有一个磁头，快</a:t>
            </a:r>
          </a:p>
          <a:p>
            <a:pPr lvl="2" eaLnBrk="1" hangingPunct="1">
              <a:buFontTx/>
              <a:buNone/>
            </a:pPr>
            <a:r>
              <a:rPr lang="en-US" altLang="zh-CN" b="1">
                <a:latin typeface="楷体_GB2312" pitchFamily="49" charset="-122"/>
                <a:ea typeface="楷体_GB2312" pitchFamily="49" charset="-122"/>
              </a:rPr>
              <a:t>2</a:t>
            </a:r>
            <a:r>
              <a:rPr lang="zh-CN" altLang="en-US" b="1">
                <a:latin typeface="楷体_GB2312" pitchFamily="49" charset="-122"/>
                <a:ea typeface="楷体_GB2312" pitchFamily="49" charset="-122"/>
              </a:rPr>
              <a:t>）移动头磁盘：</a:t>
            </a:r>
          </a:p>
          <a:p>
            <a:pPr lvl="3" eaLnBrk="1" hangingPunct="1"/>
            <a:r>
              <a:rPr lang="zh-CN" altLang="en-US" sz="2400" b="1">
                <a:latin typeface="楷体_GB2312" pitchFamily="49" charset="-122"/>
                <a:ea typeface="楷体_GB2312" pitchFamily="49" charset="-122"/>
              </a:rPr>
              <a:t>每个盘面仅有一个磁头，慢 </a:t>
            </a:r>
          </a:p>
          <a:p>
            <a:pPr lvl="1" eaLnBrk="1" hangingPunct="1"/>
            <a:endParaRPr lang="en-US" altLang="zh-CN" sz="2400" b="1">
              <a:latin typeface="楷体_GB2312" pitchFamily="49" charset="-122"/>
              <a:ea typeface="楷体_GB2312" pitchFamily="49" charset="-122"/>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灯片编号占位符 5">
            <a:extLst>
              <a:ext uri="{FF2B5EF4-FFF2-40B4-BE49-F238E27FC236}">
                <a16:creationId xmlns:a16="http://schemas.microsoft.com/office/drawing/2014/main" id="{70091238-D31F-462C-AA93-FD1DDF5424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AA5229F-FB6F-447A-8F99-48AF1088615A}" type="slidenum">
              <a:rPr lang="en-US" altLang="zh-CN" sz="1400" smtClean="0"/>
              <a:pPr>
                <a:spcBef>
                  <a:spcPct val="0"/>
                </a:spcBef>
                <a:buFontTx/>
                <a:buNone/>
              </a:pPr>
              <a:t>131</a:t>
            </a:fld>
            <a:endParaRPr lang="en-US" altLang="zh-CN" sz="1400"/>
          </a:p>
        </p:txBody>
      </p:sp>
      <p:sp>
        <p:nvSpPr>
          <p:cNvPr id="200707" name="Rectangle 2">
            <a:extLst>
              <a:ext uri="{FF2B5EF4-FFF2-40B4-BE49-F238E27FC236}">
                <a16:creationId xmlns:a16="http://schemas.microsoft.com/office/drawing/2014/main" id="{CB0CBC46-1A50-448F-AFB5-5647D9F4DF3A}"/>
              </a:ext>
            </a:extLst>
          </p:cNvPr>
          <p:cNvSpPr>
            <a:spLocks noGrp="1" noChangeArrowheads="1"/>
          </p:cNvSpPr>
          <p:nvPr>
            <p:ph type="body" idx="1"/>
          </p:nvPr>
        </p:nvSpPr>
        <p:spPr>
          <a:xfrm>
            <a:off x="306388" y="1470025"/>
            <a:ext cx="8609012" cy="4983163"/>
          </a:xfrm>
          <a:noFill/>
        </p:spPr>
        <p:txBody>
          <a:bodyPr/>
          <a:lstStyle/>
          <a:p>
            <a:pPr eaLnBrk="1" hangingPunct="1">
              <a:lnSpc>
                <a:spcPct val="110000"/>
              </a:lnSpc>
            </a:pPr>
            <a:r>
              <a:rPr lang="zh-CN" altLang="en-US" sz="2800" b="1">
                <a:latin typeface="楷体_GB2312" pitchFamily="49" charset="-122"/>
              </a:rPr>
              <a:t>信息记录在磁道上，多个盘片，正反两面都用来记录信息，每面一个</a:t>
            </a:r>
            <a:r>
              <a:rPr lang="zh-CN" altLang="en-US" sz="2800" b="1">
                <a:solidFill>
                  <a:srgbClr val="FF0369"/>
                </a:solidFill>
                <a:latin typeface="楷体_GB2312" pitchFamily="49" charset="-122"/>
              </a:rPr>
              <a:t>磁头</a:t>
            </a:r>
          </a:p>
          <a:p>
            <a:pPr eaLnBrk="1" hangingPunct="1">
              <a:lnSpc>
                <a:spcPct val="110000"/>
              </a:lnSpc>
            </a:pPr>
            <a:r>
              <a:rPr lang="zh-CN" altLang="en-US" sz="2800" b="1">
                <a:latin typeface="楷体_GB2312" pitchFamily="49" charset="-122"/>
              </a:rPr>
              <a:t>所有盘面中处于同一磁道号上的所有磁道组成一个</a:t>
            </a:r>
            <a:r>
              <a:rPr lang="zh-CN" altLang="en-US" sz="2800" b="1">
                <a:solidFill>
                  <a:srgbClr val="FF0369"/>
                </a:solidFill>
                <a:latin typeface="楷体_GB2312" pitchFamily="49" charset="-122"/>
              </a:rPr>
              <a:t>柱面</a:t>
            </a:r>
          </a:p>
          <a:p>
            <a:pPr eaLnBrk="1" hangingPunct="1">
              <a:lnSpc>
                <a:spcPct val="110000"/>
              </a:lnSpc>
            </a:pPr>
            <a:r>
              <a:rPr lang="zh-CN" altLang="en-US" sz="2800" b="1">
                <a:latin typeface="楷体_GB2312" pitchFamily="49" charset="-122"/>
              </a:rPr>
              <a:t>每个</a:t>
            </a:r>
            <a:r>
              <a:rPr lang="zh-CN" altLang="en-US" sz="2800" b="1">
                <a:solidFill>
                  <a:srgbClr val="FF0369"/>
                </a:solidFill>
                <a:latin typeface="楷体_GB2312" pitchFamily="49" charset="-122"/>
              </a:rPr>
              <a:t>扇区</a:t>
            </a:r>
            <a:r>
              <a:rPr lang="zh-CN" altLang="en-US" sz="2800" b="1">
                <a:latin typeface="楷体_GB2312" pitchFamily="49" charset="-122"/>
              </a:rPr>
              <a:t>大小为</a:t>
            </a:r>
            <a:r>
              <a:rPr lang="en-US" altLang="zh-CN" sz="2800" b="1">
                <a:latin typeface="楷体_GB2312" pitchFamily="49" charset="-122"/>
              </a:rPr>
              <a:t>600</a:t>
            </a:r>
            <a:r>
              <a:rPr lang="zh-CN" altLang="en-US" sz="2800" b="1">
                <a:latin typeface="楷体_GB2312" pitchFamily="49" charset="-122"/>
              </a:rPr>
              <a:t>字节（数据</a:t>
            </a:r>
            <a:r>
              <a:rPr lang="en-US" altLang="zh-CN" sz="2800" b="1">
                <a:latin typeface="楷体_GB2312" pitchFamily="49" charset="-122"/>
              </a:rPr>
              <a:t>512</a:t>
            </a:r>
            <a:r>
              <a:rPr lang="zh-CN" altLang="en-US" sz="2800" b="1">
                <a:latin typeface="楷体_GB2312" pitchFamily="49" charset="-122"/>
              </a:rPr>
              <a:t>字节） </a:t>
            </a:r>
          </a:p>
          <a:p>
            <a:pPr eaLnBrk="1" hangingPunct="1">
              <a:lnSpc>
                <a:spcPct val="110000"/>
              </a:lnSpc>
            </a:pPr>
            <a:r>
              <a:rPr lang="zh-CN" altLang="en-US" sz="2800" b="1">
                <a:latin typeface="楷体_GB2312" pitchFamily="49" charset="-122"/>
              </a:rPr>
              <a:t>物理地址形式：</a:t>
            </a:r>
          </a:p>
          <a:p>
            <a:pPr lvl="1" eaLnBrk="1" hangingPunct="1">
              <a:lnSpc>
                <a:spcPct val="110000"/>
              </a:lnSpc>
            </a:pPr>
            <a:r>
              <a:rPr lang="zh-CN" altLang="en-US" sz="2400" b="1">
                <a:latin typeface="楷体_GB2312" pitchFamily="49" charset="-122"/>
              </a:rPr>
              <a:t>柱面号		</a:t>
            </a:r>
          </a:p>
          <a:p>
            <a:pPr lvl="1" eaLnBrk="1" hangingPunct="1">
              <a:lnSpc>
                <a:spcPct val="110000"/>
              </a:lnSpc>
            </a:pPr>
            <a:r>
              <a:rPr lang="zh-CN" altLang="en-US" sz="2400" b="1">
                <a:latin typeface="楷体_GB2312" pitchFamily="49" charset="-122"/>
              </a:rPr>
              <a:t>磁头号</a:t>
            </a:r>
          </a:p>
          <a:p>
            <a:pPr lvl="1" eaLnBrk="1" hangingPunct="1">
              <a:lnSpc>
                <a:spcPct val="110000"/>
              </a:lnSpc>
            </a:pPr>
            <a:r>
              <a:rPr lang="zh-CN" altLang="en-US" sz="2400" b="1">
                <a:latin typeface="楷体_GB2312" pitchFamily="49" charset="-122"/>
              </a:rPr>
              <a:t>扇区号</a:t>
            </a:r>
          </a:p>
        </p:txBody>
      </p:sp>
      <p:sp>
        <p:nvSpPr>
          <p:cNvPr id="200708" name="Rectangle 3">
            <a:extLst>
              <a:ext uri="{FF2B5EF4-FFF2-40B4-BE49-F238E27FC236}">
                <a16:creationId xmlns:a16="http://schemas.microsoft.com/office/drawing/2014/main" id="{CB4A21BA-7912-4133-BFF1-0863BB13E08D}"/>
              </a:ext>
            </a:extLst>
          </p:cNvPr>
          <p:cNvSpPr>
            <a:spLocks noGrp="1" noChangeArrowheads="1"/>
          </p:cNvSpPr>
          <p:nvPr>
            <p:ph type="title"/>
          </p:nvPr>
        </p:nvSpPr>
        <p:spPr>
          <a:xfrm>
            <a:off x="762000" y="152400"/>
            <a:ext cx="7773988" cy="1141413"/>
          </a:xfrm>
        </p:spPr>
        <p:txBody>
          <a:bodyPr/>
          <a:lstStyle/>
          <a:p>
            <a:pPr eaLnBrk="1" hangingPunct="1"/>
            <a:r>
              <a:rPr lang="zh-CN" altLang="en-US" b="1"/>
              <a:t>柱面、磁头、扇区</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3">
            <a:extLst>
              <a:ext uri="{FF2B5EF4-FFF2-40B4-BE49-F238E27FC236}">
                <a16:creationId xmlns:a16="http://schemas.microsoft.com/office/drawing/2014/main" id="{5CE89116-CA63-43AC-92DB-4BB23A0FFE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1577737-6C7B-46D2-821C-7F7F428CF1E3}" type="slidenum">
              <a:rPr lang="en-US" altLang="zh-CN" sz="1400" smtClean="0"/>
              <a:pPr>
                <a:spcBef>
                  <a:spcPct val="0"/>
                </a:spcBef>
                <a:buFontTx/>
                <a:buNone/>
              </a:pPr>
              <a:t>132</a:t>
            </a:fld>
            <a:endParaRPr lang="en-US" altLang="zh-CN" sz="1400"/>
          </a:p>
        </p:txBody>
      </p:sp>
      <p:sp>
        <p:nvSpPr>
          <p:cNvPr id="201731" name="Text Box 6">
            <a:extLst>
              <a:ext uri="{FF2B5EF4-FFF2-40B4-BE49-F238E27FC236}">
                <a16:creationId xmlns:a16="http://schemas.microsoft.com/office/drawing/2014/main" id="{4A7E2800-903C-489D-82A9-D8DC9813DF31}"/>
              </a:ext>
            </a:extLst>
          </p:cNvPr>
          <p:cNvSpPr txBox="1">
            <a:spLocks noChangeArrowheads="1"/>
          </p:cNvSpPr>
          <p:nvPr/>
        </p:nvSpPr>
        <p:spPr bwMode="auto">
          <a:xfrm>
            <a:off x="838200" y="1524000"/>
            <a:ext cx="3046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000000"/>
                </a:solidFill>
                <a:latin typeface="Times New Roman" panose="02020603050405020304" pitchFamily="18" charset="0"/>
              </a:rPr>
              <a:t>数据的组织和格式 </a:t>
            </a:r>
          </a:p>
        </p:txBody>
      </p:sp>
      <p:graphicFrame>
        <p:nvGraphicFramePr>
          <p:cNvPr id="201732" name="Object 2">
            <a:extLst>
              <a:ext uri="{FF2B5EF4-FFF2-40B4-BE49-F238E27FC236}">
                <a16:creationId xmlns:a16="http://schemas.microsoft.com/office/drawing/2014/main" id="{F1A58018-27C4-4728-A663-DDED2E21C92F}"/>
              </a:ext>
            </a:extLst>
          </p:cNvPr>
          <p:cNvGraphicFramePr>
            <a:graphicFrameLocks noChangeAspect="1"/>
          </p:cNvGraphicFramePr>
          <p:nvPr/>
        </p:nvGraphicFramePr>
        <p:xfrm>
          <a:off x="0" y="2438400"/>
          <a:ext cx="9144000" cy="3624263"/>
        </p:xfrm>
        <a:graphic>
          <a:graphicData uri="http://schemas.openxmlformats.org/presentationml/2006/ole">
            <mc:AlternateContent xmlns:mc="http://schemas.openxmlformats.org/markup-compatibility/2006">
              <mc:Choice xmlns:v="urn:schemas-microsoft-com:vml" Requires="v">
                <p:oleObj spid="_x0000_s31748" name="VISIO" r:id="rId4" imgW="5257800" imgH="2080260" progId="Visio.Drawing.4">
                  <p:embed/>
                </p:oleObj>
              </mc:Choice>
              <mc:Fallback>
                <p:oleObj name="VISIO" r:id="rId4" imgW="5257800" imgH="208026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438400"/>
                        <a:ext cx="9144000" cy="362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3" name="Text Box 8">
            <a:extLst>
              <a:ext uri="{FF2B5EF4-FFF2-40B4-BE49-F238E27FC236}">
                <a16:creationId xmlns:a16="http://schemas.microsoft.com/office/drawing/2014/main" id="{3883A042-2165-4277-98AE-F03D19B4BCE8}"/>
              </a:ext>
            </a:extLst>
          </p:cNvPr>
          <p:cNvSpPr txBox="1">
            <a:spLocks noChangeArrowheads="1"/>
          </p:cNvSpPr>
          <p:nvPr/>
        </p:nvSpPr>
        <p:spPr bwMode="auto">
          <a:xfrm>
            <a:off x="3352800" y="304800"/>
            <a:ext cx="2759075" cy="5842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a:solidFill>
                  <a:srgbClr val="000000"/>
                </a:solidFill>
                <a:latin typeface="Times New Roman" panose="02020603050405020304" pitchFamily="18" charset="0"/>
              </a:rPr>
              <a:t>磁盘的格式化 </a:t>
            </a:r>
          </a:p>
        </p:txBody>
      </p:sp>
      <p:sp>
        <p:nvSpPr>
          <p:cNvPr id="201734" name="Line 9">
            <a:extLst>
              <a:ext uri="{FF2B5EF4-FFF2-40B4-BE49-F238E27FC236}">
                <a16:creationId xmlns:a16="http://schemas.microsoft.com/office/drawing/2014/main" id="{228F2FAA-F6C9-4864-83E3-D3100D249C3F}"/>
              </a:ext>
            </a:extLst>
          </p:cNvPr>
          <p:cNvSpPr>
            <a:spLocks noChangeShapeType="1"/>
          </p:cNvSpPr>
          <p:nvPr/>
        </p:nvSpPr>
        <p:spPr bwMode="auto">
          <a:xfrm>
            <a:off x="1185863" y="2852738"/>
            <a:ext cx="0" cy="2378075"/>
          </a:xfrm>
          <a:prstGeom prst="line">
            <a:avLst/>
          </a:prstGeom>
          <a:noFill/>
          <a:ln w="28575">
            <a:solidFill>
              <a:srgbClr val="E6552E"/>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735" name="Line 10">
            <a:extLst>
              <a:ext uri="{FF2B5EF4-FFF2-40B4-BE49-F238E27FC236}">
                <a16:creationId xmlns:a16="http://schemas.microsoft.com/office/drawing/2014/main" id="{79C4D27F-DD56-4D92-ACA3-9CE4B72AEA62}"/>
              </a:ext>
            </a:extLst>
          </p:cNvPr>
          <p:cNvSpPr>
            <a:spLocks noChangeShapeType="1"/>
          </p:cNvSpPr>
          <p:nvPr/>
        </p:nvSpPr>
        <p:spPr bwMode="auto">
          <a:xfrm>
            <a:off x="3349625" y="2925763"/>
            <a:ext cx="0" cy="2376487"/>
          </a:xfrm>
          <a:prstGeom prst="line">
            <a:avLst/>
          </a:prstGeom>
          <a:noFill/>
          <a:ln w="28575">
            <a:solidFill>
              <a:srgbClr val="E6552E"/>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736" name="Line 11">
            <a:extLst>
              <a:ext uri="{FF2B5EF4-FFF2-40B4-BE49-F238E27FC236}">
                <a16:creationId xmlns:a16="http://schemas.microsoft.com/office/drawing/2014/main" id="{303675AC-5DF4-4DA1-B023-F093C6979FB2}"/>
              </a:ext>
            </a:extLst>
          </p:cNvPr>
          <p:cNvSpPr>
            <a:spLocks noChangeShapeType="1"/>
          </p:cNvSpPr>
          <p:nvPr/>
        </p:nvSpPr>
        <p:spPr bwMode="auto">
          <a:xfrm>
            <a:off x="5510213" y="2852738"/>
            <a:ext cx="0" cy="2378075"/>
          </a:xfrm>
          <a:prstGeom prst="line">
            <a:avLst/>
          </a:prstGeom>
          <a:noFill/>
          <a:ln w="28575">
            <a:solidFill>
              <a:srgbClr val="E6552E"/>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737" name="Line 12">
            <a:extLst>
              <a:ext uri="{FF2B5EF4-FFF2-40B4-BE49-F238E27FC236}">
                <a16:creationId xmlns:a16="http://schemas.microsoft.com/office/drawing/2014/main" id="{05022085-D649-4654-AC6A-7B7462C1BD1E}"/>
              </a:ext>
            </a:extLst>
          </p:cNvPr>
          <p:cNvSpPr>
            <a:spLocks noChangeShapeType="1"/>
          </p:cNvSpPr>
          <p:nvPr/>
        </p:nvSpPr>
        <p:spPr bwMode="auto">
          <a:xfrm>
            <a:off x="8388350" y="2852738"/>
            <a:ext cx="0" cy="2378075"/>
          </a:xfrm>
          <a:prstGeom prst="line">
            <a:avLst/>
          </a:prstGeom>
          <a:noFill/>
          <a:ln w="28575">
            <a:solidFill>
              <a:srgbClr val="E6552E"/>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738" name="Line 13">
            <a:extLst>
              <a:ext uri="{FF2B5EF4-FFF2-40B4-BE49-F238E27FC236}">
                <a16:creationId xmlns:a16="http://schemas.microsoft.com/office/drawing/2014/main" id="{50785578-1157-4195-B243-352B812F6A6E}"/>
              </a:ext>
            </a:extLst>
          </p:cNvPr>
          <p:cNvSpPr>
            <a:spLocks noChangeShapeType="1"/>
          </p:cNvSpPr>
          <p:nvPr/>
        </p:nvSpPr>
        <p:spPr bwMode="auto">
          <a:xfrm>
            <a:off x="6154738" y="2852738"/>
            <a:ext cx="0" cy="2378075"/>
          </a:xfrm>
          <a:prstGeom prst="line">
            <a:avLst/>
          </a:prstGeom>
          <a:noFill/>
          <a:ln w="28575">
            <a:solidFill>
              <a:srgbClr val="E6552E"/>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灯片编号占位符 5">
            <a:extLst>
              <a:ext uri="{FF2B5EF4-FFF2-40B4-BE49-F238E27FC236}">
                <a16:creationId xmlns:a16="http://schemas.microsoft.com/office/drawing/2014/main" id="{AE33B6B1-A243-4D70-A1AA-15E45CE080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B2FBFAA-7AFB-4571-9D5B-A6D19D83A51F}" type="slidenum">
              <a:rPr lang="en-US" altLang="zh-CN" sz="1400" smtClean="0"/>
              <a:pPr>
                <a:spcBef>
                  <a:spcPct val="0"/>
                </a:spcBef>
                <a:buFontTx/>
                <a:buNone/>
              </a:pPr>
              <a:t>133</a:t>
            </a:fld>
            <a:endParaRPr lang="en-US" altLang="zh-CN" sz="1400"/>
          </a:p>
        </p:txBody>
      </p:sp>
      <p:sp>
        <p:nvSpPr>
          <p:cNvPr id="202755" name="Rectangle 2">
            <a:extLst>
              <a:ext uri="{FF2B5EF4-FFF2-40B4-BE49-F238E27FC236}">
                <a16:creationId xmlns:a16="http://schemas.microsoft.com/office/drawing/2014/main" id="{5AA7EF93-33CD-47DC-8FA1-37C69DFB8F0D}"/>
              </a:ext>
            </a:extLst>
          </p:cNvPr>
          <p:cNvSpPr>
            <a:spLocks noGrp="1" noChangeArrowheads="1"/>
          </p:cNvSpPr>
          <p:nvPr>
            <p:ph type="title"/>
          </p:nvPr>
        </p:nvSpPr>
        <p:spPr/>
        <p:txBody>
          <a:bodyPr/>
          <a:lstStyle/>
          <a:p>
            <a:pPr eaLnBrk="1" hangingPunct="1"/>
            <a:r>
              <a:rPr lang="zh-CN" altLang="en-US" b="1"/>
              <a:t>典型参数</a:t>
            </a:r>
          </a:p>
        </p:txBody>
      </p:sp>
      <p:sp>
        <p:nvSpPr>
          <p:cNvPr id="202756" name="Rectangle 3">
            <a:extLst>
              <a:ext uri="{FF2B5EF4-FFF2-40B4-BE49-F238E27FC236}">
                <a16:creationId xmlns:a16="http://schemas.microsoft.com/office/drawing/2014/main" id="{6C94112D-2CDE-4072-9719-517F572E52A6}"/>
              </a:ext>
            </a:extLst>
          </p:cNvPr>
          <p:cNvSpPr>
            <a:spLocks noGrp="1" noChangeArrowheads="1"/>
          </p:cNvSpPr>
          <p:nvPr>
            <p:ph type="body" idx="1"/>
          </p:nvPr>
        </p:nvSpPr>
        <p:spPr>
          <a:xfrm>
            <a:off x="684213" y="1557338"/>
            <a:ext cx="7772400" cy="4116387"/>
          </a:xfrm>
        </p:spPr>
        <p:txBody>
          <a:bodyPr/>
          <a:lstStyle/>
          <a:p>
            <a:pPr eaLnBrk="1" hangingPunct="1"/>
            <a:r>
              <a:rPr lang="en-US" altLang="zh-CN" sz="2400" b="1"/>
              <a:t>20G</a:t>
            </a:r>
            <a:r>
              <a:rPr lang="zh-CN" altLang="en-US" sz="2400" b="1"/>
              <a:t>：</a:t>
            </a:r>
          </a:p>
          <a:p>
            <a:pPr lvl="1" eaLnBrk="1" hangingPunct="1"/>
            <a:r>
              <a:rPr lang="zh-CN" altLang="en-US" sz="2400" b="1"/>
              <a:t>      </a:t>
            </a:r>
            <a:r>
              <a:rPr lang="en-US" altLang="zh-CN" sz="2400" b="1"/>
              <a:t>39813  </a:t>
            </a:r>
            <a:r>
              <a:rPr lang="zh-CN" altLang="en-US" sz="2400" b="1"/>
              <a:t>柱面</a:t>
            </a:r>
          </a:p>
          <a:p>
            <a:pPr lvl="1" eaLnBrk="1" hangingPunct="1"/>
            <a:r>
              <a:rPr lang="zh-CN" altLang="en-US" sz="2400" b="1"/>
              <a:t>      </a:t>
            </a:r>
            <a:r>
              <a:rPr lang="en-US" altLang="zh-CN" sz="2400" b="1"/>
              <a:t>16 </a:t>
            </a:r>
            <a:r>
              <a:rPr lang="zh-CN" altLang="en-US" sz="2400" b="1"/>
              <a:t>头</a:t>
            </a:r>
          </a:p>
          <a:p>
            <a:pPr lvl="1" eaLnBrk="1" hangingPunct="1"/>
            <a:r>
              <a:rPr lang="zh-CN" altLang="en-US" sz="2400" b="1"/>
              <a:t>      </a:t>
            </a:r>
            <a:r>
              <a:rPr lang="en-US" altLang="zh-CN" sz="2400" b="1"/>
              <a:t>63 </a:t>
            </a:r>
            <a:r>
              <a:rPr lang="zh-CN" altLang="en-US" sz="2400" b="1"/>
              <a:t>扇区</a:t>
            </a:r>
          </a:p>
          <a:p>
            <a:pPr eaLnBrk="1" hangingPunct="1"/>
            <a:r>
              <a:rPr lang="en-US" altLang="zh-CN" sz="2400" b="1"/>
              <a:t>60G</a:t>
            </a:r>
            <a:r>
              <a:rPr lang="zh-CN" altLang="en-US" sz="2400" b="1"/>
              <a:t>：</a:t>
            </a:r>
          </a:p>
          <a:p>
            <a:pPr lvl="1" eaLnBrk="1" hangingPunct="1"/>
            <a:r>
              <a:rPr lang="zh-CN" altLang="en-US" sz="2400" b="1"/>
              <a:t>      </a:t>
            </a:r>
            <a:r>
              <a:rPr lang="en-US" altLang="zh-CN" sz="2400" b="1"/>
              <a:t>28733  </a:t>
            </a:r>
            <a:r>
              <a:rPr lang="zh-CN" altLang="en-US" sz="2400" b="1"/>
              <a:t>柱面</a:t>
            </a:r>
          </a:p>
          <a:p>
            <a:pPr lvl="1" eaLnBrk="1" hangingPunct="1"/>
            <a:r>
              <a:rPr lang="zh-CN" altLang="en-US" sz="2400" b="1"/>
              <a:t>      </a:t>
            </a:r>
            <a:r>
              <a:rPr lang="en-US" altLang="zh-CN" sz="2400" b="1"/>
              <a:t>16 </a:t>
            </a:r>
            <a:r>
              <a:rPr lang="zh-CN" altLang="en-US" sz="2400" b="1"/>
              <a:t>头</a:t>
            </a:r>
          </a:p>
          <a:p>
            <a:pPr lvl="1" eaLnBrk="1" hangingPunct="1"/>
            <a:r>
              <a:rPr lang="zh-CN" altLang="en-US" sz="2400" b="1"/>
              <a:t>      </a:t>
            </a:r>
            <a:r>
              <a:rPr lang="en-US" altLang="zh-CN" sz="2400" b="1"/>
              <a:t>255 </a:t>
            </a:r>
            <a:r>
              <a:rPr lang="zh-CN" altLang="en-US" sz="2400" b="1"/>
              <a:t>扇区</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灯片编号占位符 5">
            <a:extLst>
              <a:ext uri="{FF2B5EF4-FFF2-40B4-BE49-F238E27FC236}">
                <a16:creationId xmlns:a16="http://schemas.microsoft.com/office/drawing/2014/main" id="{2F62DA94-CAE0-4ADE-BB38-35C0839796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5E56301A-FFD4-4B66-90E3-CE478DFD5BC7}" type="slidenum">
              <a:rPr lang="en-US" altLang="zh-CN" sz="1400" smtClean="0">
                <a:latin typeface="Arial" panose="020B0604020202020204" pitchFamily="34" charset="0"/>
              </a:rPr>
              <a:pPr>
                <a:lnSpc>
                  <a:spcPct val="100000"/>
                </a:lnSpc>
                <a:spcBef>
                  <a:spcPct val="0"/>
                </a:spcBef>
                <a:buFontTx/>
                <a:buNone/>
              </a:pPr>
              <a:t>134</a:t>
            </a:fld>
            <a:endParaRPr lang="en-US" altLang="zh-CN" sz="1400">
              <a:latin typeface="Arial" panose="020B0604020202020204" pitchFamily="34" charset="0"/>
            </a:endParaRPr>
          </a:p>
        </p:txBody>
      </p:sp>
      <p:sp>
        <p:nvSpPr>
          <p:cNvPr id="203779" name="Rectangle 2">
            <a:extLst>
              <a:ext uri="{FF2B5EF4-FFF2-40B4-BE49-F238E27FC236}">
                <a16:creationId xmlns:a16="http://schemas.microsoft.com/office/drawing/2014/main" id="{9F030845-23F5-48E0-B67C-6222DF9DDEC1}"/>
              </a:ext>
            </a:extLst>
          </p:cNvPr>
          <p:cNvSpPr>
            <a:spLocks noGrp="1" noChangeArrowheads="1"/>
          </p:cNvSpPr>
          <p:nvPr>
            <p:ph type="body" idx="1"/>
          </p:nvPr>
        </p:nvSpPr>
        <p:spPr>
          <a:xfrm>
            <a:off x="395288" y="1979613"/>
            <a:ext cx="4464050" cy="4041775"/>
          </a:xfrm>
          <a:noFill/>
        </p:spPr>
        <p:txBody>
          <a:bodyPr/>
          <a:lstStyle/>
          <a:p>
            <a:pPr eaLnBrk="1" hangingPunct="1">
              <a:lnSpc>
                <a:spcPct val="90000"/>
              </a:lnSpc>
            </a:pPr>
            <a:r>
              <a:rPr lang="zh-CN" altLang="en-US" b="1"/>
              <a:t>由三个动作组成：</a:t>
            </a:r>
          </a:p>
          <a:p>
            <a:pPr lvl="1" eaLnBrk="1" hangingPunct="1">
              <a:lnSpc>
                <a:spcPct val="90000"/>
              </a:lnSpc>
            </a:pPr>
            <a:r>
              <a:rPr lang="zh-CN" altLang="en-US" b="1"/>
              <a:t>寻道 ：磁头移动定位到指定磁道</a:t>
            </a:r>
          </a:p>
          <a:p>
            <a:pPr lvl="1" eaLnBrk="1" hangingPunct="1">
              <a:lnSpc>
                <a:spcPct val="90000"/>
              </a:lnSpc>
            </a:pPr>
            <a:r>
              <a:rPr lang="zh-CN" altLang="en-US" b="1"/>
              <a:t>旋转延迟：等待指定扇区从磁头下旋转经过</a:t>
            </a:r>
          </a:p>
          <a:p>
            <a:pPr lvl="1" eaLnBrk="1" hangingPunct="1">
              <a:lnSpc>
                <a:spcPct val="90000"/>
              </a:lnSpc>
            </a:pPr>
            <a:r>
              <a:rPr lang="zh-CN" altLang="en-US" b="1"/>
              <a:t>数据传输：数据在磁盘与内存之间的实际传输</a:t>
            </a:r>
          </a:p>
        </p:txBody>
      </p:sp>
      <p:sp>
        <p:nvSpPr>
          <p:cNvPr id="203780" name="Rectangle 3">
            <a:extLst>
              <a:ext uri="{FF2B5EF4-FFF2-40B4-BE49-F238E27FC236}">
                <a16:creationId xmlns:a16="http://schemas.microsoft.com/office/drawing/2014/main" id="{BBE00532-FE91-4330-954B-5FBEBF222D2E}"/>
              </a:ext>
            </a:extLst>
          </p:cNvPr>
          <p:cNvSpPr>
            <a:spLocks noGrp="1" noChangeArrowheads="1"/>
          </p:cNvSpPr>
          <p:nvPr>
            <p:ph type="title"/>
          </p:nvPr>
        </p:nvSpPr>
        <p:spPr/>
        <p:txBody>
          <a:bodyPr/>
          <a:lstStyle/>
          <a:p>
            <a:pPr eaLnBrk="1" hangingPunct="1"/>
            <a:r>
              <a:rPr lang="zh-CN" altLang="en-US" b="1"/>
              <a:t>磁盘的访问过程</a:t>
            </a:r>
          </a:p>
        </p:txBody>
      </p:sp>
      <p:sp>
        <p:nvSpPr>
          <p:cNvPr id="220164" name="Oval 4">
            <a:extLst>
              <a:ext uri="{FF2B5EF4-FFF2-40B4-BE49-F238E27FC236}">
                <a16:creationId xmlns:a16="http://schemas.microsoft.com/office/drawing/2014/main" id="{6C109CFC-0354-4408-9825-74D9394A0770}"/>
              </a:ext>
            </a:extLst>
          </p:cNvPr>
          <p:cNvSpPr>
            <a:spLocks noChangeArrowheads="1"/>
          </p:cNvSpPr>
          <p:nvPr/>
        </p:nvSpPr>
        <p:spPr bwMode="auto">
          <a:xfrm>
            <a:off x="4716463" y="2349500"/>
            <a:ext cx="4318000" cy="4318000"/>
          </a:xfrm>
          <a:prstGeom prst="ellipse">
            <a:avLst/>
          </a:prstGeom>
          <a:solidFill>
            <a:schemeClr val="bg1"/>
          </a:solidFill>
          <a:ln w="127000" algn="ctr">
            <a:pattFill prst="wdUpDiag">
              <a:fgClr>
                <a:srgbClr val="E6552E"/>
              </a:fgClr>
              <a:bgClr>
                <a:srgbClr val="FFFFFF"/>
              </a:bgClr>
            </a:pattFill>
            <a:round/>
            <a:headEnd/>
            <a:tailE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5" name="Oval 5">
            <a:extLst>
              <a:ext uri="{FF2B5EF4-FFF2-40B4-BE49-F238E27FC236}">
                <a16:creationId xmlns:a16="http://schemas.microsoft.com/office/drawing/2014/main" id="{05C674EF-E28D-4930-A7B2-F1AE93CEC1AB}"/>
              </a:ext>
            </a:extLst>
          </p:cNvPr>
          <p:cNvSpPr>
            <a:spLocks noChangeArrowheads="1"/>
          </p:cNvSpPr>
          <p:nvPr/>
        </p:nvSpPr>
        <p:spPr bwMode="auto">
          <a:xfrm>
            <a:off x="5180013" y="2816225"/>
            <a:ext cx="3455987" cy="3454400"/>
          </a:xfrm>
          <a:prstGeom prst="ellipse">
            <a:avLst/>
          </a:prstGeom>
          <a:solidFill>
            <a:schemeClr val="bg1"/>
          </a:solidFill>
          <a:ln w="127000" algn="ctr">
            <a:pattFill prst="wdUpDiag">
              <a:fgClr>
                <a:schemeClr val="accent1"/>
              </a:fgClr>
              <a:bgClr>
                <a:srgbClr val="FFFFFF"/>
              </a:bgClr>
            </a:pattFill>
            <a:round/>
            <a:headEnd/>
            <a:tailE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6" name="Oval 6">
            <a:extLst>
              <a:ext uri="{FF2B5EF4-FFF2-40B4-BE49-F238E27FC236}">
                <a16:creationId xmlns:a16="http://schemas.microsoft.com/office/drawing/2014/main" id="{BC164F84-53D9-42A6-A091-938B9D431A2F}"/>
              </a:ext>
            </a:extLst>
          </p:cNvPr>
          <p:cNvSpPr>
            <a:spLocks noChangeArrowheads="1"/>
          </p:cNvSpPr>
          <p:nvPr/>
        </p:nvSpPr>
        <p:spPr bwMode="auto">
          <a:xfrm>
            <a:off x="5568950" y="3209925"/>
            <a:ext cx="2647950" cy="2649538"/>
          </a:xfrm>
          <a:prstGeom prst="ellipse">
            <a:avLst/>
          </a:prstGeom>
          <a:solidFill>
            <a:schemeClr val="bg1"/>
          </a:solidFill>
          <a:ln w="127000" algn="ctr">
            <a:pattFill prst="wdUpDiag">
              <a:fgClr>
                <a:srgbClr val="FFFF00"/>
              </a:fgClr>
              <a:bgClr>
                <a:srgbClr val="FFFFFF"/>
              </a:bgClr>
            </a:pattFill>
            <a:round/>
            <a:headEnd/>
            <a:tailE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7" name="Oval 7">
            <a:extLst>
              <a:ext uri="{FF2B5EF4-FFF2-40B4-BE49-F238E27FC236}">
                <a16:creationId xmlns:a16="http://schemas.microsoft.com/office/drawing/2014/main" id="{329EAACB-0CE8-4CB7-BC8A-41DF58F0143C}"/>
              </a:ext>
            </a:extLst>
          </p:cNvPr>
          <p:cNvSpPr>
            <a:spLocks noChangeArrowheads="1"/>
          </p:cNvSpPr>
          <p:nvPr/>
        </p:nvSpPr>
        <p:spPr bwMode="auto">
          <a:xfrm>
            <a:off x="5969000" y="3589338"/>
            <a:ext cx="1843088" cy="1844675"/>
          </a:xfrm>
          <a:prstGeom prst="ellipse">
            <a:avLst/>
          </a:prstGeom>
          <a:solidFill>
            <a:schemeClr val="bg1"/>
          </a:solidFill>
          <a:ln w="127000" algn="ctr">
            <a:pattFill prst="wdUpDiag">
              <a:fgClr>
                <a:srgbClr val="800080"/>
              </a:fgClr>
              <a:bgClr>
                <a:srgbClr val="FFFFFF"/>
              </a:bgClr>
            </a:pattFill>
            <a:round/>
            <a:headEnd/>
            <a:tailE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8" name="Oval 8">
            <a:extLst>
              <a:ext uri="{FF2B5EF4-FFF2-40B4-BE49-F238E27FC236}">
                <a16:creationId xmlns:a16="http://schemas.microsoft.com/office/drawing/2014/main" id="{5C672351-FC5A-47DB-A61E-5C4F39C9B3D1}"/>
              </a:ext>
            </a:extLst>
          </p:cNvPr>
          <p:cNvSpPr>
            <a:spLocks noChangeArrowheads="1"/>
          </p:cNvSpPr>
          <p:nvPr/>
        </p:nvSpPr>
        <p:spPr bwMode="auto">
          <a:xfrm>
            <a:off x="6351588" y="3952875"/>
            <a:ext cx="1152525" cy="1150938"/>
          </a:xfrm>
          <a:prstGeom prst="ellipse">
            <a:avLst/>
          </a:prstGeom>
          <a:solidFill>
            <a:schemeClr val="bg1"/>
          </a:solidFill>
          <a:ln w="127000" algn="ctr">
            <a:pattFill prst="wdUpDiag">
              <a:fgClr>
                <a:schemeClr val="accent2"/>
              </a:fgClr>
              <a:bgClr>
                <a:srgbClr val="FFFFFF"/>
              </a:bgClr>
            </a:pattFill>
            <a:round/>
            <a:headEnd/>
            <a:tailE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70" name="AutoShape 10">
            <a:extLst>
              <a:ext uri="{FF2B5EF4-FFF2-40B4-BE49-F238E27FC236}">
                <a16:creationId xmlns:a16="http://schemas.microsoft.com/office/drawing/2014/main" id="{7A81C266-3057-41C9-8D9E-D725339A29D7}"/>
              </a:ext>
            </a:extLst>
          </p:cNvPr>
          <p:cNvSpPr>
            <a:spLocks noChangeArrowheads="1"/>
          </p:cNvSpPr>
          <p:nvPr/>
        </p:nvSpPr>
        <p:spPr bwMode="auto">
          <a:xfrm>
            <a:off x="6659563" y="1989138"/>
            <a:ext cx="431800" cy="431800"/>
          </a:xfrm>
          <a:prstGeom prst="flowChartMerge">
            <a:avLst/>
          </a:prstGeom>
          <a:gradFill rotWithShape="0">
            <a:gsLst>
              <a:gs pos="0">
                <a:srgbClr val="FFFFFF"/>
              </a:gs>
              <a:gs pos="100000">
                <a:schemeClr val="tx2"/>
              </a:gs>
            </a:gsLst>
            <a:path path="shape">
              <a:fillToRect l="50000" t="50000" r="50000" b="50000"/>
            </a:path>
          </a:gradFill>
          <a:ln w="12700" algn="ctr">
            <a:solidFill>
              <a:srgbClr val="C4B596"/>
            </a:solidFill>
            <a:miter lim="800000"/>
            <a:headEnd/>
            <a:tailEnd/>
          </a:ln>
          <a:effectLst>
            <a:outerShdw dist="53882" dir="2700000" algn="ctr" rotWithShape="0">
              <a:srgbClr val="CBCBCB">
                <a:alpha val="79999"/>
              </a:srgbClr>
            </a:outerShdw>
          </a:effectLst>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2.77778E-7 2.22222E-6 L 0.00017 0.16805 " pathEditMode="relative" rAng="0" ptsTypes="AA">
                                      <p:cBhvr>
                                        <p:cTn id="6" dur="2000" fill="hold"/>
                                        <p:tgtEl>
                                          <p:spTgt spid="220170"/>
                                        </p:tgtEl>
                                        <p:attrNameLst>
                                          <p:attrName>ppt_x</p:attrName>
                                          <p:attrName>ppt_y</p:attrName>
                                        </p:attrNameLst>
                                      </p:cBhvr>
                                      <p:rCtr x="0" y="8403"/>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mph" presetSubtype="0" fill="hold" grpId="0" nodeType="clickEffect">
                                  <p:stCondLst>
                                    <p:cond delay="0"/>
                                  </p:stCondLst>
                                  <p:childTnLst>
                                    <p:animRot by="21600000">
                                      <p:cBhvr>
                                        <p:cTn id="10" dur="1000" fill="hold"/>
                                        <p:tgtEl>
                                          <p:spTgt spid="220168"/>
                                        </p:tgtEl>
                                        <p:attrNameLst>
                                          <p:attrName>r</p:attrName>
                                        </p:attrNameLst>
                                      </p:cBhvr>
                                    </p:animRot>
                                  </p:childTnLst>
                                </p:cTn>
                              </p:par>
                              <p:par>
                                <p:cTn id="11" presetID="8" presetClass="emph" presetSubtype="0" fill="hold" grpId="0" nodeType="withEffect">
                                  <p:stCondLst>
                                    <p:cond delay="0"/>
                                  </p:stCondLst>
                                  <p:childTnLst>
                                    <p:animRot by="21600000">
                                      <p:cBhvr>
                                        <p:cTn id="12" dur="1000" fill="hold"/>
                                        <p:tgtEl>
                                          <p:spTgt spid="220167"/>
                                        </p:tgtEl>
                                        <p:attrNameLst>
                                          <p:attrName>r</p:attrName>
                                        </p:attrNameLst>
                                      </p:cBhvr>
                                    </p:animRot>
                                  </p:childTnLst>
                                </p:cTn>
                              </p:par>
                              <p:par>
                                <p:cTn id="13" presetID="8" presetClass="emph" presetSubtype="0" fill="hold" grpId="0" nodeType="withEffect">
                                  <p:stCondLst>
                                    <p:cond delay="0"/>
                                  </p:stCondLst>
                                  <p:childTnLst>
                                    <p:animRot by="21600000">
                                      <p:cBhvr>
                                        <p:cTn id="14" dur="1000" fill="hold"/>
                                        <p:tgtEl>
                                          <p:spTgt spid="220166"/>
                                        </p:tgtEl>
                                        <p:attrNameLst>
                                          <p:attrName>r</p:attrName>
                                        </p:attrNameLst>
                                      </p:cBhvr>
                                    </p:animRot>
                                  </p:childTnLst>
                                </p:cTn>
                              </p:par>
                              <p:par>
                                <p:cTn id="15" presetID="8" presetClass="emph" presetSubtype="0" fill="hold" grpId="0" nodeType="withEffect">
                                  <p:stCondLst>
                                    <p:cond delay="0"/>
                                  </p:stCondLst>
                                  <p:childTnLst>
                                    <p:animRot by="21600000">
                                      <p:cBhvr>
                                        <p:cTn id="16" dur="1000" fill="hold"/>
                                        <p:tgtEl>
                                          <p:spTgt spid="220165"/>
                                        </p:tgtEl>
                                        <p:attrNameLst>
                                          <p:attrName>r</p:attrName>
                                        </p:attrNameLst>
                                      </p:cBhvr>
                                    </p:animRot>
                                  </p:childTnLst>
                                </p:cTn>
                              </p:par>
                              <p:par>
                                <p:cTn id="17" presetID="8" presetClass="emph" presetSubtype="0" fill="hold" grpId="0" nodeType="withEffect">
                                  <p:stCondLst>
                                    <p:cond delay="0"/>
                                  </p:stCondLst>
                                  <p:childTnLst>
                                    <p:animRot by="21600000">
                                      <p:cBhvr>
                                        <p:cTn id="18" dur="1000" fill="hold"/>
                                        <p:tgtEl>
                                          <p:spTgt spid="2201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animBg="1"/>
      <p:bldP spid="220165" grpId="0" animBg="1"/>
      <p:bldP spid="220166" grpId="0" animBg="1"/>
      <p:bldP spid="220167" grpId="0" animBg="1"/>
      <p:bldP spid="220168" grpId="0" animBg="1"/>
      <p:bldP spid="22017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灯片编号占位符 5">
            <a:extLst>
              <a:ext uri="{FF2B5EF4-FFF2-40B4-BE49-F238E27FC236}">
                <a16:creationId xmlns:a16="http://schemas.microsoft.com/office/drawing/2014/main" id="{ACE9FCB8-E314-4CA0-AA84-F4D496A790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26D1952C-4D8E-4A52-B0A0-FA4F383276E3}" type="slidenum">
              <a:rPr lang="en-US" altLang="zh-CN" sz="1400" smtClean="0">
                <a:solidFill>
                  <a:srgbClr val="000000"/>
                </a:solidFill>
                <a:latin typeface="Arial" panose="020B0604020202020204" pitchFamily="34" charset="0"/>
              </a:rPr>
              <a:pPr>
                <a:lnSpc>
                  <a:spcPct val="100000"/>
                </a:lnSpc>
                <a:spcBef>
                  <a:spcPct val="0"/>
                </a:spcBef>
                <a:buFontTx/>
                <a:buNone/>
              </a:pPr>
              <a:t>135</a:t>
            </a:fld>
            <a:endParaRPr lang="en-US" altLang="zh-CN" sz="1400">
              <a:solidFill>
                <a:srgbClr val="000000"/>
              </a:solidFill>
              <a:latin typeface="Arial" panose="020B0604020202020204" pitchFamily="34" charset="0"/>
            </a:endParaRPr>
          </a:p>
        </p:txBody>
      </p:sp>
      <p:sp>
        <p:nvSpPr>
          <p:cNvPr id="159748" name="Rectangle 3">
            <a:extLst>
              <a:ext uri="{FF2B5EF4-FFF2-40B4-BE49-F238E27FC236}">
                <a16:creationId xmlns:a16="http://schemas.microsoft.com/office/drawing/2014/main" id="{B967FC63-B343-4E6E-B5AC-96F029EEBB84}"/>
              </a:ext>
            </a:extLst>
          </p:cNvPr>
          <p:cNvSpPr>
            <a:spLocks noGrp="1" noChangeArrowheads="1"/>
          </p:cNvSpPr>
          <p:nvPr>
            <p:ph type="body" idx="1"/>
          </p:nvPr>
        </p:nvSpPr>
        <p:spPr>
          <a:xfrm>
            <a:off x="457200" y="914400"/>
            <a:ext cx="8229600" cy="5440363"/>
          </a:xfrm>
        </p:spPr>
        <p:txBody>
          <a:bodyPr/>
          <a:lstStyle/>
          <a:p>
            <a:pPr eaLnBrk="1" hangingPunct="1">
              <a:lnSpc>
                <a:spcPct val="80000"/>
              </a:lnSpc>
              <a:buFontTx/>
              <a:buNone/>
              <a:defRPr/>
            </a:pPr>
            <a:r>
              <a:rPr lang="en-US" altLang="zh-CN" sz="2800" b="1" dirty="0">
                <a:solidFill>
                  <a:srgbClr val="0033CC"/>
                </a:solidFill>
                <a:latin typeface="楷体_GB2312" pitchFamily="49" charset="-122"/>
                <a:ea typeface="楷体_GB2312" pitchFamily="49" charset="-122"/>
              </a:rPr>
              <a:t>3</a:t>
            </a:r>
            <a:r>
              <a:rPr lang="zh-CN" altLang="en-US" sz="2800" b="1" dirty="0">
                <a:solidFill>
                  <a:srgbClr val="0033CC"/>
                </a:solidFill>
                <a:latin typeface="楷体_GB2312" pitchFamily="49" charset="-122"/>
                <a:ea typeface="楷体_GB2312" pitchFamily="49" charset="-122"/>
              </a:rPr>
              <a:t>、磁盘访问时间：</a:t>
            </a:r>
          </a:p>
          <a:p>
            <a:pPr eaLnBrk="1" hangingPunct="1">
              <a:lnSpc>
                <a:spcPct val="80000"/>
              </a:lnSpc>
              <a:buFontTx/>
              <a:buNone/>
              <a:defRPr/>
            </a:pP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寻道时间</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T</a:t>
            </a:r>
            <a:r>
              <a:rPr lang="en-US" altLang="zh-CN" sz="2400" b="1" baseline="-25000" dirty="0">
                <a:latin typeface="楷体_GB2312" pitchFamily="49" charset="-122"/>
                <a:ea typeface="楷体_GB2312" pitchFamily="49" charset="-122"/>
              </a:rPr>
              <a:t>S</a:t>
            </a:r>
            <a:r>
              <a:rPr lang="en-US" altLang="zh-CN" sz="2400" b="1" dirty="0">
                <a:latin typeface="楷体_GB2312" pitchFamily="49" charset="-122"/>
                <a:ea typeface="楷体_GB2312" pitchFamily="49" charset="-122"/>
              </a:rPr>
              <a:t>=m*</a:t>
            </a:r>
            <a:r>
              <a:rPr lang="en-US" altLang="zh-CN" sz="2400" b="1" dirty="0" err="1">
                <a:latin typeface="楷体_GB2312" pitchFamily="49" charset="-122"/>
                <a:ea typeface="楷体_GB2312" pitchFamily="49" charset="-122"/>
              </a:rPr>
              <a:t>n+s</a:t>
            </a:r>
            <a:endParaRPr lang="en-US" altLang="zh-CN" sz="2400" b="1" dirty="0">
              <a:latin typeface="楷体_GB2312" pitchFamily="49" charset="-122"/>
              <a:ea typeface="楷体_GB2312" pitchFamily="49" charset="-122"/>
            </a:endParaRPr>
          </a:p>
          <a:p>
            <a:pPr lvl="2" eaLnBrk="1" hangingPunct="1">
              <a:lnSpc>
                <a:spcPct val="80000"/>
              </a:lnSpc>
              <a:buFontTx/>
              <a:buNone/>
              <a:defRPr/>
            </a:pPr>
            <a:r>
              <a:rPr lang="en-US" altLang="zh-CN" b="1" dirty="0">
                <a:latin typeface="楷体_GB2312" pitchFamily="49" charset="-122"/>
                <a:ea typeface="楷体_GB2312" pitchFamily="49" charset="-122"/>
              </a:rPr>
              <a:t>m</a:t>
            </a:r>
            <a:r>
              <a:rPr lang="zh-CN" altLang="en-US" b="1" dirty="0">
                <a:latin typeface="楷体_GB2312" pitchFamily="49" charset="-122"/>
                <a:ea typeface="楷体_GB2312" pitchFamily="49" charset="-122"/>
              </a:rPr>
              <a:t>：常量，</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：磁道数，</a:t>
            </a:r>
            <a:r>
              <a:rPr lang="en-US" altLang="zh-CN" b="1" dirty="0">
                <a:latin typeface="楷体_GB2312" pitchFamily="49" charset="-122"/>
                <a:ea typeface="楷体_GB2312" pitchFamily="49" charset="-122"/>
              </a:rPr>
              <a:t>s</a:t>
            </a:r>
            <a:r>
              <a:rPr lang="zh-CN" altLang="en-US" b="1" dirty="0">
                <a:latin typeface="楷体_GB2312" pitchFamily="49" charset="-122"/>
                <a:ea typeface="楷体_GB2312" pitchFamily="49" charset="-122"/>
              </a:rPr>
              <a:t>：磁臂启动时间。</a:t>
            </a:r>
            <a:endParaRPr lang="en-US" altLang="zh-CN" b="1" dirty="0">
              <a:latin typeface="楷体_GB2312" pitchFamily="49" charset="-122"/>
              <a:ea typeface="楷体_GB2312" pitchFamily="49" charset="-122"/>
            </a:endParaRPr>
          </a:p>
          <a:p>
            <a:pPr lvl="2" indent="0" eaLnBrk="1" hangingPunct="1">
              <a:lnSpc>
                <a:spcPct val="80000"/>
              </a:lnSpc>
              <a:buFontTx/>
              <a:buNone/>
              <a:defRPr/>
            </a:pPr>
            <a:r>
              <a:rPr lang="zh-CN" altLang="en-US" b="1" i="1" dirty="0">
                <a:solidFill>
                  <a:srgbClr val="7030A0"/>
                </a:solidFill>
                <a:latin typeface="楷体_GB2312" pitchFamily="49" charset="-122"/>
                <a:ea typeface="楷体_GB2312" pitchFamily="49" charset="-122"/>
              </a:rPr>
              <a:t>对一般的磁盘， 其寻道时间将随寻道距离的增加而增大， 大体上是</a:t>
            </a:r>
            <a:r>
              <a:rPr lang="en-US" altLang="zh-CN" b="1" i="1" dirty="0">
                <a:solidFill>
                  <a:srgbClr val="7030A0"/>
                </a:solidFill>
                <a:latin typeface="楷体_GB2312" pitchFamily="49" charset="-122"/>
                <a:ea typeface="楷体_GB2312" pitchFamily="49" charset="-122"/>
              </a:rPr>
              <a:t>5-30 ms</a:t>
            </a:r>
            <a:r>
              <a:rPr lang="zh-CN" altLang="en-US" b="1" i="1" dirty="0">
                <a:solidFill>
                  <a:srgbClr val="7030A0"/>
                </a:solidFill>
                <a:latin typeface="楷体_GB2312" pitchFamily="49" charset="-122"/>
                <a:ea typeface="楷体_GB2312" pitchFamily="49" charset="-122"/>
              </a:rPr>
              <a:t>。</a:t>
            </a:r>
            <a:endParaRPr lang="en-US" altLang="zh-CN" b="1" i="1" dirty="0">
              <a:solidFill>
                <a:srgbClr val="7030A0"/>
              </a:solidFill>
              <a:latin typeface="楷体_GB2312" pitchFamily="49" charset="-122"/>
              <a:ea typeface="楷体_GB2312" pitchFamily="49" charset="-122"/>
            </a:endParaRPr>
          </a:p>
          <a:p>
            <a:pPr lvl="2" indent="0" eaLnBrk="1" hangingPunct="1">
              <a:lnSpc>
                <a:spcPct val="80000"/>
              </a:lnSpc>
              <a:buFontTx/>
              <a:buNone/>
              <a:defRPr/>
            </a:pPr>
            <a:endParaRPr lang="zh-CN" altLang="en-US" b="1" i="1" dirty="0">
              <a:solidFill>
                <a:srgbClr val="7030A0"/>
              </a:solidFill>
              <a:latin typeface="楷体_GB2312" pitchFamily="49" charset="-122"/>
              <a:ea typeface="楷体_GB2312" pitchFamily="49" charset="-122"/>
            </a:endParaRPr>
          </a:p>
          <a:p>
            <a:pPr eaLnBrk="1" hangingPunct="1">
              <a:lnSpc>
                <a:spcPct val="80000"/>
              </a:lnSpc>
              <a:buFontTx/>
              <a:buNone/>
              <a:defRPr/>
            </a:pP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旋转延迟时间</a:t>
            </a:r>
            <a:r>
              <a:rPr lang="zh-CN" altLang="en-US" sz="2400" b="1" dirty="0">
                <a:latin typeface="楷体_GB2312" pitchFamily="49" charset="-122"/>
                <a:ea typeface="楷体_GB2312" pitchFamily="49" charset="-122"/>
              </a:rPr>
              <a:t>：</a:t>
            </a:r>
          </a:p>
          <a:p>
            <a:pPr lvl="2" eaLnBrk="1" hangingPunct="1">
              <a:lnSpc>
                <a:spcPct val="80000"/>
              </a:lnSpc>
              <a:buFontTx/>
              <a:buNone/>
              <a:defRPr/>
            </a:pPr>
            <a:r>
              <a:rPr lang="zh-CN" altLang="en-US" b="1" dirty="0">
                <a:latin typeface="楷体_GB2312" pitchFamily="49" charset="-122"/>
                <a:ea typeface="楷体_GB2312" pitchFamily="49" charset="-122"/>
              </a:rPr>
              <a:t>指定扇区旋转到磁头下所需时间。</a:t>
            </a:r>
          </a:p>
          <a:p>
            <a:pPr lvl="2" eaLnBrk="1" hangingPunct="1">
              <a:lnSpc>
                <a:spcPct val="80000"/>
              </a:lnSpc>
              <a:buFontTx/>
              <a:buNone/>
              <a:defRPr/>
            </a:pPr>
            <a:r>
              <a:rPr lang="zh-CN" altLang="en-US" b="1" dirty="0">
                <a:latin typeface="楷体_GB2312" pitchFamily="49" charset="-122"/>
                <a:ea typeface="楷体_GB2312" pitchFamily="49" charset="-122"/>
              </a:rPr>
              <a:t>设每秒</a:t>
            </a:r>
            <a:r>
              <a:rPr lang="en-US" altLang="zh-CN" b="1" dirty="0">
                <a:latin typeface="楷体_GB2312" pitchFamily="49" charset="-122"/>
                <a:ea typeface="楷体_GB2312" pitchFamily="49" charset="-122"/>
              </a:rPr>
              <a:t>r</a:t>
            </a:r>
            <a:r>
              <a:rPr lang="zh-CN" altLang="en-US" b="1" dirty="0">
                <a:latin typeface="楷体_GB2312" pitchFamily="49" charset="-122"/>
                <a:ea typeface="楷体_GB2312" pitchFamily="49" charset="-122"/>
              </a:rPr>
              <a:t>转，则</a:t>
            </a:r>
            <a:r>
              <a:rPr lang="en-US" altLang="zh-CN" b="1" dirty="0" err="1">
                <a:latin typeface="楷体_GB2312" pitchFamily="49" charset="-122"/>
                <a:ea typeface="楷体_GB2312" pitchFamily="49" charset="-122"/>
              </a:rPr>
              <a:t>T</a:t>
            </a:r>
            <a:r>
              <a:rPr lang="en-US" altLang="zh-CN" b="1" baseline="-25000" dirty="0" err="1">
                <a:latin typeface="楷体_GB2312" pitchFamily="49" charset="-122"/>
                <a:ea typeface="楷体_GB2312" pitchFamily="49" charset="-122"/>
              </a:rPr>
              <a:t>r</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1/2r</a:t>
            </a:r>
            <a:r>
              <a:rPr lang="zh-CN" altLang="en-US" b="1" dirty="0">
                <a:latin typeface="楷体_GB2312" pitchFamily="49" charset="-122"/>
                <a:ea typeface="楷体_GB2312" pitchFamily="49" charset="-122"/>
              </a:rPr>
              <a:t>（均值）</a:t>
            </a:r>
            <a:endParaRPr lang="en-US" altLang="zh-CN" b="1" dirty="0">
              <a:latin typeface="楷体_GB2312" pitchFamily="49" charset="-122"/>
              <a:ea typeface="楷体_GB2312" pitchFamily="49" charset="-122"/>
            </a:endParaRPr>
          </a:p>
          <a:p>
            <a:pPr lvl="2" indent="0" eaLnBrk="1" hangingPunct="1">
              <a:lnSpc>
                <a:spcPct val="80000"/>
              </a:lnSpc>
              <a:buFontTx/>
              <a:buNone/>
              <a:defRPr/>
            </a:pPr>
            <a:r>
              <a:rPr lang="zh-CN" altLang="en-US" b="1" i="1" dirty="0">
                <a:solidFill>
                  <a:srgbClr val="7030A0"/>
                </a:solidFill>
                <a:latin typeface="楷体_GB2312" pitchFamily="49" charset="-122"/>
                <a:ea typeface="楷体_GB2312" pitchFamily="49" charset="-122"/>
              </a:rPr>
              <a:t>对于</a:t>
            </a:r>
            <a:r>
              <a:rPr lang="en-US" altLang="zh-CN" b="1" i="1" dirty="0">
                <a:solidFill>
                  <a:srgbClr val="7030A0"/>
                </a:solidFill>
                <a:latin typeface="楷体_GB2312" pitchFamily="49" charset="-122"/>
                <a:ea typeface="楷体_GB2312" pitchFamily="49" charset="-122"/>
              </a:rPr>
              <a:t>7200</a:t>
            </a:r>
            <a:r>
              <a:rPr lang="zh-CN" altLang="en-US" b="1" i="1" dirty="0">
                <a:solidFill>
                  <a:srgbClr val="7030A0"/>
                </a:solidFill>
                <a:latin typeface="楷体_GB2312" pitchFamily="49" charset="-122"/>
                <a:ea typeface="楷体_GB2312" pitchFamily="49" charset="-122"/>
              </a:rPr>
              <a:t>转</a:t>
            </a:r>
            <a:r>
              <a:rPr lang="en-US" altLang="zh-CN" b="1" i="1" dirty="0">
                <a:solidFill>
                  <a:srgbClr val="7030A0"/>
                </a:solidFill>
                <a:latin typeface="楷体_GB2312" pitchFamily="49" charset="-122"/>
                <a:ea typeface="楷体_GB2312" pitchFamily="49" charset="-122"/>
              </a:rPr>
              <a:t>/</a:t>
            </a:r>
            <a:r>
              <a:rPr lang="zh-CN" altLang="en-US" b="1" i="1" dirty="0">
                <a:solidFill>
                  <a:srgbClr val="7030A0"/>
                </a:solidFill>
                <a:latin typeface="楷体_GB2312" pitchFamily="49" charset="-122"/>
                <a:ea typeface="楷体_GB2312" pitchFamily="49" charset="-122"/>
              </a:rPr>
              <a:t>分，平均延迟时间为</a:t>
            </a:r>
            <a:r>
              <a:rPr lang="en-US" altLang="zh-CN" b="1" i="1" dirty="0">
                <a:solidFill>
                  <a:srgbClr val="7030A0"/>
                </a:solidFill>
                <a:latin typeface="楷体_GB2312" pitchFamily="49" charset="-122"/>
                <a:ea typeface="楷体_GB2312" pitchFamily="49" charset="-122"/>
              </a:rPr>
              <a:t>4.2ms</a:t>
            </a:r>
          </a:p>
          <a:p>
            <a:pPr lvl="2" indent="0" eaLnBrk="1" hangingPunct="1">
              <a:lnSpc>
                <a:spcPct val="80000"/>
              </a:lnSpc>
              <a:buFontTx/>
              <a:buNone/>
              <a:defRPr/>
            </a:pPr>
            <a:endParaRPr lang="zh-CN" altLang="en-US" b="1" i="1" dirty="0">
              <a:solidFill>
                <a:srgbClr val="7030A0"/>
              </a:solidFill>
              <a:latin typeface="楷体_GB2312" pitchFamily="49" charset="-122"/>
              <a:ea typeface="楷体_GB2312" pitchFamily="49" charset="-122"/>
            </a:endParaRPr>
          </a:p>
          <a:p>
            <a:pPr eaLnBrk="1" hangingPunct="1">
              <a:lnSpc>
                <a:spcPct val="80000"/>
              </a:lnSpc>
              <a:buFontTx/>
              <a:buNone/>
              <a:defRPr/>
            </a:pP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数据传输时间：</a:t>
            </a:r>
            <a:r>
              <a:rPr lang="en-US" altLang="zh-CN" sz="2400" b="1" dirty="0" err="1">
                <a:latin typeface="楷体_GB2312" pitchFamily="49" charset="-122"/>
                <a:ea typeface="楷体_GB2312" pitchFamily="49" charset="-122"/>
              </a:rPr>
              <a:t>T</a:t>
            </a:r>
            <a:r>
              <a:rPr lang="en-US" altLang="zh-CN" sz="2400" b="1" baseline="-25000" dirty="0" err="1">
                <a:latin typeface="楷体_GB2312" pitchFamily="49" charset="-122"/>
                <a:ea typeface="楷体_GB2312" pitchFamily="49" charset="-122"/>
              </a:rPr>
              <a:t>t</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b/</a:t>
            </a:r>
            <a:r>
              <a:rPr lang="en-US" altLang="zh-CN" sz="2400" b="1" dirty="0" err="1">
                <a:latin typeface="楷体_GB2312" pitchFamily="49" charset="-122"/>
                <a:ea typeface="楷体_GB2312" pitchFamily="49" charset="-122"/>
              </a:rPr>
              <a:t>rN</a:t>
            </a:r>
            <a:endParaRPr lang="en-US" altLang="zh-CN" sz="2400" b="1" dirty="0">
              <a:latin typeface="楷体_GB2312" pitchFamily="49" charset="-122"/>
              <a:ea typeface="楷体_GB2312" pitchFamily="49" charset="-122"/>
            </a:endParaRPr>
          </a:p>
          <a:p>
            <a:pPr lvl="2" eaLnBrk="1" hangingPunct="1">
              <a:lnSpc>
                <a:spcPct val="80000"/>
              </a:lnSpc>
              <a:buFontTx/>
              <a:buNone/>
              <a:defRPr/>
            </a:pPr>
            <a:r>
              <a:rPr lang="en-US" altLang="zh-CN" b="1" dirty="0">
                <a:latin typeface="楷体_GB2312" pitchFamily="49" charset="-122"/>
                <a:ea typeface="楷体_GB2312" pitchFamily="49" charset="-122"/>
              </a:rPr>
              <a:t>b</a:t>
            </a:r>
            <a:r>
              <a:rPr lang="zh-CN" altLang="en-US" b="1" dirty="0">
                <a:latin typeface="楷体_GB2312" pitchFamily="49" charset="-122"/>
                <a:ea typeface="楷体_GB2312" pitchFamily="49" charset="-122"/>
              </a:rPr>
              <a:t>：读写字节数</a:t>
            </a:r>
          </a:p>
          <a:p>
            <a:pPr lvl="2" eaLnBrk="1" hangingPunct="1">
              <a:lnSpc>
                <a:spcPct val="80000"/>
              </a:lnSpc>
              <a:buFontTx/>
              <a:buNone/>
              <a:defRPr/>
            </a:pP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：每道上的字节数</a:t>
            </a:r>
            <a:endParaRPr lang="en-US" altLang="zh-CN" b="1" dirty="0">
              <a:latin typeface="楷体_GB2312" pitchFamily="49" charset="-122"/>
              <a:ea typeface="楷体_GB2312" pitchFamily="49" charset="-122"/>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a:extLst>
              <a:ext uri="{FF2B5EF4-FFF2-40B4-BE49-F238E27FC236}">
                <a16:creationId xmlns:a16="http://schemas.microsoft.com/office/drawing/2014/main" id="{73AFDCBA-6AAB-4743-B78F-3B125B57435B}"/>
              </a:ext>
            </a:extLst>
          </p:cNvPr>
          <p:cNvSpPr>
            <a:spLocks noGrp="1" noChangeArrowheads="1"/>
          </p:cNvSpPr>
          <p:nvPr>
            <p:ph type="body" idx="1"/>
          </p:nvPr>
        </p:nvSpPr>
        <p:spPr>
          <a:xfrm>
            <a:off x="781050" y="1979613"/>
            <a:ext cx="7262813" cy="3836987"/>
          </a:xfrm>
        </p:spPr>
        <p:txBody>
          <a:bodyPr/>
          <a:lstStyle/>
          <a:p>
            <a:pPr marL="0" lvl="2" indent="0" eaLnBrk="1" hangingPunct="1">
              <a:lnSpc>
                <a:spcPct val="80000"/>
              </a:lnSpc>
              <a:buFontTx/>
              <a:buNone/>
              <a:defRPr/>
            </a:pPr>
            <a:r>
              <a:rPr lang="zh-CN" altLang="en-US" sz="3600" b="1" dirty="0">
                <a:latin typeface="楷体" pitchFamily="49" charset="-122"/>
                <a:ea typeface="楷体" pitchFamily="49" charset="-122"/>
              </a:rPr>
              <a:t>访问时间</a:t>
            </a:r>
            <a:r>
              <a:rPr lang="zh-CN" altLang="en-US" sz="3600" b="1" i="1" dirty="0">
                <a:latin typeface="楷体" pitchFamily="49" charset="-122"/>
                <a:ea typeface="楷体" pitchFamily="49" charset="-122"/>
              </a:rPr>
              <a:t>：</a:t>
            </a:r>
            <a:r>
              <a:rPr lang="en-US" altLang="zh-CN" sz="3600" dirty="0">
                <a:solidFill>
                  <a:srgbClr val="FF3300"/>
                </a:solidFill>
                <a:ea typeface="楷体" pitchFamily="49" charset="-122"/>
                <a:cs typeface="Times New Roman" pitchFamily="18" charset="0"/>
              </a:rPr>
              <a:t>T</a:t>
            </a:r>
            <a:r>
              <a:rPr lang="en-US" altLang="zh-CN" sz="3600" baseline="-25000" dirty="0">
                <a:solidFill>
                  <a:srgbClr val="FF3300"/>
                </a:solidFill>
                <a:ea typeface="楷体" pitchFamily="49" charset="-122"/>
                <a:cs typeface="Times New Roman" pitchFamily="18" charset="0"/>
              </a:rPr>
              <a:t>a</a:t>
            </a:r>
            <a:r>
              <a:rPr lang="en-US" altLang="zh-CN" sz="3600" dirty="0">
                <a:solidFill>
                  <a:srgbClr val="FF3300"/>
                </a:solidFill>
                <a:ea typeface="楷体" pitchFamily="49" charset="-122"/>
                <a:cs typeface="Times New Roman" pitchFamily="18" charset="0"/>
              </a:rPr>
              <a:t>=T</a:t>
            </a:r>
            <a:r>
              <a:rPr lang="en-US" altLang="zh-CN" sz="3600" baseline="-25000" dirty="0">
                <a:solidFill>
                  <a:srgbClr val="FF3300"/>
                </a:solidFill>
                <a:ea typeface="楷体" pitchFamily="49" charset="-122"/>
                <a:cs typeface="Times New Roman" pitchFamily="18" charset="0"/>
              </a:rPr>
              <a:t>s</a:t>
            </a:r>
            <a:r>
              <a:rPr lang="en-US" altLang="zh-CN" sz="3600" dirty="0">
                <a:solidFill>
                  <a:srgbClr val="FF3300"/>
                </a:solidFill>
                <a:ea typeface="楷体" pitchFamily="49" charset="-122"/>
                <a:cs typeface="Times New Roman" pitchFamily="18" charset="0"/>
              </a:rPr>
              <a:t>+1/2r+b/</a:t>
            </a:r>
            <a:r>
              <a:rPr lang="en-US" altLang="zh-CN" sz="3600" dirty="0" err="1">
                <a:solidFill>
                  <a:srgbClr val="FF3300"/>
                </a:solidFill>
                <a:ea typeface="楷体" pitchFamily="49" charset="-122"/>
                <a:cs typeface="Times New Roman" pitchFamily="18" charset="0"/>
              </a:rPr>
              <a:t>rN</a:t>
            </a:r>
            <a:endParaRPr lang="en-US" altLang="zh-CN" sz="3600" dirty="0">
              <a:solidFill>
                <a:srgbClr val="FF3300"/>
              </a:solidFill>
              <a:ea typeface="楷体" pitchFamily="49" charset="-122"/>
              <a:cs typeface="Times New Roman" pitchFamily="18" charset="0"/>
            </a:endParaRPr>
          </a:p>
          <a:p>
            <a:pPr lvl="2" eaLnBrk="1" hangingPunct="1">
              <a:lnSpc>
                <a:spcPct val="80000"/>
              </a:lnSpc>
              <a:buFontTx/>
              <a:buNone/>
              <a:defRPr/>
            </a:pPr>
            <a:endParaRPr lang="en-US" altLang="zh-CN" sz="3600" b="1" dirty="0">
              <a:solidFill>
                <a:srgbClr val="FF3300"/>
              </a:solidFill>
              <a:latin typeface="楷体" pitchFamily="49" charset="-122"/>
              <a:ea typeface="楷体" pitchFamily="49" charset="-122"/>
            </a:endParaRPr>
          </a:p>
          <a:p>
            <a:pPr eaLnBrk="1" hangingPunct="1">
              <a:lnSpc>
                <a:spcPct val="100000"/>
              </a:lnSpc>
              <a:defRPr/>
            </a:pPr>
            <a:r>
              <a:rPr lang="zh-CN" altLang="en-US" sz="2800" b="1" dirty="0">
                <a:latin typeface="楷体" pitchFamily="49" charset="-122"/>
                <a:ea typeface="楷体" pitchFamily="49" charset="-122"/>
              </a:rPr>
              <a:t>传统上影响磁盘</a:t>
            </a:r>
            <a:r>
              <a:rPr lang="en-US" altLang="zh-CN" sz="2800" b="1" dirty="0">
                <a:latin typeface="楷体" pitchFamily="49" charset="-122"/>
                <a:ea typeface="楷体" pitchFamily="49" charset="-122"/>
              </a:rPr>
              <a:t>I/O</a:t>
            </a:r>
            <a:r>
              <a:rPr lang="zh-CN" altLang="en-US" sz="2800" b="1" dirty="0">
                <a:latin typeface="楷体" pitchFamily="49" charset="-122"/>
                <a:ea typeface="楷体" pitchFamily="49" charset="-122"/>
              </a:rPr>
              <a:t>性能的主要技术指标是平均寻道时间和转速。</a:t>
            </a:r>
          </a:p>
          <a:p>
            <a:pPr eaLnBrk="1" hangingPunct="1">
              <a:lnSpc>
                <a:spcPct val="100000"/>
              </a:lnSpc>
              <a:defRPr/>
            </a:pPr>
            <a:r>
              <a:rPr lang="zh-CN" altLang="en-US" sz="2800" b="1" dirty="0">
                <a:latin typeface="楷体" pitchFamily="49" charset="-122"/>
                <a:ea typeface="楷体" pitchFamily="49" charset="-122"/>
              </a:rPr>
              <a:t>转速影响平均旋转延迟和数据传输时间。</a:t>
            </a:r>
          </a:p>
          <a:p>
            <a:pPr eaLnBrk="1" hangingPunct="1">
              <a:lnSpc>
                <a:spcPct val="100000"/>
              </a:lnSpc>
              <a:defRPr/>
            </a:pPr>
            <a:r>
              <a:rPr lang="zh-CN" altLang="en-US" sz="2800" b="1" dirty="0">
                <a:latin typeface="楷体" pitchFamily="49" charset="-122"/>
                <a:ea typeface="楷体" pitchFamily="49" charset="-122"/>
              </a:rPr>
              <a:t>寻道时间和旋转延迟时间与</a:t>
            </a:r>
            <a:r>
              <a:rPr lang="en-US" altLang="zh-CN" sz="2800" b="1" dirty="0">
                <a:latin typeface="楷体" pitchFamily="49" charset="-122"/>
                <a:ea typeface="楷体" pitchFamily="49" charset="-122"/>
              </a:rPr>
              <a:t>b</a:t>
            </a:r>
            <a:r>
              <a:rPr lang="zh-CN" altLang="en-US" sz="2800" b="1" dirty="0">
                <a:latin typeface="楷体" pitchFamily="49" charset="-122"/>
                <a:ea typeface="楷体" pitchFamily="49" charset="-122"/>
              </a:rPr>
              <a:t>无关。可见，对于特定磁盘，适当地集中数据传输，将更好提高传输效率。 </a:t>
            </a:r>
          </a:p>
          <a:p>
            <a:pPr eaLnBrk="1" hangingPunct="1">
              <a:defRPr/>
            </a:pPr>
            <a:endParaRPr lang="en-US" altLang="zh-CN" sz="2800" b="1" dirty="0"/>
          </a:p>
        </p:txBody>
      </p:sp>
      <p:sp>
        <p:nvSpPr>
          <p:cNvPr id="205827" name="Rectangle 3">
            <a:extLst>
              <a:ext uri="{FF2B5EF4-FFF2-40B4-BE49-F238E27FC236}">
                <a16:creationId xmlns:a16="http://schemas.microsoft.com/office/drawing/2014/main" id="{ADD11F15-7E63-445D-BDF2-AF500AACB77A}"/>
              </a:ext>
            </a:extLst>
          </p:cNvPr>
          <p:cNvSpPr>
            <a:spLocks noGrp="1" noChangeArrowheads="1"/>
          </p:cNvSpPr>
          <p:nvPr>
            <p:ph type="title"/>
          </p:nvPr>
        </p:nvSpPr>
        <p:spPr/>
        <p:txBody>
          <a:bodyPr/>
          <a:lstStyle/>
          <a:p>
            <a:pPr eaLnBrk="1" hangingPunct="1"/>
            <a:r>
              <a:rPr lang="zh-CN" altLang="en-US" b="1">
                <a:latin typeface="楷体" panose="02010609060101010101" pitchFamily="49" charset="-122"/>
                <a:ea typeface="楷体" panose="02010609060101010101" pitchFamily="49" charset="-122"/>
              </a:rPr>
              <a:t>磁盘的访问时间</a:t>
            </a:r>
          </a:p>
        </p:txBody>
      </p:sp>
    </p:spTree>
  </p:cSld>
  <p:clrMapOvr>
    <a:masterClrMapping/>
  </p:clrMapOvr>
  <p:transition>
    <p:zo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EAC2CD03-7245-48B5-AB0F-D98BD3D2F663}"/>
              </a:ext>
            </a:extLst>
          </p:cNvPr>
          <p:cNvSpPr>
            <a:spLocks noGrp="1" noChangeArrowheads="1"/>
          </p:cNvSpPr>
          <p:nvPr>
            <p:ph type="title"/>
          </p:nvPr>
        </p:nvSpPr>
        <p:spPr/>
        <p:txBody>
          <a:bodyPr/>
          <a:lstStyle/>
          <a:p>
            <a:pPr eaLnBrk="1" hangingPunct="1"/>
            <a:r>
              <a:rPr lang="zh-CN" altLang="en-US" sz="4000" b="1">
                <a:solidFill>
                  <a:schemeClr val="tx1"/>
                </a:solidFill>
                <a:latin typeface="楷体" panose="02010609060101010101" pitchFamily="49" charset="-122"/>
                <a:ea typeface="楷体" panose="02010609060101010101" pitchFamily="49" charset="-122"/>
              </a:rPr>
              <a:t>思考</a:t>
            </a:r>
          </a:p>
        </p:txBody>
      </p:sp>
      <p:sp>
        <p:nvSpPr>
          <p:cNvPr id="165891" name="Rectangle 5">
            <a:extLst>
              <a:ext uri="{FF2B5EF4-FFF2-40B4-BE49-F238E27FC236}">
                <a16:creationId xmlns:a16="http://schemas.microsoft.com/office/drawing/2014/main" id="{C9B05C50-4E73-447A-894C-64660DC9367E}"/>
              </a:ext>
            </a:extLst>
          </p:cNvPr>
          <p:cNvSpPr>
            <a:spLocks noGrp="1" noChangeArrowheads="1"/>
          </p:cNvSpPr>
          <p:nvPr>
            <p:ph type="body" idx="1"/>
          </p:nvPr>
        </p:nvSpPr>
        <p:spPr>
          <a:xfrm>
            <a:off x="685800" y="1979613"/>
            <a:ext cx="8229600" cy="4116387"/>
          </a:xfrm>
        </p:spPr>
        <p:txBody>
          <a:bodyPr/>
          <a:lstStyle/>
          <a:p>
            <a:pPr eaLnBrk="1" hangingPunct="1"/>
            <a:r>
              <a:rPr lang="zh-CN" altLang="en-US" b="1" dirty="0">
                <a:latin typeface="楷体" panose="02010609060101010101" pitchFamily="49" charset="-122"/>
                <a:ea typeface="楷体" panose="02010609060101010101" pitchFamily="49" charset="-122"/>
              </a:rPr>
              <a:t>设磁盘的转速为</a:t>
            </a:r>
            <a:r>
              <a:rPr lang="en-US" altLang="zh-CN" b="1" dirty="0">
                <a:latin typeface="楷体" panose="02010609060101010101" pitchFamily="49" charset="-122"/>
                <a:ea typeface="楷体" panose="02010609060101010101" pitchFamily="49" charset="-122"/>
              </a:rPr>
              <a:t>3000</a:t>
            </a:r>
            <a:r>
              <a:rPr lang="zh-CN" altLang="en-US" b="1" dirty="0">
                <a:latin typeface="楷体" panose="02010609060101010101" pitchFamily="49" charset="-122"/>
                <a:ea typeface="楷体" panose="02010609060101010101" pitchFamily="49" charset="-122"/>
              </a:rPr>
              <a:t>转</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分，盘面划分成</a:t>
            </a:r>
            <a:r>
              <a:rPr lang="en-US" altLang="zh-CN" b="1" dirty="0">
                <a:latin typeface="楷体" panose="02010609060101010101" pitchFamily="49" charset="-122"/>
                <a:ea typeface="楷体" panose="02010609060101010101" pitchFamily="49" charset="-122"/>
              </a:rPr>
              <a:t>10</a:t>
            </a:r>
            <a:r>
              <a:rPr lang="zh-CN" altLang="en-US" b="1" dirty="0">
                <a:latin typeface="楷体" panose="02010609060101010101" pitchFamily="49" charset="-122"/>
                <a:ea typeface="楷体" panose="02010609060101010101" pitchFamily="49" charset="-122"/>
              </a:rPr>
              <a:t>个扇区，计算传输一个扇区数据的时间？</a:t>
            </a:r>
          </a:p>
          <a:p>
            <a:pPr lvl="1" eaLnBrk="1" hangingPunct="1"/>
            <a:r>
              <a:rPr lang="en-US" altLang="zh-CN" b="1" dirty="0">
                <a:latin typeface="楷体" panose="02010609060101010101" pitchFamily="49" charset="-122"/>
                <a:ea typeface="楷体" panose="02010609060101010101" pitchFamily="49" charset="-122"/>
              </a:rPr>
              <a:t>1</a:t>
            </a:r>
            <a:r>
              <a:rPr lang="zh-CN" altLang="en-US" b="1" dirty="0">
                <a:latin typeface="楷体" panose="02010609060101010101" pitchFamily="49" charset="-122"/>
                <a:ea typeface="楷体" panose="02010609060101010101" pitchFamily="49" charset="-122"/>
              </a:rPr>
              <a:t>分钟内，磁盘可以转动</a:t>
            </a:r>
            <a:r>
              <a:rPr lang="en-US" altLang="zh-CN" b="1" dirty="0">
                <a:latin typeface="楷体" panose="02010609060101010101" pitchFamily="49" charset="-122"/>
                <a:ea typeface="楷体" panose="02010609060101010101" pitchFamily="49" charset="-122"/>
              </a:rPr>
              <a:t>3000</a:t>
            </a:r>
            <a:r>
              <a:rPr lang="zh-CN" altLang="en-US" b="1" dirty="0">
                <a:latin typeface="楷体" panose="02010609060101010101" pitchFamily="49" charset="-122"/>
                <a:ea typeface="楷体" panose="02010609060101010101" pitchFamily="49" charset="-122"/>
              </a:rPr>
              <a:t>转</a:t>
            </a:r>
          </a:p>
          <a:p>
            <a:pPr lvl="1" eaLnBrk="1" hangingPunct="1"/>
            <a:r>
              <a:rPr lang="en-US" altLang="zh-CN" b="1" dirty="0">
                <a:latin typeface="楷体" panose="02010609060101010101" pitchFamily="49" charset="-122"/>
                <a:ea typeface="楷体" panose="02010609060101010101" pitchFamily="49" charset="-122"/>
              </a:rPr>
              <a:t>1</a:t>
            </a:r>
            <a:r>
              <a:rPr lang="zh-CN" altLang="en-US" b="1" dirty="0">
                <a:latin typeface="楷体" panose="02010609060101010101" pitchFamily="49" charset="-122"/>
                <a:ea typeface="楷体" panose="02010609060101010101" pitchFamily="49" charset="-122"/>
              </a:rPr>
              <a:t>秒内磁盘转</a:t>
            </a:r>
            <a:r>
              <a:rPr lang="en-US" altLang="zh-CN" b="1" dirty="0">
                <a:latin typeface="楷体" panose="02010609060101010101" pitchFamily="49" charset="-122"/>
                <a:ea typeface="楷体" panose="02010609060101010101" pitchFamily="49" charset="-122"/>
              </a:rPr>
              <a:t>50</a:t>
            </a:r>
            <a:r>
              <a:rPr lang="zh-CN" altLang="en-US" b="1" dirty="0">
                <a:latin typeface="楷体" panose="02010609060101010101" pitchFamily="49" charset="-122"/>
                <a:ea typeface="楷体" panose="02010609060101010101" pitchFamily="49" charset="-122"/>
              </a:rPr>
              <a:t>转</a:t>
            </a:r>
          </a:p>
          <a:p>
            <a:pPr lvl="1" eaLnBrk="1" hangingPunct="1"/>
            <a:r>
              <a:rPr lang="en-US" altLang="zh-CN" b="1" dirty="0">
                <a:latin typeface="楷体" panose="02010609060101010101" pitchFamily="49" charset="-122"/>
                <a:ea typeface="楷体" panose="02010609060101010101" pitchFamily="49" charset="-122"/>
              </a:rPr>
              <a:t>1</a:t>
            </a:r>
            <a:r>
              <a:rPr lang="zh-CN" altLang="en-US" b="1" dirty="0">
                <a:latin typeface="楷体" panose="02010609060101010101" pitchFamily="49" charset="-122"/>
                <a:ea typeface="楷体" panose="02010609060101010101" pitchFamily="49" charset="-122"/>
              </a:rPr>
              <a:t>秒磁头读取了</a:t>
            </a:r>
            <a:r>
              <a:rPr lang="en-US" altLang="zh-CN" b="1" dirty="0">
                <a:latin typeface="楷体" panose="02010609060101010101" pitchFamily="49" charset="-122"/>
                <a:ea typeface="楷体" panose="02010609060101010101" pitchFamily="49" charset="-122"/>
              </a:rPr>
              <a:t>50</a:t>
            </a:r>
            <a:r>
              <a:rPr lang="en-US"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10=500</a:t>
            </a:r>
            <a:r>
              <a:rPr lang="zh-CN" altLang="en-US" b="1" dirty="0">
                <a:latin typeface="楷体" panose="02010609060101010101" pitchFamily="49" charset="-122"/>
                <a:ea typeface="楷体" panose="02010609060101010101" pitchFamily="49" charset="-122"/>
              </a:rPr>
              <a:t>个扇区</a:t>
            </a:r>
          </a:p>
          <a:p>
            <a:pPr lvl="1" eaLnBrk="1" hangingPunct="1"/>
            <a:r>
              <a:rPr lang="zh-CN" altLang="en-US" b="1" dirty="0">
                <a:latin typeface="楷体" panose="02010609060101010101" pitchFamily="49" charset="-122"/>
                <a:ea typeface="楷体" panose="02010609060101010101" pitchFamily="49" charset="-122"/>
              </a:rPr>
              <a:t>读取一个扇区的时间：</a:t>
            </a:r>
            <a:r>
              <a:rPr lang="en-US" altLang="zh-CN" b="1" dirty="0">
                <a:latin typeface="楷体" panose="02010609060101010101" pitchFamily="49" charset="-122"/>
                <a:ea typeface="楷体" panose="02010609060101010101" pitchFamily="49" charset="-122"/>
              </a:rPr>
              <a:t>1/500=0.002s=2ms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5891">
                                            <p:txEl>
                                              <p:pRg st="1" end="1"/>
                                            </p:txEl>
                                          </p:spTgt>
                                        </p:tgtEl>
                                        <p:attrNameLst>
                                          <p:attrName>style.visibility</p:attrName>
                                        </p:attrNameLst>
                                      </p:cBhvr>
                                      <p:to>
                                        <p:strVal val="visible"/>
                                      </p:to>
                                    </p:set>
                                    <p:animEffect transition="in" filter="checkerboard(across)">
                                      <p:cBhvr>
                                        <p:cTn id="7" dur="500"/>
                                        <p:tgtEl>
                                          <p:spTgt spid="1658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65891">
                                            <p:txEl>
                                              <p:pRg st="2" end="2"/>
                                            </p:txEl>
                                          </p:spTgt>
                                        </p:tgtEl>
                                        <p:attrNameLst>
                                          <p:attrName>style.visibility</p:attrName>
                                        </p:attrNameLst>
                                      </p:cBhvr>
                                      <p:to>
                                        <p:strVal val="visible"/>
                                      </p:to>
                                    </p:set>
                                    <p:animEffect transition="in" filter="checkerboard(across)">
                                      <p:cBhvr>
                                        <p:cTn id="10" dur="500"/>
                                        <p:tgtEl>
                                          <p:spTgt spid="16589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65891">
                                            <p:txEl>
                                              <p:pRg st="3" end="3"/>
                                            </p:txEl>
                                          </p:spTgt>
                                        </p:tgtEl>
                                        <p:attrNameLst>
                                          <p:attrName>style.visibility</p:attrName>
                                        </p:attrNameLst>
                                      </p:cBhvr>
                                      <p:to>
                                        <p:strVal val="visible"/>
                                      </p:to>
                                    </p:set>
                                    <p:animEffect transition="in" filter="checkerboard(across)">
                                      <p:cBhvr>
                                        <p:cTn id="13" dur="500"/>
                                        <p:tgtEl>
                                          <p:spTgt spid="16589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65891">
                                            <p:txEl>
                                              <p:pRg st="4" end="4"/>
                                            </p:txEl>
                                          </p:spTgt>
                                        </p:tgtEl>
                                        <p:attrNameLst>
                                          <p:attrName>style.visibility</p:attrName>
                                        </p:attrNameLst>
                                      </p:cBhvr>
                                      <p:to>
                                        <p:strVal val="visible"/>
                                      </p:to>
                                    </p:set>
                                    <p:animEffect transition="in" filter="checkerboard(across)">
                                      <p:cBhvr>
                                        <p:cTn id="16" dur="500"/>
                                        <p:tgtEl>
                                          <p:spTgt spid="1658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65922" y="1375757"/>
            <a:ext cx="8077986" cy="1542355"/>
          </a:xfrm>
        </p:spPr>
        <p:txBody>
          <a:bodyPr/>
          <a:lstStyle/>
          <a:p>
            <a:r>
              <a:rPr lang="zh-CN" altLang="en-US" sz="2400" dirty="0">
                <a:solidFill>
                  <a:srgbClr val="000000"/>
                </a:solidFill>
                <a:cs typeface="楷体_GB2312"/>
              </a:rPr>
              <a:t>一个磁盘含有</a:t>
            </a:r>
            <a:r>
              <a:rPr lang="en-US" altLang="zh-CN" sz="2400" dirty="0">
                <a:solidFill>
                  <a:srgbClr val="000000"/>
                </a:solidFill>
                <a:cs typeface="楷体_GB2312"/>
              </a:rPr>
              <a:t>18036</a:t>
            </a:r>
            <a:r>
              <a:rPr lang="zh-CN" altLang="en-US" sz="2400" dirty="0">
                <a:solidFill>
                  <a:srgbClr val="000000"/>
                </a:solidFill>
                <a:cs typeface="楷体_GB2312"/>
              </a:rPr>
              <a:t>个柱面、</a:t>
            </a:r>
            <a:r>
              <a:rPr lang="en-US" altLang="zh-CN" sz="2400" dirty="0">
                <a:solidFill>
                  <a:srgbClr val="000000"/>
                </a:solidFill>
                <a:cs typeface="楷体_GB2312"/>
              </a:rPr>
              <a:t>16</a:t>
            </a:r>
            <a:r>
              <a:rPr lang="zh-CN" altLang="en-US" sz="2400" dirty="0">
                <a:solidFill>
                  <a:srgbClr val="000000"/>
                </a:solidFill>
                <a:cs typeface="楷体_GB2312"/>
              </a:rPr>
              <a:t>个磁头，每个磁道含</a:t>
            </a:r>
            <a:r>
              <a:rPr lang="en-US" altLang="zh-CN" sz="2400" dirty="0">
                <a:solidFill>
                  <a:srgbClr val="000000"/>
                </a:solidFill>
                <a:cs typeface="楷体_GB2312"/>
              </a:rPr>
              <a:t>63</a:t>
            </a:r>
            <a:r>
              <a:rPr lang="zh-CN" altLang="en-US" sz="2400" dirty="0">
                <a:solidFill>
                  <a:srgbClr val="000000"/>
                </a:solidFill>
                <a:cs typeface="楷体_GB2312"/>
              </a:rPr>
              <a:t>个扇区，磁盘转速为</a:t>
            </a:r>
            <a:r>
              <a:rPr lang="en-US" altLang="zh-CN" sz="2400" dirty="0">
                <a:solidFill>
                  <a:srgbClr val="000000"/>
                </a:solidFill>
                <a:cs typeface="楷体_GB2312"/>
              </a:rPr>
              <a:t>5400rpm</a:t>
            </a:r>
            <a:r>
              <a:rPr lang="zh-CN" altLang="en-US" sz="2400" dirty="0">
                <a:solidFill>
                  <a:srgbClr val="000000"/>
                </a:solidFill>
                <a:cs typeface="楷体_GB2312"/>
              </a:rPr>
              <a:t>（</a:t>
            </a:r>
            <a:r>
              <a:rPr lang="en-US" altLang="zh-CN" sz="2400" dirty="0">
                <a:solidFill>
                  <a:srgbClr val="000000"/>
                </a:solidFill>
                <a:cs typeface="楷体_GB2312"/>
              </a:rPr>
              <a:t>rpm</a:t>
            </a:r>
            <a:r>
              <a:rPr lang="zh-CN" altLang="en-US" sz="2400" dirty="0">
                <a:solidFill>
                  <a:srgbClr val="000000"/>
                </a:solidFill>
                <a:cs typeface="楷体_GB2312"/>
              </a:rPr>
              <a:t>：每分钟多少转），相邻柱面间</a:t>
            </a:r>
            <a:r>
              <a:rPr lang="zh-CN" altLang="en-US" sz="2400">
                <a:solidFill>
                  <a:srgbClr val="000000"/>
                </a:solidFill>
                <a:cs typeface="楷体_GB2312"/>
              </a:rPr>
              <a:t>的寻道时间</a:t>
            </a:r>
            <a:r>
              <a:rPr lang="zh-CN" altLang="en-US" sz="2400" dirty="0">
                <a:solidFill>
                  <a:srgbClr val="000000"/>
                </a:solidFill>
                <a:cs typeface="楷体_GB2312"/>
              </a:rPr>
              <a:t>为</a:t>
            </a:r>
            <a:r>
              <a:rPr lang="en-US" altLang="zh-CN" sz="2400" dirty="0">
                <a:solidFill>
                  <a:srgbClr val="000000"/>
                </a:solidFill>
                <a:cs typeface="楷体_GB2312"/>
              </a:rPr>
              <a:t>2ms</a:t>
            </a:r>
            <a:r>
              <a:rPr lang="zh-CN" altLang="en-US" sz="2400" dirty="0">
                <a:solidFill>
                  <a:srgbClr val="000000"/>
                </a:solidFill>
                <a:cs typeface="楷体_GB2312"/>
              </a:rPr>
              <a:t>。假设磁头已经位于</a:t>
            </a:r>
            <a:r>
              <a:rPr lang="en-US" altLang="zh-CN" sz="2400" dirty="0">
                <a:solidFill>
                  <a:srgbClr val="000000"/>
                </a:solidFill>
                <a:cs typeface="楷体_GB2312"/>
              </a:rPr>
              <a:t>0</a:t>
            </a:r>
            <a:r>
              <a:rPr lang="zh-CN" altLang="en-US" sz="2400" dirty="0">
                <a:solidFill>
                  <a:srgbClr val="000000"/>
                </a:solidFill>
                <a:cs typeface="楷体_GB2312"/>
              </a:rPr>
              <a:t>磁道，则读整个磁盘需多少时间？</a:t>
            </a:r>
          </a:p>
          <a:p>
            <a:endParaRPr lang="zh-CN" altLang="en-US" dirty="0"/>
          </a:p>
        </p:txBody>
      </p:sp>
      <p:sp>
        <p:nvSpPr>
          <p:cNvPr id="3" name="标题 2"/>
          <p:cNvSpPr>
            <a:spLocks noGrp="1"/>
          </p:cNvSpPr>
          <p:nvPr>
            <p:ph type="title"/>
          </p:nvPr>
        </p:nvSpPr>
        <p:spPr/>
        <p:txBody>
          <a:bodyPr/>
          <a:lstStyle/>
          <a:p>
            <a:r>
              <a:rPr lang="zh-CN" altLang="en-US" dirty="0"/>
              <a:t>课堂练习</a:t>
            </a:r>
          </a:p>
        </p:txBody>
      </p:sp>
      <p:sp>
        <p:nvSpPr>
          <p:cNvPr id="4" name="Text Box 6"/>
          <p:cNvSpPr txBox="1">
            <a:spLocks noChangeArrowheads="1"/>
          </p:cNvSpPr>
          <p:nvPr/>
        </p:nvSpPr>
        <p:spPr bwMode="auto">
          <a:xfrm>
            <a:off x="941308" y="3349228"/>
            <a:ext cx="655677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zh-CN" altLang="en-US" sz="2100" b="1" dirty="0">
                <a:solidFill>
                  <a:srgbClr val="000000"/>
                </a:solidFill>
                <a:latin typeface="+mn-ea"/>
                <a:ea typeface="+mn-ea"/>
                <a:cs typeface="楷体_GB2312"/>
              </a:rPr>
              <a:t>解：磁盘旋转一周可读出一条磁道的信息，总共要读</a:t>
            </a:r>
            <a:r>
              <a:rPr lang="en-US" altLang="zh-CN" sz="2100" b="1" dirty="0">
                <a:solidFill>
                  <a:srgbClr val="FF0066"/>
                </a:solidFill>
                <a:latin typeface="+mn-ea"/>
                <a:ea typeface="+mn-ea"/>
                <a:cs typeface="楷体_GB2312"/>
              </a:rPr>
              <a:t>18036×16 </a:t>
            </a:r>
            <a:r>
              <a:rPr lang="zh-CN" altLang="en-US" sz="2100" b="1" dirty="0">
                <a:solidFill>
                  <a:srgbClr val="000000"/>
                </a:solidFill>
                <a:latin typeface="+mn-ea"/>
                <a:ea typeface="+mn-ea"/>
                <a:cs typeface="楷体_GB2312"/>
              </a:rPr>
              <a:t>个磁道；</a:t>
            </a:r>
          </a:p>
        </p:txBody>
      </p:sp>
      <p:sp>
        <p:nvSpPr>
          <p:cNvPr id="5" name="Text Box 7"/>
          <p:cNvSpPr txBox="1">
            <a:spLocks noChangeArrowheads="1"/>
          </p:cNvSpPr>
          <p:nvPr/>
        </p:nvSpPr>
        <p:spPr bwMode="auto">
          <a:xfrm>
            <a:off x="941309" y="4029350"/>
            <a:ext cx="641553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100" b="1" dirty="0">
                <a:solidFill>
                  <a:srgbClr val="000000"/>
                </a:solidFill>
                <a:latin typeface="+mn-ea"/>
                <a:ea typeface="+mn-ea"/>
                <a:cs typeface="楷体_GB2312"/>
              </a:rPr>
              <a:t>因为要连续读整个磁盘的磁道，所以无需旋转延迟；</a:t>
            </a:r>
          </a:p>
        </p:txBody>
      </p:sp>
      <p:sp>
        <p:nvSpPr>
          <p:cNvPr id="6" name="Text Box 8"/>
          <p:cNvSpPr txBox="1">
            <a:spLocks noChangeArrowheads="1"/>
          </p:cNvSpPr>
          <p:nvPr/>
        </p:nvSpPr>
        <p:spPr bwMode="auto">
          <a:xfrm>
            <a:off x="941309" y="4394634"/>
            <a:ext cx="70952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100" b="1" dirty="0">
                <a:solidFill>
                  <a:srgbClr val="000000"/>
                </a:solidFill>
                <a:latin typeface="+mn-ea"/>
                <a:ea typeface="+mn-ea"/>
                <a:cs typeface="楷体_GB2312"/>
              </a:rPr>
              <a:t>而每两个相邻柱面间都有</a:t>
            </a:r>
            <a:r>
              <a:rPr lang="en-US" altLang="zh-CN" sz="2100" b="1" dirty="0">
                <a:solidFill>
                  <a:srgbClr val="000000"/>
                </a:solidFill>
                <a:latin typeface="+mn-ea"/>
                <a:ea typeface="+mn-ea"/>
                <a:cs typeface="楷体_GB2312"/>
              </a:rPr>
              <a:t>2ms</a:t>
            </a:r>
            <a:r>
              <a:rPr lang="zh-CN" altLang="en-US" sz="2100" b="1" dirty="0">
                <a:solidFill>
                  <a:srgbClr val="000000"/>
                </a:solidFill>
                <a:latin typeface="+mn-ea"/>
                <a:ea typeface="+mn-ea"/>
                <a:cs typeface="楷体_GB2312"/>
              </a:rPr>
              <a:t>的寻道时间，故总的时间是：</a:t>
            </a:r>
          </a:p>
        </p:txBody>
      </p:sp>
      <p:sp>
        <p:nvSpPr>
          <p:cNvPr id="7" name="Text Box 9"/>
          <p:cNvSpPr txBox="1">
            <a:spLocks noChangeArrowheads="1"/>
          </p:cNvSpPr>
          <p:nvPr/>
        </p:nvSpPr>
        <p:spPr bwMode="auto">
          <a:xfrm>
            <a:off x="941309" y="4805838"/>
            <a:ext cx="71288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2100" b="1" dirty="0">
                <a:solidFill>
                  <a:srgbClr val="000000"/>
                </a:solidFill>
                <a:latin typeface="+mn-ea"/>
                <a:ea typeface="+mn-ea"/>
                <a:cs typeface="楷体_GB2312"/>
              </a:rPr>
              <a:t>60/5400× 18036×16+(18036-1) ×2/1000=3206.4+36.07</a:t>
            </a:r>
          </a:p>
          <a:p>
            <a:pPr eaLnBrk="1" hangingPunct="1"/>
            <a:r>
              <a:rPr lang="en-US" altLang="zh-CN" sz="2100" b="1" dirty="0">
                <a:solidFill>
                  <a:srgbClr val="000000"/>
                </a:solidFill>
                <a:latin typeface="+mn-ea"/>
                <a:ea typeface="+mn-ea"/>
                <a:cs typeface="楷体_GB2312"/>
              </a:rPr>
              <a:t>=3242.47(s)</a:t>
            </a:r>
          </a:p>
        </p:txBody>
      </p:sp>
      <p:sp>
        <p:nvSpPr>
          <p:cNvPr id="8" name="Text Box 10"/>
          <p:cNvSpPr txBox="1">
            <a:spLocks noChangeArrowheads="1"/>
          </p:cNvSpPr>
          <p:nvPr/>
        </p:nvSpPr>
        <p:spPr bwMode="auto">
          <a:xfrm>
            <a:off x="941309" y="5479456"/>
            <a:ext cx="167866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100" b="1" dirty="0">
                <a:solidFill>
                  <a:srgbClr val="000000"/>
                </a:solidFill>
                <a:latin typeface="+mn-ea"/>
                <a:ea typeface="+mn-ea"/>
                <a:cs typeface="楷体_GB2312"/>
              </a:rPr>
              <a:t>约等于</a:t>
            </a:r>
            <a:r>
              <a:rPr lang="en-US" altLang="zh-CN" sz="2100" b="1" dirty="0">
                <a:solidFill>
                  <a:srgbClr val="000000"/>
                </a:solidFill>
                <a:latin typeface="+mn-ea"/>
                <a:ea typeface="+mn-ea"/>
                <a:cs typeface="楷体_GB2312"/>
              </a:rPr>
              <a:t>54min</a:t>
            </a:r>
          </a:p>
        </p:txBody>
      </p:sp>
    </p:spTree>
    <p:extLst>
      <p:ext uri="{BB962C8B-B14F-4D97-AF65-F5344CB8AC3E}">
        <p14:creationId xmlns:p14="http://schemas.microsoft.com/office/powerpoint/2010/main" val="217126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7874" name="灯片编号占位符 5">
            <a:extLst>
              <a:ext uri="{FF2B5EF4-FFF2-40B4-BE49-F238E27FC236}">
                <a16:creationId xmlns:a16="http://schemas.microsoft.com/office/drawing/2014/main" id="{7943E101-B009-453E-9B1B-8A94AF6E70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9F40B3DA-77F2-43A6-ADE2-42C245C8C0F8}"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139</a:t>
            </a:fld>
            <a:endParaRPr lang="en-US" altLang="zh-CN" sz="1400">
              <a:latin typeface="楷体" panose="02010609060101010101" pitchFamily="49" charset="-122"/>
              <a:ea typeface="楷体" panose="02010609060101010101" pitchFamily="49" charset="-122"/>
            </a:endParaRPr>
          </a:p>
        </p:txBody>
      </p:sp>
      <p:sp>
        <p:nvSpPr>
          <p:cNvPr id="207875" name="Rectangle 2">
            <a:extLst>
              <a:ext uri="{FF2B5EF4-FFF2-40B4-BE49-F238E27FC236}">
                <a16:creationId xmlns:a16="http://schemas.microsoft.com/office/drawing/2014/main" id="{E8CAEB50-0692-4588-9492-DA21C7F23955}"/>
              </a:ext>
            </a:extLst>
          </p:cNvPr>
          <p:cNvSpPr>
            <a:spLocks noGrp="1" noChangeArrowheads="1"/>
          </p:cNvSpPr>
          <p:nvPr>
            <p:ph type="title"/>
          </p:nvPr>
        </p:nvSpPr>
        <p:spPr>
          <a:xfrm>
            <a:off x="685800" y="609600"/>
            <a:ext cx="7702550" cy="658813"/>
          </a:xfrm>
        </p:spPr>
        <p:txBody>
          <a:bodyPr/>
          <a:lstStyle/>
          <a:p>
            <a:pPr eaLnBrk="1" hangingPunct="1"/>
            <a:r>
              <a:rPr lang="zh-CN" altLang="en-US" b="1">
                <a:latin typeface="楷体" panose="02010609060101010101" pitchFamily="49" charset="-122"/>
                <a:ea typeface="楷体" panose="02010609060101010101" pitchFamily="49" charset="-122"/>
              </a:rPr>
              <a:t>磁盘访问时间</a:t>
            </a:r>
          </a:p>
        </p:txBody>
      </p:sp>
      <p:sp>
        <p:nvSpPr>
          <p:cNvPr id="207876" name="Rectangle 3">
            <a:extLst>
              <a:ext uri="{FF2B5EF4-FFF2-40B4-BE49-F238E27FC236}">
                <a16:creationId xmlns:a16="http://schemas.microsoft.com/office/drawing/2014/main" id="{98CF6733-B97D-4DF1-BE93-117DA16DC777}"/>
              </a:ext>
            </a:extLst>
          </p:cNvPr>
          <p:cNvSpPr>
            <a:spLocks noGrp="1" noChangeArrowheads="1"/>
          </p:cNvSpPr>
          <p:nvPr>
            <p:ph type="body" idx="1"/>
          </p:nvPr>
        </p:nvSpPr>
        <p:spPr>
          <a:xfrm>
            <a:off x="685800" y="1412875"/>
            <a:ext cx="8134350" cy="4824413"/>
          </a:xfrm>
        </p:spPr>
        <p:txBody>
          <a:bodyPr/>
          <a:lstStyle/>
          <a:p>
            <a:pPr eaLnBrk="1" hangingPunct="1">
              <a:lnSpc>
                <a:spcPct val="125000"/>
              </a:lnSpc>
            </a:pPr>
            <a:r>
              <a:rPr lang="zh-CN" altLang="en-US" sz="2200" b="1">
                <a:latin typeface="楷体" panose="02010609060101010101" pitchFamily="49" charset="-122"/>
                <a:ea typeface="楷体" panose="02010609060101010101" pitchFamily="49" charset="-122"/>
              </a:rPr>
              <a:t>假设有</a:t>
            </a:r>
            <a:r>
              <a:rPr lang="en-US" altLang="zh-CN" sz="2200" b="1">
                <a:latin typeface="楷体" panose="02010609060101010101" pitchFamily="49" charset="-122"/>
                <a:ea typeface="楷体" panose="02010609060101010101" pitchFamily="49" charset="-122"/>
              </a:rPr>
              <a:t>4</a:t>
            </a:r>
            <a:r>
              <a:rPr lang="zh-CN" altLang="en-US" sz="2200" b="1">
                <a:latin typeface="楷体" panose="02010609060101010101" pitchFamily="49" charset="-122"/>
                <a:ea typeface="楷体" panose="02010609060101010101" pitchFamily="49" charset="-122"/>
              </a:rPr>
              <a:t>个记录</a:t>
            </a:r>
            <a:r>
              <a:rPr lang="en-US" altLang="zh-CN" sz="2200" b="1">
                <a:latin typeface="楷体" panose="02010609060101010101" pitchFamily="49" charset="-122"/>
                <a:ea typeface="楷体" panose="02010609060101010101" pitchFamily="49" charset="-122"/>
              </a:rPr>
              <a:t>A</a:t>
            </a:r>
            <a:r>
              <a:rPr lang="zh-CN" altLang="en-US" sz="2200" b="1">
                <a:latin typeface="楷体" panose="02010609060101010101" pitchFamily="49" charset="-122"/>
                <a:ea typeface="楷体" panose="02010609060101010101" pitchFamily="49" charset="-122"/>
              </a:rPr>
              <a:t>、</a:t>
            </a:r>
            <a:r>
              <a:rPr lang="en-US" altLang="zh-CN" sz="2200" b="1">
                <a:latin typeface="楷体" panose="02010609060101010101" pitchFamily="49" charset="-122"/>
                <a:ea typeface="楷体" panose="02010609060101010101" pitchFamily="49" charset="-122"/>
              </a:rPr>
              <a:t>B</a:t>
            </a:r>
            <a:r>
              <a:rPr lang="zh-CN" altLang="en-US" sz="2200" b="1">
                <a:latin typeface="楷体" panose="02010609060101010101" pitchFamily="49" charset="-122"/>
                <a:ea typeface="楷体" panose="02010609060101010101" pitchFamily="49" charset="-122"/>
              </a:rPr>
              <a:t>、</a:t>
            </a:r>
            <a:r>
              <a:rPr lang="en-US" altLang="zh-CN" sz="2200" b="1">
                <a:latin typeface="楷体" panose="02010609060101010101" pitchFamily="49" charset="-122"/>
                <a:ea typeface="楷体" panose="02010609060101010101" pitchFamily="49" charset="-122"/>
              </a:rPr>
              <a:t>C</a:t>
            </a:r>
            <a:r>
              <a:rPr lang="zh-CN" altLang="en-US" sz="2200" b="1">
                <a:latin typeface="楷体" panose="02010609060101010101" pitchFamily="49" charset="-122"/>
                <a:ea typeface="楷体" panose="02010609060101010101" pitchFamily="49" charset="-122"/>
              </a:rPr>
              <a:t>、</a:t>
            </a:r>
            <a:r>
              <a:rPr lang="en-US" altLang="zh-CN" sz="2200" b="1">
                <a:latin typeface="楷体" panose="02010609060101010101" pitchFamily="49" charset="-122"/>
                <a:ea typeface="楷体" panose="02010609060101010101" pitchFamily="49" charset="-122"/>
              </a:rPr>
              <a:t>D</a:t>
            </a:r>
            <a:r>
              <a:rPr lang="zh-CN" altLang="en-US" sz="2200" b="1">
                <a:latin typeface="楷体" panose="02010609060101010101" pitchFamily="49" charset="-122"/>
                <a:ea typeface="楷体" panose="02010609060101010101" pitchFamily="49" charset="-122"/>
              </a:rPr>
              <a:t>存放在磁盘的某个磁道上，该磁道被划分为</a:t>
            </a:r>
            <a:r>
              <a:rPr lang="en-US" altLang="zh-CN" sz="2200" b="1">
                <a:latin typeface="楷体" panose="02010609060101010101" pitchFamily="49" charset="-122"/>
                <a:ea typeface="楷体" panose="02010609060101010101" pitchFamily="49" charset="-122"/>
              </a:rPr>
              <a:t>4</a:t>
            </a:r>
            <a:r>
              <a:rPr lang="zh-CN" altLang="en-US" sz="2200" b="1">
                <a:latin typeface="楷体" panose="02010609060101010101" pitchFamily="49" charset="-122"/>
                <a:ea typeface="楷体" panose="02010609060101010101" pitchFamily="49" charset="-122"/>
              </a:rPr>
              <a:t>块，每块存放一个记录，安排如下表所示：</a:t>
            </a:r>
          </a:p>
          <a:p>
            <a:pPr eaLnBrk="1" hangingPunct="1">
              <a:lnSpc>
                <a:spcPct val="125000"/>
              </a:lnSpc>
            </a:pPr>
            <a:endParaRPr lang="zh-CN" altLang="en-US" sz="2200" b="1">
              <a:latin typeface="楷体" panose="02010609060101010101" pitchFamily="49" charset="-122"/>
              <a:ea typeface="楷体" panose="02010609060101010101" pitchFamily="49" charset="-122"/>
            </a:endParaRPr>
          </a:p>
          <a:p>
            <a:pPr eaLnBrk="1" hangingPunct="1">
              <a:lnSpc>
                <a:spcPct val="125000"/>
              </a:lnSpc>
            </a:pPr>
            <a:endParaRPr lang="zh-CN" altLang="en-US" sz="2200" b="1">
              <a:latin typeface="楷体" panose="02010609060101010101" pitchFamily="49" charset="-122"/>
              <a:ea typeface="楷体" panose="02010609060101010101" pitchFamily="49" charset="-122"/>
            </a:endParaRPr>
          </a:p>
          <a:p>
            <a:pPr eaLnBrk="1" hangingPunct="1">
              <a:lnSpc>
                <a:spcPct val="125000"/>
              </a:lnSpc>
            </a:pPr>
            <a:endParaRPr lang="zh-CN" altLang="en-US" sz="2200" b="1">
              <a:latin typeface="楷体" panose="02010609060101010101" pitchFamily="49" charset="-122"/>
              <a:ea typeface="楷体" panose="02010609060101010101" pitchFamily="49" charset="-122"/>
            </a:endParaRPr>
          </a:p>
          <a:p>
            <a:pPr eaLnBrk="1" hangingPunct="1">
              <a:lnSpc>
                <a:spcPct val="125000"/>
              </a:lnSpc>
            </a:pPr>
            <a:r>
              <a:rPr lang="zh-CN" altLang="en-US" sz="2200" b="1">
                <a:latin typeface="楷体" panose="02010609060101010101" pitchFamily="49" charset="-122"/>
                <a:ea typeface="楷体" panose="02010609060101010101" pitchFamily="49" charset="-122"/>
              </a:rPr>
              <a:t>现在要顺序处理这些记录，如果磁盘旋转速度为</a:t>
            </a:r>
            <a:r>
              <a:rPr lang="en-US" altLang="zh-CN" sz="2200" b="1">
                <a:latin typeface="楷体" panose="02010609060101010101" pitchFamily="49" charset="-122"/>
                <a:ea typeface="楷体" panose="02010609060101010101" pitchFamily="49" charset="-122"/>
              </a:rPr>
              <a:t>20ms</a:t>
            </a:r>
            <a:r>
              <a:rPr lang="zh-CN" altLang="en-US" sz="2200" b="1">
                <a:latin typeface="楷体" panose="02010609060101010101" pitchFamily="49" charset="-122"/>
                <a:ea typeface="楷体" panose="02010609060101010101" pitchFamily="49" charset="-122"/>
              </a:rPr>
              <a:t>转一周，处理程序每读一个记录后</a:t>
            </a:r>
            <a:r>
              <a:rPr lang="en-US" altLang="zh-CN" sz="2200" b="1">
                <a:latin typeface="楷体" panose="02010609060101010101" pitchFamily="49" charset="-122"/>
                <a:ea typeface="楷体" panose="02010609060101010101" pitchFamily="49" charset="-122"/>
              </a:rPr>
              <a:t>5ms</a:t>
            </a:r>
            <a:r>
              <a:rPr lang="zh-CN" altLang="en-US" sz="2200" b="1">
                <a:latin typeface="楷体" panose="02010609060101010101" pitchFamily="49" charset="-122"/>
                <a:ea typeface="楷体" panose="02010609060101010101" pitchFamily="49" charset="-122"/>
              </a:rPr>
              <a:t>进行处理。试问处理完这个</a:t>
            </a:r>
            <a:r>
              <a:rPr lang="en-US" altLang="zh-CN" sz="2200" b="1">
                <a:latin typeface="楷体" panose="02010609060101010101" pitchFamily="49" charset="-122"/>
                <a:ea typeface="楷体" panose="02010609060101010101" pitchFamily="49" charset="-122"/>
              </a:rPr>
              <a:t>4</a:t>
            </a:r>
            <a:r>
              <a:rPr lang="zh-CN" altLang="en-US" sz="2200" b="1">
                <a:latin typeface="楷体" panose="02010609060101010101" pitchFamily="49" charset="-122"/>
                <a:ea typeface="楷体" panose="02010609060101010101" pitchFamily="49" charset="-122"/>
              </a:rPr>
              <a:t>个记录的总时间是多少？</a:t>
            </a:r>
          </a:p>
          <a:p>
            <a:pPr eaLnBrk="1" hangingPunct="1">
              <a:lnSpc>
                <a:spcPct val="125000"/>
              </a:lnSpc>
            </a:pPr>
            <a:r>
              <a:rPr lang="zh-CN" altLang="en-US" sz="2200" b="1">
                <a:latin typeface="楷体" panose="02010609060101010101" pitchFamily="49" charset="-122"/>
                <a:ea typeface="楷体" panose="02010609060101010101" pitchFamily="49" charset="-122"/>
              </a:rPr>
              <a:t>为了缩短处理时间应进行优化分布，试问应如何安排这个些记录，并计算机处理的总时间。</a:t>
            </a:r>
          </a:p>
        </p:txBody>
      </p:sp>
      <p:graphicFrame>
        <p:nvGraphicFramePr>
          <p:cNvPr id="439323" name="Group 27">
            <a:extLst>
              <a:ext uri="{FF2B5EF4-FFF2-40B4-BE49-F238E27FC236}">
                <a16:creationId xmlns:a16="http://schemas.microsoft.com/office/drawing/2014/main" id="{405EBF28-C169-43D1-9687-8CEF802187C9}"/>
              </a:ext>
            </a:extLst>
          </p:cNvPr>
          <p:cNvGraphicFramePr>
            <a:graphicFrameLocks noGrp="1"/>
          </p:cNvGraphicFramePr>
          <p:nvPr/>
        </p:nvGraphicFramePr>
        <p:xfrm>
          <a:off x="2627313" y="2492375"/>
          <a:ext cx="5473700" cy="1154113"/>
        </p:xfrm>
        <a:graphic>
          <a:graphicData uri="http://schemas.openxmlformats.org/drawingml/2006/table">
            <a:tbl>
              <a:tblPr/>
              <a:tblGrid>
                <a:gridCol w="1081087">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123950">
                  <a:extLst>
                    <a:ext uri="{9D8B030D-6E8A-4147-A177-3AD203B41FA5}">
                      <a16:colId xmlns:a16="http://schemas.microsoft.com/office/drawing/2014/main" val="20002"/>
                    </a:ext>
                  </a:extLst>
                </a:gridCol>
                <a:gridCol w="1109663">
                  <a:extLst>
                    <a:ext uri="{9D8B030D-6E8A-4147-A177-3AD203B41FA5}">
                      <a16:colId xmlns:a16="http://schemas.microsoft.com/office/drawing/2014/main" val="20003"/>
                    </a:ext>
                  </a:extLst>
                </a:gridCol>
                <a:gridCol w="1111250">
                  <a:extLst>
                    <a:ext uri="{9D8B030D-6E8A-4147-A177-3AD203B41FA5}">
                      <a16:colId xmlns:a16="http://schemas.microsoft.com/office/drawing/2014/main" val="20004"/>
                    </a:ext>
                  </a:extLst>
                </a:gridCol>
              </a:tblGrid>
              <a:tr h="514350">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块号</a:t>
                      </a:r>
                    </a:p>
                  </a:txBody>
                  <a:tcPr marL="36000" marR="36000" marT="46805" marB="4680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36000" marR="36000" marT="46805" marB="4680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9763">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记录号</a:t>
                      </a:r>
                    </a:p>
                  </a:txBody>
                  <a:tcPr marL="36000" marR="36000" marT="46805" marB="4680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L="36000" marR="36000" marT="46805" marB="4680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a:extLst>
              <a:ext uri="{FF2B5EF4-FFF2-40B4-BE49-F238E27FC236}">
                <a16:creationId xmlns:a16="http://schemas.microsoft.com/office/drawing/2014/main" id="{C695EC86-A52C-4ED7-866A-DC9C7BD5C491}"/>
              </a:ext>
            </a:extLst>
          </p:cNvPr>
          <p:cNvSpPr>
            <a:spLocks noGrp="1"/>
          </p:cNvSpPr>
          <p:nvPr>
            <p:ph type="dt" sz="quarter" idx="12"/>
          </p:nvPr>
        </p:nvSpPr>
        <p:spPr>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fld id="{CB456879-6EFB-485F-88E5-01CB47F90D3B}" type="datetime1">
              <a:rPr lang="zh-CN" altLang="en-US" sz="1200" b="0" smtClean="0">
                <a:solidFill>
                  <a:schemeClr val="tx1"/>
                </a:solidFill>
              </a:rPr>
              <a:pPr algn="ctr">
                <a:spcBef>
                  <a:spcPct val="0"/>
                </a:spcBef>
                <a:buClrTx/>
                <a:buSzTx/>
                <a:buFontTx/>
                <a:buNone/>
              </a:pPr>
              <a:t>2024/4/22</a:t>
            </a:fld>
            <a:endParaRPr lang="en-US" altLang="zh-CN" sz="1200" b="0">
              <a:solidFill>
                <a:schemeClr val="tx1"/>
              </a:solidFill>
            </a:endParaRPr>
          </a:p>
        </p:txBody>
      </p:sp>
      <p:sp>
        <p:nvSpPr>
          <p:cNvPr id="47107" name="灯片编号占位符 5">
            <a:extLst>
              <a:ext uri="{FF2B5EF4-FFF2-40B4-BE49-F238E27FC236}">
                <a16:creationId xmlns:a16="http://schemas.microsoft.com/office/drawing/2014/main" id="{CA2580DE-53A1-4ABE-BE3E-07B2D85005E8}"/>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A54EAE3E-FA7A-4D46-9EB0-60AB8CC1BF2A}" type="slidenum">
              <a:rPr lang="en-US" altLang="zh-CN" sz="1200" b="0" smtClean="0">
                <a:solidFill>
                  <a:schemeClr val="tx1"/>
                </a:solidFill>
              </a:rPr>
              <a:pPr algn="l">
                <a:spcBef>
                  <a:spcPct val="0"/>
                </a:spcBef>
                <a:buClrTx/>
                <a:buSzTx/>
                <a:buFontTx/>
                <a:buNone/>
              </a:pPr>
              <a:t>14</a:t>
            </a:fld>
            <a:endParaRPr lang="en-US" altLang="zh-CN" sz="1200" b="0">
              <a:solidFill>
                <a:schemeClr val="tx1"/>
              </a:solidFill>
            </a:endParaRPr>
          </a:p>
        </p:txBody>
      </p:sp>
      <p:sp>
        <p:nvSpPr>
          <p:cNvPr id="47108" name="Rectangle 2">
            <a:extLst>
              <a:ext uri="{FF2B5EF4-FFF2-40B4-BE49-F238E27FC236}">
                <a16:creationId xmlns:a16="http://schemas.microsoft.com/office/drawing/2014/main" id="{727B8126-CFDB-4BBB-94A9-F3B3E7B67958}"/>
              </a:ext>
            </a:extLst>
          </p:cNvPr>
          <p:cNvSpPr>
            <a:spLocks noGrp="1" noChangeArrowheads="1"/>
          </p:cNvSpPr>
          <p:nvPr>
            <p:ph type="title"/>
          </p:nvPr>
        </p:nvSpPr>
        <p:spPr/>
        <p:txBody>
          <a:bodyPr/>
          <a:lstStyle/>
          <a:p>
            <a:r>
              <a:rPr lang="en-US" altLang="zh-CN"/>
              <a:t>5.1.1 I/O</a:t>
            </a:r>
            <a:r>
              <a:rPr lang="zh-CN" altLang="en-US"/>
              <a:t>系统的基本功能</a:t>
            </a:r>
          </a:p>
        </p:txBody>
      </p:sp>
      <p:sp>
        <p:nvSpPr>
          <p:cNvPr id="47109" name="Rectangle 3">
            <a:extLst>
              <a:ext uri="{FF2B5EF4-FFF2-40B4-BE49-F238E27FC236}">
                <a16:creationId xmlns:a16="http://schemas.microsoft.com/office/drawing/2014/main" id="{0F3AF103-FE19-4613-8226-8036F9ACAC95}"/>
              </a:ext>
            </a:extLst>
          </p:cNvPr>
          <p:cNvSpPr>
            <a:spLocks noGrp="1" noChangeArrowheads="1"/>
          </p:cNvSpPr>
          <p:nvPr>
            <p:ph type="body" idx="1"/>
          </p:nvPr>
        </p:nvSpPr>
        <p:spPr>
          <a:xfrm>
            <a:off x="685800" y="1676400"/>
            <a:ext cx="7989888" cy="4489450"/>
          </a:xfrm>
        </p:spPr>
        <p:txBody>
          <a:bodyPr/>
          <a:lstStyle/>
          <a:p>
            <a:pPr>
              <a:buClr>
                <a:srgbClr val="FF0000"/>
              </a:buClr>
              <a:buFont typeface="Wingdings" panose="05000000000000000000" pitchFamily="2" charset="2"/>
              <a:buChar char="Ø"/>
            </a:pPr>
            <a:r>
              <a:rPr lang="zh-CN" altLang="en-US" sz="2800"/>
              <a:t>方便用户使用</a:t>
            </a:r>
            <a:r>
              <a:rPr lang="en-US" altLang="zh-CN" sz="2800"/>
              <a:t>I/O</a:t>
            </a:r>
            <a:r>
              <a:rPr lang="zh-CN" altLang="en-US" sz="2800"/>
              <a:t>设备</a:t>
            </a:r>
          </a:p>
          <a:p>
            <a:pPr>
              <a:buClr>
                <a:srgbClr val="FF0000"/>
              </a:buClr>
              <a:buFont typeface="Wingdings" panose="05000000000000000000" pitchFamily="2" charset="2"/>
              <a:buChar char="Ø"/>
            </a:pPr>
            <a:r>
              <a:rPr lang="zh-CN" altLang="en-US" sz="2800"/>
              <a:t>提高</a:t>
            </a:r>
            <a:r>
              <a:rPr lang="en-US" altLang="zh-CN" sz="2800"/>
              <a:t>CPU</a:t>
            </a:r>
            <a:r>
              <a:rPr lang="zh-CN" altLang="en-US" sz="2800"/>
              <a:t>和</a:t>
            </a:r>
            <a:r>
              <a:rPr lang="en-US" altLang="zh-CN" sz="2800"/>
              <a:t>I/O</a:t>
            </a:r>
            <a:r>
              <a:rPr lang="zh-CN" altLang="en-US" sz="2800"/>
              <a:t>设备的利用率</a:t>
            </a:r>
          </a:p>
          <a:p>
            <a:pPr>
              <a:buClr>
                <a:srgbClr val="FF0000"/>
              </a:buClr>
              <a:buFont typeface="Wingdings" panose="05000000000000000000" pitchFamily="2" charset="2"/>
              <a:buChar char="Ø"/>
            </a:pPr>
            <a:r>
              <a:rPr lang="zh-CN" altLang="en-US" sz="2800"/>
              <a:t>为用户在共享设备时提供方便</a:t>
            </a:r>
          </a:p>
          <a:p>
            <a:endParaRPr lang="zh-CN" altLang="en-US" sz="2800"/>
          </a:p>
          <a:p>
            <a:r>
              <a:rPr lang="en-US" altLang="zh-CN" sz="2800"/>
              <a:t>1</a:t>
            </a:r>
            <a:r>
              <a:rPr lang="zh-CN" altLang="en-US" sz="2800"/>
              <a:t>、隐藏物理设备的细节</a:t>
            </a:r>
          </a:p>
          <a:p>
            <a:r>
              <a:rPr lang="en-US" altLang="zh-CN" sz="2800"/>
              <a:t>2</a:t>
            </a:r>
            <a:r>
              <a:rPr lang="zh-CN" altLang="en-US" sz="2800"/>
              <a:t>、与设备的无关性</a:t>
            </a:r>
          </a:p>
          <a:p>
            <a:r>
              <a:rPr lang="en-US" altLang="zh-CN" sz="2800"/>
              <a:t>3</a:t>
            </a:r>
            <a:r>
              <a:rPr lang="zh-CN" altLang="en-US" sz="2800"/>
              <a:t>、提高处理机和</a:t>
            </a:r>
            <a:r>
              <a:rPr lang="en-US" altLang="zh-CN" sz="2800"/>
              <a:t>I/O</a:t>
            </a:r>
            <a:r>
              <a:rPr lang="zh-CN" altLang="en-US" sz="2800"/>
              <a:t>设备的利用率（</a:t>
            </a:r>
            <a:r>
              <a:rPr lang="zh-CN" altLang="en-US" sz="2800">
                <a:solidFill>
                  <a:srgbClr val="FF0000"/>
                </a:solidFill>
              </a:rPr>
              <a:t>并行操作</a:t>
            </a:r>
            <a:r>
              <a:rPr lang="zh-CN" altLang="en-US" sz="2800"/>
              <a:t>）</a:t>
            </a:r>
          </a:p>
          <a:p>
            <a:r>
              <a:rPr lang="en-US" altLang="zh-CN" sz="2800"/>
              <a:t>4</a:t>
            </a:r>
            <a:r>
              <a:rPr lang="zh-CN" altLang="en-US" sz="2800"/>
              <a:t>、对</a:t>
            </a:r>
            <a:r>
              <a:rPr lang="en-US" altLang="zh-CN" sz="2800"/>
              <a:t>I/O</a:t>
            </a:r>
            <a:r>
              <a:rPr lang="zh-CN" altLang="en-US" sz="2800"/>
              <a:t>设备进行控制（</a:t>
            </a:r>
            <a:r>
              <a:rPr lang="zh-CN" altLang="en-US" sz="2800">
                <a:solidFill>
                  <a:srgbClr val="FF0000"/>
                </a:solidFill>
              </a:rPr>
              <a:t>四种控制方式</a:t>
            </a:r>
            <a:r>
              <a:rPr lang="zh-CN" altLang="en-US" sz="2800"/>
              <a:t>）</a:t>
            </a:r>
          </a:p>
          <a:p>
            <a:r>
              <a:rPr lang="en-US" altLang="zh-CN" sz="2800"/>
              <a:t>5</a:t>
            </a:r>
            <a:r>
              <a:rPr lang="zh-CN" altLang="en-US" sz="2800"/>
              <a:t>、确保对设备的正确共享（</a:t>
            </a:r>
            <a:r>
              <a:rPr lang="zh-CN" altLang="en-US" sz="2800">
                <a:solidFill>
                  <a:srgbClr val="FF0000"/>
                </a:solidFill>
              </a:rPr>
              <a:t>设备的共享属性</a:t>
            </a:r>
            <a:r>
              <a:rPr lang="zh-CN" altLang="en-US" sz="2800"/>
              <a:t>）</a:t>
            </a:r>
          </a:p>
          <a:p>
            <a:r>
              <a:rPr lang="en-US" altLang="zh-CN" sz="2800"/>
              <a:t>6</a:t>
            </a:r>
            <a:r>
              <a:rPr lang="zh-CN" altLang="en-US" sz="2800"/>
              <a:t>、错误处理</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内容占位符 2">
            <a:extLst>
              <a:ext uri="{FF2B5EF4-FFF2-40B4-BE49-F238E27FC236}">
                <a16:creationId xmlns:a16="http://schemas.microsoft.com/office/drawing/2014/main" id="{A3A02625-DEBD-4420-851A-41C4DA8099B7}"/>
              </a:ext>
            </a:extLst>
          </p:cNvPr>
          <p:cNvSpPr>
            <a:spLocks noGrp="1" noChangeArrowheads="1"/>
          </p:cNvSpPr>
          <p:nvPr>
            <p:ph idx="1"/>
          </p:nvPr>
        </p:nvSpPr>
        <p:spPr>
          <a:xfrm>
            <a:off x="685800" y="914400"/>
            <a:ext cx="8153400" cy="5181600"/>
          </a:xfrm>
        </p:spPr>
        <p:txBody>
          <a:bodyPr/>
          <a:lstStyle/>
          <a:p>
            <a:pPr>
              <a:lnSpc>
                <a:spcPct val="100000"/>
              </a:lnSpc>
              <a:spcBef>
                <a:spcPct val="0"/>
              </a:spcBef>
            </a:pPr>
            <a:r>
              <a:rPr lang="zh-CN" altLang="en-US" sz="2000">
                <a:ea typeface="楷体" panose="02010609060101010101" pitchFamily="49" charset="-122"/>
                <a:cs typeface="Times New Roman" panose="02020603050405020304" pitchFamily="18" charset="0"/>
              </a:rPr>
              <a:t>记录是顺序处理的，即</a:t>
            </a:r>
            <a:r>
              <a:rPr lang="en-US" altLang="zh-CN" sz="2000">
                <a:ea typeface="楷体" panose="02010609060101010101" pitchFamily="49" charset="-122"/>
                <a:cs typeface="Times New Roman" panose="02020603050405020304" pitchFamily="18" charset="0"/>
              </a:rPr>
              <a:t>A →B→C→ D</a:t>
            </a:r>
            <a:r>
              <a:rPr lang="zh-CN" altLang="en-US" sz="2000">
                <a:ea typeface="楷体" panose="02010609060101010101" pitchFamily="49" charset="-122"/>
                <a:cs typeface="Times New Roman" panose="02020603050405020304" pitchFamily="18" charset="0"/>
              </a:rPr>
              <a:t>，</a:t>
            </a:r>
            <a:r>
              <a:rPr lang="en-US" altLang="zh-CN" sz="2000">
                <a:ea typeface="楷体" panose="02010609060101010101" pitchFamily="49" charset="-122"/>
                <a:cs typeface="Times New Roman" panose="02020603050405020304" pitchFamily="18" charset="0"/>
              </a:rPr>
              <a:t>4</a:t>
            </a:r>
            <a:r>
              <a:rPr lang="zh-CN" altLang="en-US" sz="2000">
                <a:ea typeface="楷体" panose="02010609060101010101" pitchFamily="49" charset="-122"/>
                <a:cs typeface="Times New Roman" panose="02020603050405020304" pitchFamily="18" charset="0"/>
              </a:rPr>
              <a:t>个记录刚好占用一个磁道，因此传输一个记录的时间为：</a:t>
            </a:r>
            <a:r>
              <a:rPr lang="en-US" altLang="zh-CN" sz="2000">
                <a:ea typeface="楷体" panose="02010609060101010101" pitchFamily="49" charset="-122"/>
                <a:cs typeface="Times New Roman" panose="02020603050405020304" pitchFamily="18" charset="0"/>
              </a:rPr>
              <a:t> T</a:t>
            </a:r>
            <a:r>
              <a:rPr lang="en-US" altLang="zh-CN" sz="2000" baseline="-25000">
                <a:ea typeface="楷体" panose="02010609060101010101" pitchFamily="49" charset="-122"/>
                <a:cs typeface="Times New Roman" panose="02020603050405020304" pitchFamily="18" charset="0"/>
              </a:rPr>
              <a:t>t</a:t>
            </a:r>
            <a:r>
              <a:rPr lang="zh-CN" altLang="en-US" sz="2000">
                <a:ea typeface="楷体" panose="02010609060101010101" pitchFamily="49" charset="-122"/>
                <a:cs typeface="Times New Roman" panose="02020603050405020304" pitchFamily="18" charset="0"/>
              </a:rPr>
              <a:t>＝</a:t>
            </a:r>
            <a:r>
              <a:rPr lang="en-US" altLang="zh-CN" sz="2000">
                <a:ea typeface="楷体" panose="02010609060101010101" pitchFamily="49" charset="-122"/>
                <a:cs typeface="Times New Roman" panose="02020603050405020304" pitchFamily="18" charset="0"/>
              </a:rPr>
              <a:t>b/rN =b/(r*4b)=5ms</a:t>
            </a:r>
            <a:r>
              <a:rPr lang="zh-CN" altLang="en-US" sz="2000">
                <a:ea typeface="楷体" panose="02010609060101010101" pitchFamily="49" charset="-122"/>
                <a:cs typeface="Times New Roman" panose="02020603050405020304" pitchFamily="18" charset="0"/>
              </a:rPr>
              <a:t>。</a:t>
            </a:r>
          </a:p>
          <a:p>
            <a:pPr>
              <a:lnSpc>
                <a:spcPct val="100000"/>
              </a:lnSpc>
              <a:spcBef>
                <a:spcPct val="0"/>
              </a:spcBef>
            </a:pPr>
            <a:r>
              <a:rPr lang="zh-CN" altLang="en-US" sz="2000">
                <a:ea typeface="楷体" panose="02010609060101010101" pitchFamily="49" charset="-122"/>
                <a:cs typeface="Times New Roman" panose="02020603050405020304" pitchFamily="18" charset="0"/>
              </a:rPr>
              <a:t>传输完记录</a:t>
            </a:r>
            <a:r>
              <a:rPr lang="en-US" altLang="zh-CN" sz="2000">
                <a:ea typeface="楷体" panose="02010609060101010101" pitchFamily="49" charset="-122"/>
                <a:cs typeface="Times New Roman" panose="02020603050405020304" pitchFamily="18" charset="0"/>
              </a:rPr>
              <a:t>A</a:t>
            </a:r>
            <a:r>
              <a:rPr lang="zh-CN" altLang="en-US" sz="2000">
                <a:ea typeface="楷体" panose="02010609060101010101" pitchFamily="49" charset="-122"/>
                <a:cs typeface="Times New Roman" panose="02020603050405020304" pitchFamily="18" charset="0"/>
              </a:rPr>
              <a:t>后还需要处理</a:t>
            </a:r>
            <a:r>
              <a:rPr lang="en-US" altLang="zh-CN" sz="2000">
                <a:ea typeface="楷体" panose="02010609060101010101" pitchFamily="49" charset="-122"/>
                <a:cs typeface="Times New Roman" panose="02020603050405020304" pitchFamily="18" charset="0"/>
              </a:rPr>
              <a:t>5ms</a:t>
            </a:r>
            <a:r>
              <a:rPr lang="zh-CN" altLang="en-US" sz="2000">
                <a:ea typeface="楷体" panose="02010609060101010101" pitchFamily="49" charset="-122"/>
                <a:cs typeface="Times New Roman" panose="02020603050405020304" pitchFamily="18" charset="0"/>
              </a:rPr>
              <a:t>，因此在读第</a:t>
            </a:r>
            <a:r>
              <a:rPr lang="en-US" altLang="zh-CN" sz="2000">
                <a:ea typeface="楷体" panose="02010609060101010101" pitchFamily="49" charset="-122"/>
                <a:cs typeface="Times New Roman" panose="02020603050405020304" pitchFamily="18" charset="0"/>
              </a:rPr>
              <a:t>2</a:t>
            </a:r>
            <a:r>
              <a:rPr lang="zh-CN" altLang="en-US" sz="2000">
                <a:ea typeface="楷体" panose="02010609060101010101" pitchFamily="49" charset="-122"/>
                <a:cs typeface="Times New Roman" panose="02020603050405020304" pitchFamily="18" charset="0"/>
              </a:rPr>
              <a:t>个记录</a:t>
            </a:r>
            <a:r>
              <a:rPr lang="en-US" altLang="zh-CN" sz="2000">
                <a:ea typeface="楷体" panose="02010609060101010101" pitchFamily="49" charset="-122"/>
                <a:cs typeface="Times New Roman" panose="02020603050405020304" pitchFamily="18" charset="0"/>
              </a:rPr>
              <a:t>B</a:t>
            </a:r>
            <a:r>
              <a:rPr lang="zh-CN" altLang="en-US" sz="2000">
                <a:ea typeface="楷体" panose="02010609060101010101" pitchFamily="49" charset="-122"/>
                <a:cs typeface="Times New Roman" panose="02020603050405020304" pitchFamily="18" charset="0"/>
              </a:rPr>
              <a:t>时，磁头已经移到了第</a:t>
            </a:r>
            <a:r>
              <a:rPr lang="en-US" altLang="zh-CN" sz="2000">
                <a:ea typeface="楷体" panose="02010609060101010101" pitchFamily="49" charset="-122"/>
                <a:cs typeface="Times New Roman" panose="02020603050405020304" pitchFamily="18" charset="0"/>
              </a:rPr>
              <a:t>3</a:t>
            </a:r>
            <a:r>
              <a:rPr lang="zh-CN" altLang="en-US" sz="2000">
                <a:ea typeface="楷体" panose="02010609060101010101" pitchFamily="49" charset="-122"/>
                <a:cs typeface="Times New Roman" panose="02020603050405020304" pitchFamily="18" charset="0"/>
              </a:rPr>
              <a:t>个记录</a:t>
            </a:r>
            <a:r>
              <a:rPr lang="en-US" altLang="zh-CN" sz="2000">
                <a:ea typeface="楷体" panose="02010609060101010101" pitchFamily="49" charset="-122"/>
                <a:cs typeface="Times New Roman" panose="02020603050405020304" pitchFamily="18" charset="0"/>
              </a:rPr>
              <a:t>C</a:t>
            </a:r>
            <a:r>
              <a:rPr lang="zh-CN" altLang="en-US" sz="2000">
                <a:ea typeface="楷体" panose="02010609060101010101" pitchFamily="49" charset="-122"/>
                <a:cs typeface="Times New Roman" panose="02020603050405020304" pitchFamily="18" charset="0"/>
              </a:rPr>
              <a:t>处，因此需要等磁盘再次旋转一周，才能读记录</a:t>
            </a:r>
            <a:r>
              <a:rPr lang="en-US" altLang="zh-CN" sz="2000">
                <a:ea typeface="楷体" panose="02010609060101010101" pitchFamily="49" charset="-122"/>
                <a:cs typeface="Times New Roman" panose="02020603050405020304" pitchFamily="18" charset="0"/>
              </a:rPr>
              <a:t>B</a:t>
            </a:r>
            <a:r>
              <a:rPr lang="zh-CN" altLang="en-US" sz="2000">
                <a:ea typeface="楷体" panose="02010609060101010101" pitchFamily="49" charset="-122"/>
                <a:cs typeface="Times New Roman" panose="02020603050405020304" pitchFamily="18" charset="0"/>
              </a:rPr>
              <a:t>。这样</a:t>
            </a:r>
            <a:r>
              <a:rPr lang="en-US" altLang="zh-CN" sz="2000">
                <a:ea typeface="楷体" panose="02010609060101010101" pitchFamily="49" charset="-122"/>
                <a:cs typeface="Times New Roman" panose="02020603050405020304" pitchFamily="18" charset="0"/>
              </a:rPr>
              <a:t>4</a:t>
            </a:r>
            <a:r>
              <a:rPr lang="zh-CN" altLang="en-US" sz="2000">
                <a:ea typeface="楷体" panose="02010609060101010101" pitchFamily="49" charset="-122"/>
                <a:cs typeface="Times New Roman" panose="02020603050405020304" pitchFamily="18" charset="0"/>
              </a:rPr>
              <a:t>个记录处理完的总时间是：</a:t>
            </a:r>
            <a:endParaRPr lang="en-US" altLang="zh-CN" sz="2000">
              <a:ea typeface="楷体" panose="02010609060101010101" pitchFamily="49" charset="-122"/>
              <a:cs typeface="Times New Roman" panose="02020603050405020304" pitchFamily="18" charset="0"/>
            </a:endParaRPr>
          </a:p>
          <a:p>
            <a:pPr>
              <a:lnSpc>
                <a:spcPct val="100000"/>
              </a:lnSpc>
              <a:spcBef>
                <a:spcPct val="0"/>
              </a:spcBef>
              <a:buFontTx/>
              <a:buNone/>
            </a:pPr>
            <a:r>
              <a:rPr lang="en-US" altLang="zh-CN" sz="1800" b="1" i="1">
                <a:solidFill>
                  <a:srgbClr val="7030A0"/>
                </a:solidFill>
                <a:ea typeface="楷体" panose="02010609060101010101" pitchFamily="49" charset="-122"/>
                <a:cs typeface="Times New Roman" panose="02020603050405020304" pitchFamily="18" charset="0"/>
              </a:rPr>
              <a:t>     [10ms</a:t>
            </a:r>
            <a:r>
              <a:rPr lang="zh-CN" altLang="en-US" sz="1800" b="1" i="1">
                <a:solidFill>
                  <a:srgbClr val="7030A0"/>
                </a:solidFill>
                <a:ea typeface="楷体" panose="02010609060101010101" pitchFamily="49" charset="-122"/>
                <a:cs typeface="Times New Roman" panose="02020603050405020304" pitchFamily="18" charset="0"/>
              </a:rPr>
              <a:t>（移动到记录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的平均时间）＋</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）十</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3×[15ms</a:t>
            </a:r>
            <a:r>
              <a:rPr lang="zh-CN" altLang="en-US" sz="1800" b="1" i="1">
                <a:solidFill>
                  <a:srgbClr val="7030A0"/>
                </a:solidFill>
                <a:ea typeface="楷体" panose="02010609060101010101" pitchFamily="49" charset="-122"/>
                <a:cs typeface="Times New Roman" panose="02020603050405020304" pitchFamily="18" charset="0"/>
              </a:rPr>
              <a:t>（移动到下一记录）＋</a:t>
            </a:r>
            <a:r>
              <a:rPr lang="en-US" altLang="zh-CN" sz="1800" b="1" i="1">
                <a:solidFill>
                  <a:srgbClr val="7030A0"/>
                </a:solidFill>
                <a:ea typeface="楷体" panose="02010609060101010101" pitchFamily="49" charset="-122"/>
                <a:cs typeface="Times New Roman" panose="02020603050405020304" pitchFamily="18" charset="0"/>
              </a:rPr>
              <a:t>5 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95ms</a:t>
            </a:r>
            <a:endParaRPr lang="zh-CN" altLang="en-US" sz="1800" b="1" i="1">
              <a:solidFill>
                <a:srgbClr val="7030A0"/>
              </a:solidFill>
              <a:ea typeface="楷体" panose="02010609060101010101" pitchFamily="49" charset="-122"/>
              <a:cs typeface="Times New Roman" panose="02020603050405020304" pitchFamily="18" charset="0"/>
            </a:endParaRPr>
          </a:p>
          <a:p>
            <a:pPr>
              <a:lnSpc>
                <a:spcPct val="100000"/>
              </a:lnSpc>
              <a:spcBef>
                <a:spcPct val="0"/>
              </a:spcBef>
            </a:pPr>
            <a:endParaRPr lang="en-US" altLang="zh-CN" sz="2000">
              <a:ea typeface="楷体" panose="02010609060101010101" pitchFamily="49" charset="-122"/>
              <a:cs typeface="Times New Roman" panose="02020603050405020304" pitchFamily="18" charset="0"/>
            </a:endParaRPr>
          </a:p>
          <a:p>
            <a:r>
              <a:rPr lang="zh-CN" altLang="en-US" sz="2000">
                <a:ea typeface="楷体" panose="02010609060101010101" pitchFamily="49" charset="-122"/>
                <a:cs typeface="Times New Roman" panose="02020603050405020304" pitchFamily="18" charset="0"/>
              </a:rPr>
              <a:t>由于读第一个记录并处理完成后，磁头移到了第</a:t>
            </a:r>
            <a:r>
              <a:rPr lang="en-US" altLang="zh-CN" sz="2000">
                <a:ea typeface="楷体" panose="02010609060101010101" pitchFamily="49" charset="-122"/>
                <a:cs typeface="Times New Roman" panose="02020603050405020304" pitchFamily="18" charset="0"/>
              </a:rPr>
              <a:t>3</a:t>
            </a:r>
            <a:r>
              <a:rPr lang="zh-CN" altLang="en-US" sz="2000">
                <a:ea typeface="楷体" panose="02010609060101010101" pitchFamily="49" charset="-122"/>
                <a:cs typeface="Times New Roman" panose="02020603050405020304" pitchFamily="18" charset="0"/>
              </a:rPr>
              <a:t>个记录开始处，所以可将记录的排列顺序优化为</a:t>
            </a:r>
            <a:r>
              <a:rPr lang="en-US" altLang="zh-CN" sz="2000">
                <a:ea typeface="楷体" panose="02010609060101010101" pitchFamily="49" charset="-122"/>
                <a:cs typeface="Times New Roman" panose="02020603050405020304" pitchFamily="18" charset="0"/>
              </a:rPr>
              <a:t>1</a:t>
            </a:r>
            <a:r>
              <a:rPr lang="zh-CN" altLang="en-US" sz="2000">
                <a:ea typeface="楷体" panose="02010609060101010101" pitchFamily="49" charset="-122"/>
                <a:cs typeface="Times New Roman" panose="02020603050405020304" pitchFamily="18" charset="0"/>
              </a:rPr>
              <a:t>、</a:t>
            </a:r>
            <a:r>
              <a:rPr lang="en-US" altLang="zh-CN" sz="2000">
                <a:ea typeface="楷体" panose="02010609060101010101" pitchFamily="49" charset="-122"/>
                <a:cs typeface="Times New Roman" panose="02020603050405020304" pitchFamily="18" charset="0"/>
              </a:rPr>
              <a:t>3</a:t>
            </a:r>
            <a:r>
              <a:rPr lang="zh-CN" altLang="en-US" sz="2000">
                <a:ea typeface="楷体" panose="02010609060101010101" pitchFamily="49" charset="-122"/>
                <a:cs typeface="Times New Roman" panose="02020603050405020304" pitchFamily="18" charset="0"/>
              </a:rPr>
              <a:t>、</a:t>
            </a:r>
            <a:r>
              <a:rPr lang="en-US" altLang="zh-CN" sz="2000">
                <a:ea typeface="楷体" panose="02010609060101010101" pitchFamily="49" charset="-122"/>
                <a:cs typeface="Times New Roman" panose="02020603050405020304" pitchFamily="18" charset="0"/>
              </a:rPr>
              <a:t>2</a:t>
            </a:r>
            <a:r>
              <a:rPr lang="zh-CN" altLang="en-US" sz="2000">
                <a:ea typeface="楷体" panose="02010609060101010101" pitchFamily="49" charset="-122"/>
                <a:cs typeface="Times New Roman" panose="02020603050405020304" pitchFamily="18" charset="0"/>
              </a:rPr>
              <a:t>、</a:t>
            </a:r>
            <a:r>
              <a:rPr lang="en-US" altLang="zh-CN" sz="2000">
                <a:ea typeface="楷体" panose="02010609060101010101" pitchFamily="49" charset="-122"/>
                <a:cs typeface="Times New Roman" panose="02020603050405020304" pitchFamily="18" charset="0"/>
              </a:rPr>
              <a:t>4</a:t>
            </a:r>
            <a:r>
              <a:rPr lang="zh-CN" altLang="en-US" sz="2000">
                <a:ea typeface="楷体" panose="02010609060101010101" pitchFamily="49" charset="-122"/>
                <a:cs typeface="Times New Roman" panose="02020603050405020304" pitchFamily="18" charset="0"/>
              </a:rPr>
              <a:t>，这样安排后，</a:t>
            </a:r>
            <a:r>
              <a:rPr lang="en-US" altLang="zh-CN" sz="2000">
                <a:ea typeface="楷体" panose="02010609060101010101" pitchFamily="49" charset="-122"/>
                <a:cs typeface="Times New Roman" panose="02020603050405020304" pitchFamily="18" charset="0"/>
              </a:rPr>
              <a:t>4</a:t>
            </a:r>
            <a:r>
              <a:rPr lang="zh-CN" altLang="en-US" sz="2000">
                <a:ea typeface="楷体" panose="02010609060101010101" pitchFamily="49" charset="-122"/>
                <a:cs typeface="Times New Roman" panose="02020603050405020304" pitchFamily="18" charset="0"/>
              </a:rPr>
              <a:t>个记录处理完的总时间是：</a:t>
            </a:r>
            <a:endParaRPr lang="en-US" altLang="zh-CN" sz="2000">
              <a:ea typeface="楷体" panose="02010609060101010101" pitchFamily="49" charset="-122"/>
              <a:cs typeface="Times New Roman" panose="02020603050405020304" pitchFamily="18" charset="0"/>
            </a:endParaRPr>
          </a:p>
          <a:p>
            <a:r>
              <a:rPr lang="en-US" altLang="zh-CN" sz="1800" b="1" i="1">
                <a:solidFill>
                  <a:srgbClr val="7030A0"/>
                </a:solidFill>
                <a:ea typeface="楷体" panose="02010609060101010101" pitchFamily="49" charset="-122"/>
                <a:cs typeface="Times New Roman" panose="02020603050405020304" pitchFamily="18" charset="0"/>
              </a:rPr>
              <a:t>[10ms</a:t>
            </a:r>
            <a:r>
              <a:rPr lang="zh-CN" altLang="en-US" sz="1800" b="1" i="1">
                <a:solidFill>
                  <a:srgbClr val="7030A0"/>
                </a:solidFill>
                <a:ea typeface="楷体" panose="02010609060101010101" pitchFamily="49" charset="-122"/>
                <a:cs typeface="Times New Roman" panose="02020603050405020304" pitchFamily="18" charset="0"/>
              </a:rPr>
              <a:t>（移动到记录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的平均时间）＋</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C</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C</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a:t>
            </a:r>
            <a:r>
              <a:rPr lang="zh-CN" altLang="en-US" sz="1800" b="1" i="1">
                <a:solidFill>
                  <a:srgbClr val="7030A0"/>
                </a:solidFill>
                <a:ea typeface="楷体" panose="02010609060101010101" pitchFamily="49" charset="-122"/>
                <a:cs typeface="Times New Roman" panose="02020603050405020304" pitchFamily="18" charset="0"/>
              </a:rPr>
              <a:t>十</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（空转）</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B</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B</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]+[ 5ms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D </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 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D</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]=55ms</a:t>
            </a:r>
            <a:endParaRPr lang="zh-CN" altLang="en-US" sz="1800" b="1" i="1">
              <a:solidFill>
                <a:srgbClr val="7030A0"/>
              </a:solidFill>
              <a:ea typeface="楷体" panose="02010609060101010101" pitchFamily="49" charset="-122"/>
              <a:cs typeface="Times New Roman" panose="02020603050405020304" pitchFamily="18" charset="0"/>
            </a:endParaRPr>
          </a:p>
          <a:p>
            <a:pPr>
              <a:lnSpc>
                <a:spcPct val="100000"/>
              </a:lnSpc>
              <a:spcBef>
                <a:spcPct val="0"/>
              </a:spcBef>
            </a:pPr>
            <a:endParaRPr lang="zh-CN" altLang="en-US" sz="2000">
              <a:ea typeface="楷体" panose="02010609060101010101" pitchFamily="49" charset="-122"/>
              <a:cs typeface="Times New Roman" panose="02020603050405020304" pitchFamily="18" charset="0"/>
            </a:endParaRPr>
          </a:p>
        </p:txBody>
      </p:sp>
      <p:sp>
        <p:nvSpPr>
          <p:cNvPr id="208899" name="灯片编号占位符 5">
            <a:extLst>
              <a:ext uri="{FF2B5EF4-FFF2-40B4-BE49-F238E27FC236}">
                <a16:creationId xmlns:a16="http://schemas.microsoft.com/office/drawing/2014/main" id="{4220A2E6-9444-4488-A0DD-534A401FC2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EB344DAF-1501-4275-8E00-993844493C46}" type="slidenum">
              <a:rPr lang="en-US" altLang="zh-CN" sz="1400" smtClean="0">
                <a:solidFill>
                  <a:srgbClr val="000000"/>
                </a:solidFill>
                <a:ea typeface="楷体" panose="02010609060101010101" pitchFamily="49" charset="-122"/>
                <a:cs typeface="Times New Roman" panose="02020603050405020304" pitchFamily="18" charset="0"/>
              </a:rPr>
              <a:pPr>
                <a:lnSpc>
                  <a:spcPct val="100000"/>
                </a:lnSpc>
                <a:spcBef>
                  <a:spcPct val="0"/>
                </a:spcBef>
                <a:buFontTx/>
                <a:buNone/>
              </a:pPr>
              <a:t>140</a:t>
            </a:fld>
            <a:endParaRPr lang="en-US" altLang="zh-CN" sz="1400">
              <a:solidFill>
                <a:srgbClr val="000000"/>
              </a:solidFill>
              <a:ea typeface="楷体" panose="02010609060101010101"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DEA37617-67E6-49D8-9C5E-05B1AA9D7112}"/>
              </a:ext>
            </a:extLst>
          </p:cNvPr>
          <p:cNvSpPr/>
          <p:nvPr/>
        </p:nvSpPr>
        <p:spPr>
          <a:xfrm>
            <a:off x="762000" y="457200"/>
            <a:ext cx="1004888" cy="584200"/>
          </a:xfrm>
          <a:prstGeom prst="rect">
            <a:avLst/>
          </a:prstGeom>
        </p:spPr>
        <p:txBody>
          <a:bodyPr wrap="none">
            <a:spAutoFit/>
          </a:bodyPr>
          <a:lstStyle/>
          <a:p>
            <a:pPr eaLnBrk="1" hangingPunct="1">
              <a:defRPr/>
            </a:pPr>
            <a:r>
              <a:rPr lang="zh-CN" altLang="en-US" sz="3200" b="1" kern="0" dirty="0">
                <a:solidFill>
                  <a:srgbClr val="000000"/>
                </a:solidFill>
                <a:latin typeface="Times New Roman" pitchFamily="18" charset="0"/>
                <a:ea typeface="楷体" pitchFamily="49" charset="-122"/>
                <a:cs typeface="Times New Roman" pitchFamily="18" charset="0"/>
              </a:rPr>
              <a:t>解答</a:t>
            </a:r>
            <a:endParaRPr lang="zh-CN" altLang="en-US" sz="2800" b="1" dirty="0">
              <a:latin typeface="Times New Roman" pitchFamily="18" charset="0"/>
              <a:ea typeface="楷体" pitchFamily="49" charset="-122"/>
              <a:cs typeface="Times New Roman" pitchFamily="18" charset="0"/>
            </a:endParaRPr>
          </a:p>
        </p:txBody>
      </p:sp>
    </p:spTree>
  </p:cSld>
  <p:clrMapOvr>
    <a:masterClrMapping/>
  </p:clrMapOvr>
  <p:transition>
    <p:zoom/>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灯片编号占位符 5">
            <a:extLst>
              <a:ext uri="{FF2B5EF4-FFF2-40B4-BE49-F238E27FC236}">
                <a16:creationId xmlns:a16="http://schemas.microsoft.com/office/drawing/2014/main" id="{52B2C045-2C04-46B7-9779-59539C5D23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957D56D3-BDBE-4468-8545-07D4684CD48C}"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141</a:t>
            </a:fld>
            <a:endParaRPr lang="en-US" altLang="zh-CN" sz="1400">
              <a:latin typeface="楷体" panose="02010609060101010101" pitchFamily="49" charset="-122"/>
              <a:ea typeface="楷体" panose="02010609060101010101" pitchFamily="49" charset="-122"/>
            </a:endParaRPr>
          </a:p>
        </p:txBody>
      </p:sp>
      <p:sp>
        <p:nvSpPr>
          <p:cNvPr id="210947" name="Rectangle 2">
            <a:extLst>
              <a:ext uri="{FF2B5EF4-FFF2-40B4-BE49-F238E27FC236}">
                <a16:creationId xmlns:a16="http://schemas.microsoft.com/office/drawing/2014/main" id="{41068F91-65C9-4A30-8F53-39A3B97F4613}"/>
              </a:ext>
            </a:extLst>
          </p:cNvPr>
          <p:cNvSpPr>
            <a:spLocks noGrp="1" noChangeArrowheads="1"/>
          </p:cNvSpPr>
          <p:nvPr>
            <p:ph type="title"/>
          </p:nvPr>
        </p:nvSpPr>
        <p:spPr/>
        <p:txBody>
          <a:bodyPr/>
          <a:lstStyle/>
          <a:p>
            <a:pPr eaLnBrk="1" hangingPunct="1"/>
            <a:r>
              <a:rPr lang="zh-CN" altLang="en-US" sz="3200" b="1">
                <a:solidFill>
                  <a:schemeClr val="tx1"/>
                </a:solidFill>
                <a:latin typeface="楷体" panose="02010609060101010101" pitchFamily="49" charset="-122"/>
                <a:ea typeface="楷体" panose="02010609060101010101" pitchFamily="49" charset="-122"/>
              </a:rPr>
              <a:t>思考</a:t>
            </a:r>
          </a:p>
        </p:txBody>
      </p:sp>
      <p:sp>
        <p:nvSpPr>
          <p:cNvPr id="161796" name="Rectangle 3">
            <a:extLst>
              <a:ext uri="{FF2B5EF4-FFF2-40B4-BE49-F238E27FC236}">
                <a16:creationId xmlns:a16="http://schemas.microsoft.com/office/drawing/2014/main" id="{BB7F2DCF-55E4-4385-A43D-A4BCA437B99A}"/>
              </a:ext>
            </a:extLst>
          </p:cNvPr>
          <p:cNvSpPr>
            <a:spLocks noGrp="1" noChangeArrowheads="1"/>
          </p:cNvSpPr>
          <p:nvPr>
            <p:ph type="body" idx="1"/>
          </p:nvPr>
        </p:nvSpPr>
        <p:spPr/>
        <p:txBody>
          <a:bodyPr/>
          <a:lstStyle/>
          <a:p>
            <a:pPr eaLnBrk="1" hangingPunct="1"/>
            <a:r>
              <a:rPr lang="zh-CN" altLang="en-US" sz="2800" b="1">
                <a:latin typeface="楷体" panose="02010609060101010101" pitchFamily="49" charset="-122"/>
                <a:ea typeface="楷体" panose="02010609060101010101" pitchFamily="49" charset="-122"/>
              </a:rPr>
              <a:t>要提高磁盘的数据访问速度，主要应在哪方面下功夫？</a:t>
            </a:r>
            <a:endParaRPr lang="en-US" altLang="zh-CN" sz="2800" b="1">
              <a:latin typeface="楷体" panose="02010609060101010101" pitchFamily="49" charset="-122"/>
              <a:ea typeface="楷体" panose="02010609060101010101" pitchFamily="49" charset="-122"/>
            </a:endParaRPr>
          </a:p>
          <a:p>
            <a:pPr lvl="2" eaLnBrk="1" hangingPunct="1">
              <a:buFont typeface="Wingdings" panose="05000000000000000000" pitchFamily="2" charset="2"/>
              <a:buChar char="Ø"/>
            </a:pPr>
            <a:endParaRPr lang="en-US" altLang="zh-CN" sz="2800" b="1">
              <a:latin typeface="楷体" panose="02010609060101010101" pitchFamily="49" charset="-122"/>
              <a:ea typeface="楷体" panose="02010609060101010101" pitchFamily="49" charset="-122"/>
            </a:endParaRPr>
          </a:p>
          <a:p>
            <a:pPr lvl="2" eaLnBrk="1" hangingPunct="1">
              <a:lnSpc>
                <a:spcPct val="130000"/>
              </a:lnSpc>
              <a:buFont typeface="Wingdings" panose="05000000000000000000" pitchFamily="2" charset="2"/>
              <a:buChar char="Ø"/>
            </a:pPr>
            <a:r>
              <a:rPr lang="zh-CN" altLang="en-US" sz="2800" b="1">
                <a:solidFill>
                  <a:schemeClr val="hlink"/>
                </a:solidFill>
                <a:latin typeface="楷体" panose="02010609060101010101" pitchFamily="49" charset="-122"/>
                <a:ea typeface="楷体" panose="02010609060101010101" pitchFamily="49" charset="-122"/>
              </a:rPr>
              <a:t>数据的合理组织</a:t>
            </a:r>
          </a:p>
          <a:p>
            <a:pPr lvl="2" eaLnBrk="1" hangingPunct="1">
              <a:lnSpc>
                <a:spcPct val="130000"/>
              </a:lnSpc>
              <a:buFont typeface="Wingdings" panose="05000000000000000000" pitchFamily="2" charset="2"/>
              <a:buChar char="Ø"/>
            </a:pPr>
            <a:r>
              <a:rPr lang="zh-CN" altLang="en-US" sz="2800" b="1">
                <a:solidFill>
                  <a:schemeClr val="accent2"/>
                </a:solidFill>
                <a:latin typeface="楷体" panose="02010609060101010101" pitchFamily="49" charset="-122"/>
                <a:ea typeface="楷体" panose="02010609060101010101" pitchFamily="49" charset="-122"/>
              </a:rPr>
              <a:t>磁盘的调度算法</a:t>
            </a:r>
          </a:p>
          <a:p>
            <a:pPr eaLnBrk="1" hangingPunct="1"/>
            <a:endParaRPr lang="zh-CN" altLang="en-US" sz="2800" b="1">
              <a:latin typeface="楷体" panose="02010609060101010101" pitchFamily="49" charset="-122"/>
              <a:ea typeface="楷体" panose="02010609060101010101" pitchFamily="49" charset="-122"/>
            </a:endParaRPr>
          </a:p>
          <a:p>
            <a:pPr eaLnBrk="1" hangingPunct="1"/>
            <a:endParaRPr lang="en-US" altLang="zh-CN" b="1">
              <a:latin typeface="楷体" panose="02010609060101010101" pitchFamily="49" charset="-122"/>
              <a:ea typeface="楷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1796">
                                            <p:txEl>
                                              <p:pRg st="2" end="2"/>
                                            </p:txEl>
                                          </p:spTgt>
                                        </p:tgtEl>
                                        <p:attrNameLst>
                                          <p:attrName>style.visibility</p:attrName>
                                        </p:attrNameLst>
                                      </p:cBhvr>
                                      <p:to>
                                        <p:strVal val="visible"/>
                                      </p:to>
                                    </p:set>
                                    <p:anim calcmode="lin" valueType="num">
                                      <p:cBhvr additive="base">
                                        <p:cTn id="7" dur="500" fill="hold"/>
                                        <p:tgtEl>
                                          <p:spTgt spid="16179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79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1796">
                                            <p:txEl>
                                              <p:pRg st="3" end="3"/>
                                            </p:txEl>
                                          </p:spTgt>
                                        </p:tgtEl>
                                        <p:attrNameLst>
                                          <p:attrName>style.visibility</p:attrName>
                                        </p:attrNameLst>
                                      </p:cBhvr>
                                      <p:to>
                                        <p:strVal val="visible"/>
                                      </p:to>
                                    </p:set>
                                    <p:anim calcmode="lin" valueType="num">
                                      <p:cBhvr additive="base">
                                        <p:cTn id="11" dur="500" fill="hold"/>
                                        <p:tgtEl>
                                          <p:spTgt spid="16179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179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5072E6EB-B87C-4235-8DEE-4CD74DDAB28C}"/>
              </a:ext>
            </a:extLst>
          </p:cNvPr>
          <p:cNvSpPr>
            <a:spLocks noGrp="1" noChangeArrowheads="1"/>
          </p:cNvSpPr>
          <p:nvPr>
            <p:ph type="title"/>
          </p:nvPr>
        </p:nvSpPr>
        <p:spPr/>
        <p:txBody>
          <a:bodyPr/>
          <a:lstStyle/>
          <a:p>
            <a:pPr algn="l"/>
            <a:r>
              <a:rPr lang="en-US" altLang="zh-CN" b="1"/>
              <a:t>5.8.2</a:t>
            </a:r>
            <a:r>
              <a:rPr lang="zh-CN" altLang="en-US" b="1"/>
              <a:t>磁盘调度算法</a:t>
            </a:r>
          </a:p>
        </p:txBody>
      </p:sp>
      <p:sp>
        <p:nvSpPr>
          <p:cNvPr id="211971" name="Rectangle 3">
            <a:extLst>
              <a:ext uri="{FF2B5EF4-FFF2-40B4-BE49-F238E27FC236}">
                <a16:creationId xmlns:a16="http://schemas.microsoft.com/office/drawing/2014/main" id="{04FF502A-2827-4525-B171-93766DE81E58}"/>
              </a:ext>
            </a:extLst>
          </p:cNvPr>
          <p:cNvSpPr>
            <a:spLocks noGrp="1" noChangeArrowheads="1"/>
          </p:cNvSpPr>
          <p:nvPr>
            <p:ph type="body" idx="1"/>
          </p:nvPr>
        </p:nvSpPr>
        <p:spPr>
          <a:xfrm>
            <a:off x="1371600" y="5181600"/>
            <a:ext cx="6781800" cy="1066800"/>
          </a:xfrm>
          <a:solidFill>
            <a:srgbClr val="FF9900"/>
          </a:solidFill>
        </p:spPr>
        <p:txBody>
          <a:bodyPr/>
          <a:lstStyle/>
          <a:p>
            <a:pPr>
              <a:lnSpc>
                <a:spcPct val="110000"/>
              </a:lnSpc>
            </a:pPr>
            <a:r>
              <a:rPr lang="zh-CN" altLang="en-US" sz="2400" b="1">
                <a:latin typeface="楷体" panose="02010609060101010101" pitchFamily="49" charset="-122"/>
                <a:ea typeface="楷体" panose="02010609060101010101" pitchFamily="49" charset="-122"/>
              </a:rPr>
              <a:t>公平：一个</a:t>
            </a:r>
            <a:r>
              <a:rPr lang="en-US" altLang="zh-CN" sz="2400" b="1">
                <a:latin typeface="楷体" panose="02010609060101010101" pitchFamily="49" charset="-122"/>
                <a:ea typeface="楷体" panose="02010609060101010101" pitchFamily="49" charset="-122"/>
              </a:rPr>
              <a:t>I/O</a:t>
            </a:r>
            <a:r>
              <a:rPr lang="zh-CN" altLang="en-US" sz="2400" b="1">
                <a:latin typeface="楷体" panose="02010609060101010101" pitchFamily="49" charset="-122"/>
                <a:ea typeface="楷体" panose="02010609060101010101" pitchFamily="49" charset="-122"/>
              </a:rPr>
              <a:t>请求在有限时间内满足</a:t>
            </a:r>
          </a:p>
          <a:p>
            <a:pPr>
              <a:lnSpc>
                <a:spcPct val="110000"/>
              </a:lnSpc>
            </a:pPr>
            <a:r>
              <a:rPr lang="zh-CN" altLang="en-US" sz="2400" b="1">
                <a:latin typeface="楷体" panose="02010609060101010101" pitchFamily="49" charset="-122"/>
                <a:ea typeface="楷体" panose="02010609060101010101" pitchFamily="49" charset="-122"/>
              </a:rPr>
              <a:t>高效：减少设备机械运动所带来的时间浪费</a:t>
            </a:r>
          </a:p>
        </p:txBody>
      </p:sp>
      <p:sp>
        <p:nvSpPr>
          <p:cNvPr id="211972" name="矩形 8">
            <a:extLst>
              <a:ext uri="{FF2B5EF4-FFF2-40B4-BE49-F238E27FC236}">
                <a16:creationId xmlns:a16="http://schemas.microsoft.com/office/drawing/2014/main" id="{87DD33B4-D752-4394-850D-1351C29F3BE2}"/>
              </a:ext>
            </a:extLst>
          </p:cNvPr>
          <p:cNvSpPr>
            <a:spLocks noChangeArrowheads="1"/>
          </p:cNvSpPr>
          <p:nvPr/>
        </p:nvSpPr>
        <p:spPr bwMode="auto">
          <a:xfrm>
            <a:off x="533400" y="1600200"/>
            <a:ext cx="84582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 typeface="Wingdings" panose="05000000000000000000" pitchFamily="2" charset="2"/>
              <a:buChar char="Ø"/>
            </a:pPr>
            <a:r>
              <a:rPr lang="zh-CN" altLang="en-US" sz="2400" b="1">
                <a:latin typeface="楷体" panose="02010609060101010101" pitchFamily="49" charset="-122"/>
                <a:ea typeface="楷体" panose="02010609060101010101" pitchFamily="49" charset="-122"/>
              </a:rPr>
              <a:t>当有多个进程都请求访问磁盘时，他们访问的位置</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磁道</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各不一样，磁头需要来回频繁移动进行寻道操作。</a:t>
            </a:r>
          </a:p>
          <a:p>
            <a:pPr eaLnBrk="1" hangingPunct="1">
              <a:lnSpc>
                <a:spcPct val="150000"/>
              </a:lnSpc>
              <a:buFont typeface="Wingdings" panose="05000000000000000000" pitchFamily="2" charset="2"/>
              <a:buChar char="Ø"/>
            </a:pPr>
            <a:r>
              <a:rPr lang="zh-CN" altLang="en-US" sz="2400" b="1">
                <a:latin typeface="楷体" panose="02010609060101010101" pitchFamily="49" charset="-122"/>
                <a:ea typeface="楷体" panose="02010609060101010101" pitchFamily="49" charset="-122"/>
              </a:rPr>
              <a:t>磁头的寻道操作属于机械运动，花费的时间较长，而且过度的寻道操作会大大缩短磁盘的寿命。因此，必须采用适当的磁盘调度算法，使得在尽可能公平的情况下，缩短平均寻道时间，并使磁头移动距离最小。</a:t>
            </a:r>
          </a:p>
        </p:txBody>
      </p:sp>
      <p:sp>
        <p:nvSpPr>
          <p:cNvPr id="10" name="Text Box 4">
            <a:extLst>
              <a:ext uri="{FF2B5EF4-FFF2-40B4-BE49-F238E27FC236}">
                <a16:creationId xmlns:a16="http://schemas.microsoft.com/office/drawing/2014/main" id="{0483F09C-4985-4855-A325-233FE3F4856B}"/>
              </a:ext>
            </a:extLst>
          </p:cNvPr>
          <p:cNvSpPr txBox="1">
            <a:spLocks noChangeArrowheads="1"/>
          </p:cNvSpPr>
          <p:nvPr/>
        </p:nvSpPr>
        <p:spPr bwMode="auto">
          <a:xfrm>
            <a:off x="5867400" y="0"/>
            <a:ext cx="3124200" cy="1938338"/>
          </a:xfrm>
          <a:prstGeom prst="rect">
            <a:avLst/>
          </a:prstGeom>
          <a:solidFill>
            <a:srgbClr val="FFFF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pPr>
            <a:r>
              <a:rPr lang="zh-CN" altLang="en-US" sz="2000" b="1" dirty="0">
                <a:latin typeface="楷体" panose="02010609060101010101" pitchFamily="49" charset="-122"/>
                <a:ea typeface="楷体" panose="02010609060101010101" pitchFamily="49" charset="-122"/>
                <a:hlinkClick r:id="rId2" action="ppaction://hlinksldjump"/>
              </a:rPr>
              <a:t>先来先服务</a:t>
            </a:r>
            <a:r>
              <a:rPr lang="en-US" altLang="zh-CN" sz="2000" b="1" dirty="0">
                <a:latin typeface="楷体" panose="02010609060101010101" pitchFamily="49" charset="-122"/>
                <a:ea typeface="楷体" panose="02010609060101010101" pitchFamily="49" charset="-122"/>
                <a:hlinkClick r:id="rId2" action="ppaction://hlinksldjump"/>
              </a:rPr>
              <a:t>FCFS</a:t>
            </a:r>
            <a:endParaRPr lang="en-US" altLang="zh-CN" sz="2000" b="1" dirty="0">
              <a:latin typeface="楷体" panose="02010609060101010101" pitchFamily="49" charset="-122"/>
              <a:ea typeface="楷体" panose="02010609060101010101" pitchFamily="49" charset="-122"/>
            </a:endParaRPr>
          </a:p>
          <a:p>
            <a:pPr eaLnBrk="1" hangingPunct="1">
              <a:lnSpc>
                <a:spcPct val="150000"/>
              </a:lnSpc>
              <a:spcBef>
                <a:spcPct val="0"/>
              </a:spcBef>
            </a:pPr>
            <a:r>
              <a:rPr lang="zh-CN" altLang="en-US" sz="2000" b="1" u="sng" dirty="0">
                <a:latin typeface="楷体" panose="02010609060101010101" pitchFamily="49" charset="-122"/>
                <a:ea typeface="楷体" panose="02010609060101010101" pitchFamily="49" charset="-122"/>
                <a:hlinkClick r:id="rId3" action="ppaction://hlinksldjump"/>
              </a:rPr>
              <a:t>最短寻道时间优先</a:t>
            </a:r>
            <a:r>
              <a:rPr lang="en-US" altLang="zh-CN" sz="2000" b="1" u="sng" dirty="0">
                <a:latin typeface="楷体" panose="02010609060101010101" pitchFamily="49" charset="-122"/>
                <a:ea typeface="楷体" panose="02010609060101010101" pitchFamily="49" charset="-122"/>
                <a:hlinkClick r:id="rId3" action="ppaction://hlinksldjump"/>
              </a:rPr>
              <a:t>SSTF</a:t>
            </a:r>
            <a:endParaRPr lang="en-US" altLang="zh-CN" sz="2000" b="1" u="sng" dirty="0">
              <a:latin typeface="楷体" panose="02010609060101010101" pitchFamily="49" charset="-122"/>
              <a:ea typeface="楷体" panose="02010609060101010101" pitchFamily="49" charset="-122"/>
            </a:endParaRPr>
          </a:p>
          <a:p>
            <a:pPr eaLnBrk="1" hangingPunct="1">
              <a:lnSpc>
                <a:spcPct val="150000"/>
              </a:lnSpc>
              <a:spcBef>
                <a:spcPct val="0"/>
              </a:spcBef>
            </a:pPr>
            <a:r>
              <a:rPr lang="zh-CN" altLang="en-US" sz="2000" b="1" u="sng" dirty="0">
                <a:latin typeface="楷体" panose="02010609060101010101" pitchFamily="49" charset="-122"/>
                <a:ea typeface="楷体" panose="02010609060101010101" pitchFamily="49" charset="-122"/>
                <a:hlinkClick r:id="rId4" action="ppaction://hlinksldjump"/>
              </a:rPr>
              <a:t>扫描算法</a:t>
            </a:r>
            <a:r>
              <a:rPr lang="en-US" altLang="zh-CN" sz="2000" b="1" u="sng" dirty="0">
                <a:latin typeface="楷体" panose="02010609060101010101" pitchFamily="49" charset="-122"/>
                <a:ea typeface="楷体" panose="02010609060101010101" pitchFamily="49" charset="-122"/>
                <a:hlinkClick r:id="rId4" action="ppaction://hlinksldjump"/>
              </a:rPr>
              <a:t>SCAN</a:t>
            </a:r>
            <a:endParaRPr lang="en-US" altLang="zh-CN" sz="2000" b="1" u="sng" dirty="0">
              <a:latin typeface="楷体" panose="02010609060101010101" pitchFamily="49" charset="-122"/>
              <a:ea typeface="楷体" panose="02010609060101010101" pitchFamily="49" charset="-122"/>
            </a:endParaRPr>
          </a:p>
          <a:p>
            <a:pPr eaLnBrk="1" hangingPunct="1">
              <a:lnSpc>
                <a:spcPct val="150000"/>
              </a:lnSpc>
              <a:spcBef>
                <a:spcPct val="0"/>
              </a:spcBef>
            </a:pPr>
            <a:r>
              <a:rPr lang="zh-CN" altLang="en-US" sz="2000" b="1" u="sng" dirty="0">
                <a:latin typeface="楷体" panose="02010609060101010101" pitchFamily="49" charset="-122"/>
                <a:ea typeface="楷体" panose="02010609060101010101" pitchFamily="49" charset="-122"/>
                <a:hlinkClick r:id="rId5" action="ppaction://hlinksldjump"/>
              </a:rPr>
              <a:t>循环扫描算法</a:t>
            </a:r>
            <a:r>
              <a:rPr lang="en-US" altLang="zh-CN" sz="2000" b="1" u="sng" dirty="0">
                <a:latin typeface="楷体" panose="02010609060101010101" pitchFamily="49" charset="-122"/>
                <a:ea typeface="楷体" panose="02010609060101010101" pitchFamily="49" charset="-122"/>
                <a:hlinkClick r:id="rId5" action="ppaction://hlinksldjump"/>
              </a:rPr>
              <a:t>CSCAN</a:t>
            </a:r>
            <a:endParaRPr lang="en-US" altLang="zh-CN" sz="2000" b="1" u="sng" dirty="0">
              <a:latin typeface="楷体" panose="02010609060101010101" pitchFamily="49" charset="-122"/>
              <a:ea typeface="楷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灯片编号占位符 5">
            <a:extLst>
              <a:ext uri="{FF2B5EF4-FFF2-40B4-BE49-F238E27FC236}">
                <a16:creationId xmlns:a16="http://schemas.microsoft.com/office/drawing/2014/main" id="{E3292146-8B68-4FCB-A488-8A52BF46AD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199EB48E-518B-455D-A124-151EF3CD5038}" type="slidenum">
              <a:rPr lang="en-US" altLang="zh-CN" sz="1400" smtClean="0">
                <a:latin typeface="Arial" panose="020B0604020202020204" pitchFamily="34" charset="0"/>
              </a:rPr>
              <a:pPr>
                <a:lnSpc>
                  <a:spcPct val="100000"/>
                </a:lnSpc>
                <a:spcBef>
                  <a:spcPct val="0"/>
                </a:spcBef>
                <a:buFontTx/>
                <a:buNone/>
              </a:pPr>
              <a:t>143</a:t>
            </a:fld>
            <a:endParaRPr lang="en-US" altLang="zh-CN" sz="1400">
              <a:latin typeface="Arial" panose="020B0604020202020204" pitchFamily="34" charset="0"/>
            </a:endParaRPr>
          </a:p>
        </p:txBody>
      </p:sp>
      <p:sp>
        <p:nvSpPr>
          <p:cNvPr id="225282" name="Rectangle 2">
            <a:extLst>
              <a:ext uri="{FF2B5EF4-FFF2-40B4-BE49-F238E27FC236}">
                <a16:creationId xmlns:a16="http://schemas.microsoft.com/office/drawing/2014/main" id="{5EBC28DD-7205-4412-8035-E8DE146A4286}"/>
              </a:ext>
            </a:extLst>
          </p:cNvPr>
          <p:cNvSpPr>
            <a:spLocks noGrp="1" noChangeArrowheads="1"/>
          </p:cNvSpPr>
          <p:nvPr>
            <p:ph type="body" idx="1"/>
          </p:nvPr>
        </p:nvSpPr>
        <p:spPr>
          <a:xfrm>
            <a:off x="381000" y="1989138"/>
            <a:ext cx="8534400" cy="4337050"/>
          </a:xfrm>
          <a:noFill/>
        </p:spPr>
        <p:txBody>
          <a:bodyPr/>
          <a:lstStyle/>
          <a:p>
            <a:pPr eaLnBrk="1" hangingPunct="1">
              <a:lnSpc>
                <a:spcPct val="120000"/>
              </a:lnSpc>
            </a:pPr>
            <a:r>
              <a:rPr lang="zh-CN" altLang="en-US" b="1">
                <a:latin typeface="楷体" panose="02010609060101010101" pitchFamily="49" charset="-122"/>
                <a:ea typeface="楷体" panose="02010609060101010101" pitchFamily="49" charset="-122"/>
              </a:rPr>
              <a:t>按访问请求到达的先后次序服务</a:t>
            </a:r>
          </a:p>
          <a:p>
            <a:pPr eaLnBrk="1" hangingPunct="1">
              <a:lnSpc>
                <a:spcPct val="120000"/>
              </a:lnSpc>
            </a:pPr>
            <a:r>
              <a:rPr lang="zh-CN" altLang="en-US" b="1">
                <a:latin typeface="楷体" panose="02010609060101010101" pitchFamily="49" charset="-122"/>
                <a:ea typeface="楷体" panose="02010609060101010101" pitchFamily="49" charset="-122"/>
              </a:rPr>
              <a:t>优点：简单，公平；</a:t>
            </a:r>
          </a:p>
          <a:p>
            <a:pPr eaLnBrk="1" hangingPunct="1">
              <a:lnSpc>
                <a:spcPct val="120000"/>
              </a:lnSpc>
            </a:pPr>
            <a:r>
              <a:rPr lang="zh-CN" altLang="en-US" b="1">
                <a:latin typeface="楷体" panose="02010609060101010101" pitchFamily="49" charset="-122"/>
                <a:ea typeface="楷体" panose="02010609060101010101" pitchFamily="49" charset="-122"/>
              </a:rPr>
              <a:t>缺点：效率不高，相邻两次请求可能会造成最内到最外的柱面寻道，使磁头反复移动，增加了服务时间，对机械也不利</a:t>
            </a:r>
          </a:p>
        </p:txBody>
      </p:sp>
      <p:sp>
        <p:nvSpPr>
          <p:cNvPr id="212996" name="AutoShape 5">
            <a:extLst>
              <a:ext uri="{FF2B5EF4-FFF2-40B4-BE49-F238E27FC236}">
                <a16:creationId xmlns:a16="http://schemas.microsoft.com/office/drawing/2014/main" id="{4EDF4AA7-4E06-4F5F-8F3C-A2CAF1B2F259}"/>
              </a:ext>
            </a:extLst>
          </p:cNvPr>
          <p:cNvSpPr>
            <a:spLocks noChangeArrowheads="1"/>
          </p:cNvSpPr>
          <p:nvPr/>
        </p:nvSpPr>
        <p:spPr bwMode="auto">
          <a:xfrm>
            <a:off x="1185863" y="692150"/>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b="1">
                <a:solidFill>
                  <a:schemeClr val="tx2"/>
                </a:solidFill>
                <a:latin typeface="Arial" panose="020B0604020202020204" pitchFamily="34" charset="0"/>
              </a:rPr>
              <a:t>先来先服务</a:t>
            </a:r>
            <a:r>
              <a:rPr lang="en-US" altLang="zh-CN" b="1">
                <a:solidFill>
                  <a:schemeClr val="tx2"/>
                </a:solidFill>
                <a:latin typeface="Arial" panose="020B0604020202020204" pitchFamily="34" charset="0"/>
              </a:rPr>
              <a:t>FCFS</a:t>
            </a:r>
          </a:p>
        </p:txBody>
      </p:sp>
      <p:sp>
        <p:nvSpPr>
          <p:cNvPr id="5" name="矩形 4">
            <a:extLst>
              <a:ext uri="{FF2B5EF4-FFF2-40B4-BE49-F238E27FC236}">
                <a16:creationId xmlns:a16="http://schemas.microsoft.com/office/drawing/2014/main" id="{3F31A02F-1A11-4ABB-8A9C-D79701BAD6E0}"/>
              </a:ext>
            </a:extLst>
          </p:cNvPr>
          <p:cNvSpPr>
            <a:spLocks noChangeArrowheads="1"/>
          </p:cNvSpPr>
          <p:nvPr/>
        </p:nvSpPr>
        <p:spPr bwMode="auto">
          <a:xfrm>
            <a:off x="304800" y="5486400"/>
            <a:ext cx="8153400" cy="838200"/>
          </a:xfrm>
          <a:prstGeom prst="rect">
            <a:avLst/>
          </a:prstGeom>
          <a:solidFill>
            <a:schemeClr val="accent1"/>
          </a:solidFill>
          <a:ln w="12700" algn="ctr">
            <a:solidFill>
              <a:srgbClr val="C4B596"/>
            </a:solidFill>
            <a:round/>
            <a:headEnd/>
            <a:tailEnd/>
          </a:ln>
          <a:effectLst>
            <a:outerShdw dist="53882" dir="2700000" algn="ctr" rotWithShape="0">
              <a:srgbClr val="CBCBCB">
                <a:alpha val="79999"/>
              </a:srgbClr>
            </a:outerShdw>
          </a:effec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b="1">
                <a:latin typeface="楷体" panose="02010609060101010101" pitchFamily="49" charset="-122"/>
                <a:ea typeface="楷体" panose="02010609060101010101" pitchFamily="49" charset="-122"/>
              </a:rPr>
              <a:t>仅适用于请求磁盘</a:t>
            </a:r>
            <a:r>
              <a:rPr kumimoji="1" lang="en-US" altLang="zh-CN" b="1">
                <a:latin typeface="楷体" panose="02010609060101010101" pitchFamily="49" charset="-122"/>
                <a:ea typeface="楷体" panose="02010609060101010101" pitchFamily="49" charset="-122"/>
              </a:rPr>
              <a:t>I/O</a:t>
            </a:r>
            <a:r>
              <a:rPr kumimoji="1" lang="zh-CN" altLang="en-US" b="1">
                <a:latin typeface="楷体" panose="02010609060101010101" pitchFamily="49" charset="-122"/>
                <a:ea typeface="楷体" panose="02010609060101010101" pitchFamily="49" charset="-122"/>
              </a:rPr>
              <a:t>的进程数目较少的场合</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5282">
                                            <p:txEl>
                                              <p:pRg st="0" end="0"/>
                                            </p:txEl>
                                          </p:spTgt>
                                        </p:tgtEl>
                                        <p:attrNameLst>
                                          <p:attrName>style.visibility</p:attrName>
                                        </p:attrNameLst>
                                      </p:cBhvr>
                                      <p:to>
                                        <p:strVal val="visible"/>
                                      </p:to>
                                    </p:set>
                                    <p:animEffect transition="in" filter="checkerboard(across)">
                                      <p:cBhvr>
                                        <p:cTn id="7" dur="500"/>
                                        <p:tgtEl>
                                          <p:spTgt spid="2252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5282">
                                            <p:txEl>
                                              <p:pRg st="1" end="1"/>
                                            </p:txEl>
                                          </p:spTgt>
                                        </p:tgtEl>
                                        <p:attrNameLst>
                                          <p:attrName>style.visibility</p:attrName>
                                        </p:attrNameLst>
                                      </p:cBhvr>
                                      <p:to>
                                        <p:strVal val="visible"/>
                                      </p:to>
                                    </p:set>
                                    <p:animEffect transition="in" filter="checkerboard(across)">
                                      <p:cBhvr>
                                        <p:cTn id="12" dur="500"/>
                                        <p:tgtEl>
                                          <p:spTgt spid="22528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25282">
                                            <p:txEl>
                                              <p:pRg st="2" end="2"/>
                                            </p:txEl>
                                          </p:spTgt>
                                        </p:tgtEl>
                                        <p:attrNameLst>
                                          <p:attrName>style.visibility</p:attrName>
                                        </p:attrNameLst>
                                      </p:cBhvr>
                                      <p:to>
                                        <p:strVal val="visible"/>
                                      </p:to>
                                    </p:set>
                                    <p:animEffect transition="in" filter="checkerboard(across)">
                                      <p:cBhvr>
                                        <p:cTn id="17" dur="500"/>
                                        <p:tgtEl>
                                          <p:spTgt spid="22528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build="p"/>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灯片编号占位符 5">
            <a:extLst>
              <a:ext uri="{FF2B5EF4-FFF2-40B4-BE49-F238E27FC236}">
                <a16:creationId xmlns:a16="http://schemas.microsoft.com/office/drawing/2014/main" id="{E38B5A89-C810-4305-A83C-832C558EE2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19E48224-4A08-407C-BBF2-0020185C03D7}"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144</a:t>
            </a:fld>
            <a:endParaRPr lang="en-US" altLang="zh-CN" sz="1400">
              <a:latin typeface="楷体" panose="02010609060101010101" pitchFamily="49" charset="-122"/>
              <a:ea typeface="楷体" panose="02010609060101010101" pitchFamily="49" charset="-122"/>
            </a:endParaRPr>
          </a:p>
        </p:txBody>
      </p:sp>
      <p:sp>
        <p:nvSpPr>
          <p:cNvPr id="214019" name="Rectangle 2">
            <a:extLst>
              <a:ext uri="{FF2B5EF4-FFF2-40B4-BE49-F238E27FC236}">
                <a16:creationId xmlns:a16="http://schemas.microsoft.com/office/drawing/2014/main" id="{FD8CC4EB-6EAF-4DBF-9F5F-85620EB1EC10}"/>
              </a:ext>
            </a:extLst>
          </p:cNvPr>
          <p:cNvSpPr>
            <a:spLocks noGrp="1" noChangeArrowheads="1"/>
          </p:cNvSpPr>
          <p:nvPr>
            <p:ph type="body" idx="1"/>
          </p:nvPr>
        </p:nvSpPr>
        <p:spPr>
          <a:xfrm>
            <a:off x="323850" y="1831975"/>
            <a:ext cx="8077200" cy="4340225"/>
          </a:xfrm>
          <a:noFill/>
        </p:spPr>
        <p:txBody>
          <a:bodyPr/>
          <a:lstStyle/>
          <a:p>
            <a:pPr eaLnBrk="1" hangingPunct="1"/>
            <a:r>
              <a:rPr lang="zh-CN" altLang="en-US" b="1">
                <a:latin typeface="楷体" panose="02010609060101010101" pitchFamily="49" charset="-122"/>
                <a:ea typeface="楷体" panose="02010609060101010101" pitchFamily="49" charset="-122"/>
              </a:rPr>
              <a:t>假设磁盘访问序列：</a:t>
            </a:r>
            <a:r>
              <a:rPr lang="en-US" altLang="zh-CN" b="1">
                <a:latin typeface="楷体" panose="02010609060101010101" pitchFamily="49" charset="-122"/>
                <a:ea typeface="楷体" panose="02010609060101010101" pitchFamily="49" charset="-122"/>
              </a:rPr>
              <a:t>98</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183</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37</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122</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14</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124</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65</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67</a:t>
            </a:r>
          </a:p>
          <a:p>
            <a:pPr eaLnBrk="1" hangingPunct="1"/>
            <a:r>
              <a:rPr lang="zh-CN" altLang="en-US" b="1">
                <a:latin typeface="楷体" panose="02010609060101010101" pitchFamily="49" charset="-122"/>
                <a:ea typeface="楷体" panose="02010609060101010101" pitchFamily="49" charset="-122"/>
              </a:rPr>
              <a:t>读写头起始位置：</a:t>
            </a:r>
            <a:r>
              <a:rPr lang="en-US" altLang="zh-CN" b="1">
                <a:latin typeface="楷体" panose="02010609060101010101" pitchFamily="49" charset="-122"/>
                <a:ea typeface="楷体" panose="02010609060101010101" pitchFamily="49" charset="-122"/>
              </a:rPr>
              <a:t>53</a:t>
            </a:r>
          </a:p>
          <a:p>
            <a:pPr eaLnBrk="1" hangingPunct="1"/>
            <a:endParaRPr lang="en-US" altLang="zh-CN" b="1">
              <a:latin typeface="楷体" panose="02010609060101010101" pitchFamily="49" charset="-122"/>
              <a:ea typeface="楷体" panose="02010609060101010101" pitchFamily="49" charset="-122"/>
            </a:endParaRPr>
          </a:p>
          <a:p>
            <a:pPr eaLnBrk="1" hangingPunct="1"/>
            <a:r>
              <a:rPr lang="zh-CN" altLang="en-US" b="1">
                <a:latin typeface="楷体" panose="02010609060101010101" pitchFamily="49" charset="-122"/>
                <a:ea typeface="楷体" panose="02010609060101010101" pitchFamily="49" charset="-122"/>
              </a:rPr>
              <a:t>安排磁头服务序列</a:t>
            </a:r>
          </a:p>
          <a:p>
            <a:pPr eaLnBrk="1" hangingPunct="1"/>
            <a:r>
              <a:rPr lang="zh-CN" altLang="en-US" b="1">
                <a:latin typeface="楷体" panose="02010609060101010101" pitchFamily="49" charset="-122"/>
                <a:ea typeface="楷体" panose="02010609060101010101" pitchFamily="49" charset="-122"/>
              </a:rPr>
              <a:t>计算磁头移动总距离（道数）</a:t>
            </a:r>
          </a:p>
        </p:txBody>
      </p:sp>
      <p:sp>
        <p:nvSpPr>
          <p:cNvPr id="214020" name="AutoShape 5">
            <a:extLst>
              <a:ext uri="{FF2B5EF4-FFF2-40B4-BE49-F238E27FC236}">
                <a16:creationId xmlns:a16="http://schemas.microsoft.com/office/drawing/2014/main" id="{F0715420-5162-4731-A885-E5A57B9A187D}"/>
              </a:ext>
            </a:extLst>
          </p:cNvPr>
          <p:cNvSpPr>
            <a:spLocks noChangeArrowheads="1"/>
          </p:cNvSpPr>
          <p:nvPr/>
        </p:nvSpPr>
        <p:spPr bwMode="auto">
          <a:xfrm>
            <a:off x="1185863" y="692150"/>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b="1">
                <a:solidFill>
                  <a:schemeClr val="tx2"/>
                </a:solidFill>
                <a:latin typeface="楷体" panose="02010609060101010101" pitchFamily="49" charset="-122"/>
                <a:ea typeface="楷体" panose="02010609060101010101" pitchFamily="49" charset="-122"/>
              </a:rPr>
              <a:t>先来先服务</a:t>
            </a:r>
            <a:r>
              <a:rPr lang="en-US" altLang="zh-CN" b="1">
                <a:solidFill>
                  <a:schemeClr val="tx2"/>
                </a:solidFill>
                <a:latin typeface="楷体" panose="02010609060101010101" pitchFamily="49" charset="-122"/>
                <a:ea typeface="楷体" panose="02010609060101010101" pitchFamily="49" charset="-122"/>
              </a:rPr>
              <a:t>FCFS</a:t>
            </a:r>
          </a:p>
        </p:txBody>
      </p:sp>
    </p:spTree>
  </p:cSld>
  <p:clrMapOvr>
    <a:masterClrMapping/>
  </p:clrMapOvr>
  <p:transition>
    <p:zoom/>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灯片编号占位符 4">
            <a:extLst>
              <a:ext uri="{FF2B5EF4-FFF2-40B4-BE49-F238E27FC236}">
                <a16:creationId xmlns:a16="http://schemas.microsoft.com/office/drawing/2014/main" id="{47FE7CF2-4F2A-46DA-A9CC-A9555CE883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F6243BC8-B800-4AC1-8E16-E35AA7FC2B84}"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145</a:t>
            </a:fld>
            <a:endParaRPr lang="en-US" altLang="zh-CN" sz="1400">
              <a:latin typeface="楷体" panose="02010609060101010101" pitchFamily="49" charset="-122"/>
              <a:ea typeface="楷体" panose="02010609060101010101" pitchFamily="49" charset="-122"/>
            </a:endParaRPr>
          </a:p>
        </p:txBody>
      </p:sp>
      <p:sp>
        <p:nvSpPr>
          <p:cNvPr id="227332" name="Text Box 4">
            <a:extLst>
              <a:ext uri="{FF2B5EF4-FFF2-40B4-BE49-F238E27FC236}">
                <a16:creationId xmlns:a16="http://schemas.microsoft.com/office/drawing/2014/main" id="{8F0F6262-82CE-4F13-A49F-470BC1099F54}"/>
              </a:ext>
            </a:extLst>
          </p:cNvPr>
          <p:cNvSpPr txBox="1">
            <a:spLocks noChangeArrowheads="1"/>
          </p:cNvSpPr>
          <p:nvPr/>
        </p:nvSpPr>
        <p:spPr bwMode="auto">
          <a:xfrm>
            <a:off x="1143000" y="5157788"/>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anose="02010609060101010101" pitchFamily="49" charset="-122"/>
                <a:ea typeface="楷体" panose="02010609060101010101" pitchFamily="49" charset="-122"/>
              </a:rPr>
              <a:t>磁盘访问序列：</a:t>
            </a:r>
            <a:r>
              <a:rPr lang="en-US" altLang="zh-CN" sz="2400" b="1">
                <a:solidFill>
                  <a:srgbClr val="000000"/>
                </a:solidFill>
                <a:latin typeface="楷体" panose="02010609060101010101" pitchFamily="49" charset="-122"/>
                <a:ea typeface="楷体" panose="02010609060101010101" pitchFamily="49" charset="-122"/>
              </a:rPr>
              <a:t>98</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183</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37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122</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65</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67</a:t>
            </a:r>
            <a:endParaRPr lang="en-US" altLang="zh-CN" sz="2400" b="1">
              <a:latin typeface="楷体" panose="02010609060101010101" pitchFamily="49" charset="-122"/>
              <a:ea typeface="楷体" panose="02010609060101010101" pitchFamily="49" charset="-122"/>
            </a:endParaRPr>
          </a:p>
        </p:txBody>
      </p:sp>
      <p:sp>
        <p:nvSpPr>
          <p:cNvPr id="215044" name="AutoShape 6">
            <a:extLst>
              <a:ext uri="{FF2B5EF4-FFF2-40B4-BE49-F238E27FC236}">
                <a16:creationId xmlns:a16="http://schemas.microsoft.com/office/drawing/2014/main" id="{A1AD04E0-196A-4D99-9BDF-F7D4294DE882}"/>
              </a:ext>
            </a:extLst>
          </p:cNvPr>
          <p:cNvSpPr>
            <a:spLocks noChangeArrowheads="1"/>
          </p:cNvSpPr>
          <p:nvPr/>
        </p:nvSpPr>
        <p:spPr bwMode="auto">
          <a:xfrm>
            <a:off x="-36513" y="766763"/>
            <a:ext cx="1081088" cy="4967287"/>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sz="3600">
                <a:solidFill>
                  <a:schemeClr val="tx2"/>
                </a:solidFill>
                <a:latin typeface="楷体" panose="02010609060101010101" pitchFamily="49" charset="-122"/>
                <a:ea typeface="楷体" panose="02010609060101010101" pitchFamily="49" charset="-122"/>
              </a:rPr>
              <a:t>先来先服务</a:t>
            </a:r>
            <a:r>
              <a:rPr lang="en-US" altLang="zh-CN" sz="3600">
                <a:solidFill>
                  <a:schemeClr val="tx2"/>
                </a:solidFill>
                <a:latin typeface="楷体" panose="02010609060101010101" pitchFamily="49" charset="-122"/>
                <a:ea typeface="楷体" panose="02010609060101010101" pitchFamily="49" charset="-122"/>
              </a:rPr>
              <a:t>FCFS</a:t>
            </a:r>
          </a:p>
        </p:txBody>
      </p:sp>
      <p:sp>
        <p:nvSpPr>
          <p:cNvPr id="215045" name="Text Box 7">
            <a:extLst>
              <a:ext uri="{FF2B5EF4-FFF2-40B4-BE49-F238E27FC236}">
                <a16:creationId xmlns:a16="http://schemas.microsoft.com/office/drawing/2014/main" id="{389CDC17-C581-4707-B47F-F6C896B1BE9C}"/>
              </a:ext>
            </a:extLst>
          </p:cNvPr>
          <p:cNvSpPr txBox="1">
            <a:spLocks noChangeArrowheads="1"/>
          </p:cNvSpPr>
          <p:nvPr/>
        </p:nvSpPr>
        <p:spPr bwMode="auto">
          <a:xfrm>
            <a:off x="1149350" y="1198563"/>
            <a:ext cx="7850188" cy="3816350"/>
          </a:xfrm>
          <a:prstGeom prst="rect">
            <a:avLst/>
          </a:prstGeom>
          <a:blipFill dpi="0" rotWithShape="1">
            <a:blip r:embed="rId2"/>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endParaRPr lang="zh-CN" altLang="zh-CN" sz="2400">
              <a:latin typeface="楷体" panose="02010609060101010101" pitchFamily="49" charset="-122"/>
              <a:ea typeface="楷体" panose="02010609060101010101" pitchFamily="49" charset="-122"/>
            </a:endParaRPr>
          </a:p>
        </p:txBody>
      </p:sp>
      <p:graphicFrame>
        <p:nvGraphicFramePr>
          <p:cNvPr id="227600" name="Group 272">
            <a:extLst>
              <a:ext uri="{FF2B5EF4-FFF2-40B4-BE49-F238E27FC236}">
                <a16:creationId xmlns:a16="http://schemas.microsoft.com/office/drawing/2014/main" id="{20430A9E-025B-45DC-B5CF-5464A52BFE43}"/>
              </a:ext>
            </a:extLst>
          </p:cNvPr>
          <p:cNvGraphicFramePr>
            <a:graphicFrameLocks noGrp="1"/>
          </p:cNvGraphicFramePr>
          <p:nvPr>
            <p:ph/>
          </p:nvPr>
        </p:nvGraphicFramePr>
        <p:xfrm>
          <a:off x="1149350" y="1198563"/>
          <a:ext cx="7489825" cy="3490912"/>
        </p:xfrm>
        <a:graphic>
          <a:graphicData uri="http://schemas.openxmlformats.org/drawingml/2006/table">
            <a:tbl>
              <a:tblPr/>
              <a:tblGrid>
                <a:gridCol w="506413">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7937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gridCol w="503238">
                  <a:extLst>
                    <a:ext uri="{9D8B030D-6E8A-4147-A177-3AD203B41FA5}">
                      <a16:colId xmlns:a16="http://schemas.microsoft.com/office/drawing/2014/main" val="20004"/>
                    </a:ext>
                  </a:extLst>
                </a:gridCol>
                <a:gridCol w="793750">
                  <a:extLst>
                    <a:ext uri="{9D8B030D-6E8A-4147-A177-3AD203B41FA5}">
                      <a16:colId xmlns:a16="http://schemas.microsoft.com/office/drawing/2014/main" val="20005"/>
                    </a:ext>
                  </a:extLst>
                </a:gridCol>
                <a:gridCol w="827087">
                  <a:extLst>
                    <a:ext uri="{9D8B030D-6E8A-4147-A177-3AD203B41FA5}">
                      <a16:colId xmlns:a16="http://schemas.microsoft.com/office/drawing/2014/main" val="20006"/>
                    </a:ext>
                  </a:extLst>
                </a:gridCol>
                <a:gridCol w="433388">
                  <a:extLst>
                    <a:ext uri="{9D8B030D-6E8A-4147-A177-3AD203B41FA5}">
                      <a16:colId xmlns:a16="http://schemas.microsoft.com/office/drawing/2014/main" val="20007"/>
                    </a:ext>
                  </a:extLst>
                </a:gridCol>
                <a:gridCol w="287337">
                  <a:extLst>
                    <a:ext uri="{9D8B030D-6E8A-4147-A177-3AD203B41FA5}">
                      <a16:colId xmlns:a16="http://schemas.microsoft.com/office/drawing/2014/main" val="20008"/>
                    </a:ext>
                  </a:extLst>
                </a:gridCol>
                <a:gridCol w="323850">
                  <a:extLst>
                    <a:ext uri="{9D8B030D-6E8A-4147-A177-3AD203B41FA5}">
                      <a16:colId xmlns:a16="http://schemas.microsoft.com/office/drawing/2014/main" val="20009"/>
                    </a:ext>
                  </a:extLst>
                </a:gridCol>
                <a:gridCol w="936625">
                  <a:extLst>
                    <a:ext uri="{9D8B030D-6E8A-4147-A177-3AD203B41FA5}">
                      <a16:colId xmlns:a16="http://schemas.microsoft.com/office/drawing/2014/main" val="20010"/>
                    </a:ext>
                  </a:extLst>
                </a:gridCol>
                <a:gridCol w="717550">
                  <a:extLst>
                    <a:ext uri="{9D8B030D-6E8A-4147-A177-3AD203B41FA5}">
                      <a16:colId xmlns:a16="http://schemas.microsoft.com/office/drawing/2014/main" val="20011"/>
                    </a:ext>
                  </a:extLst>
                </a:gridCol>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14</a:t>
                      </a: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37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53</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65</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98</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122</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124</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183</a:t>
                      </a: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27575" name="Line 247">
            <a:extLst>
              <a:ext uri="{FF2B5EF4-FFF2-40B4-BE49-F238E27FC236}">
                <a16:creationId xmlns:a16="http://schemas.microsoft.com/office/drawing/2014/main" id="{44E2353A-8A4C-4D4C-9E4B-C7B2164B6D07}"/>
              </a:ext>
            </a:extLst>
          </p:cNvPr>
          <p:cNvSpPr>
            <a:spLocks noChangeShapeType="1"/>
          </p:cNvSpPr>
          <p:nvPr/>
        </p:nvSpPr>
        <p:spPr bwMode="auto">
          <a:xfrm>
            <a:off x="3025775" y="1625600"/>
            <a:ext cx="2087563" cy="214313"/>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76" name="Line 248">
            <a:extLst>
              <a:ext uri="{FF2B5EF4-FFF2-40B4-BE49-F238E27FC236}">
                <a16:creationId xmlns:a16="http://schemas.microsoft.com/office/drawing/2014/main" id="{D00BB377-D5DD-4872-BC9B-5E3639E11F6E}"/>
              </a:ext>
            </a:extLst>
          </p:cNvPr>
          <p:cNvSpPr>
            <a:spLocks noChangeShapeType="1"/>
          </p:cNvSpPr>
          <p:nvPr/>
        </p:nvSpPr>
        <p:spPr bwMode="auto">
          <a:xfrm>
            <a:off x="5113338" y="1839913"/>
            <a:ext cx="2808287" cy="288925"/>
          </a:xfrm>
          <a:prstGeom prst="line">
            <a:avLst/>
          </a:prstGeom>
          <a:noFill/>
          <a:ln w="57150">
            <a:solidFill>
              <a:srgbClr val="FFCC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77" name="Line 249">
            <a:extLst>
              <a:ext uri="{FF2B5EF4-FFF2-40B4-BE49-F238E27FC236}">
                <a16:creationId xmlns:a16="http://schemas.microsoft.com/office/drawing/2014/main" id="{649A4CF8-D680-4130-9CA9-7DFB2E88D9ED}"/>
              </a:ext>
            </a:extLst>
          </p:cNvPr>
          <p:cNvSpPr>
            <a:spLocks noChangeShapeType="1"/>
          </p:cNvSpPr>
          <p:nvPr/>
        </p:nvSpPr>
        <p:spPr bwMode="auto">
          <a:xfrm rot="10016990">
            <a:off x="2295525" y="1703388"/>
            <a:ext cx="5545138" cy="1101725"/>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78" name="Text Box 250">
            <a:extLst>
              <a:ext uri="{FF2B5EF4-FFF2-40B4-BE49-F238E27FC236}">
                <a16:creationId xmlns:a16="http://schemas.microsoft.com/office/drawing/2014/main" id="{E1613DFC-0BE1-4685-8624-E85C85B53E70}"/>
              </a:ext>
            </a:extLst>
          </p:cNvPr>
          <p:cNvSpPr txBox="1">
            <a:spLocks noChangeArrowheads="1"/>
          </p:cNvSpPr>
          <p:nvPr/>
        </p:nvSpPr>
        <p:spPr bwMode="auto">
          <a:xfrm>
            <a:off x="4030663" y="1552575"/>
            <a:ext cx="617537" cy="461963"/>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00"/>
                </a:solidFill>
                <a:latin typeface="楷体" panose="02010609060101010101" pitchFamily="49" charset="-122"/>
                <a:ea typeface="楷体" panose="02010609060101010101" pitchFamily="49" charset="-122"/>
              </a:rPr>
              <a:t>45</a:t>
            </a:r>
          </a:p>
        </p:txBody>
      </p:sp>
      <p:sp>
        <p:nvSpPr>
          <p:cNvPr id="227579" name="Line 251">
            <a:extLst>
              <a:ext uri="{FF2B5EF4-FFF2-40B4-BE49-F238E27FC236}">
                <a16:creationId xmlns:a16="http://schemas.microsoft.com/office/drawing/2014/main" id="{05E49B0B-2112-4A0A-AB4B-3E8BEA1BD84C}"/>
              </a:ext>
            </a:extLst>
          </p:cNvPr>
          <p:cNvSpPr>
            <a:spLocks noChangeShapeType="1"/>
          </p:cNvSpPr>
          <p:nvPr/>
        </p:nvSpPr>
        <p:spPr bwMode="auto">
          <a:xfrm>
            <a:off x="2232025" y="2344738"/>
            <a:ext cx="3743325" cy="504825"/>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1" name="Line 253">
            <a:extLst>
              <a:ext uri="{FF2B5EF4-FFF2-40B4-BE49-F238E27FC236}">
                <a16:creationId xmlns:a16="http://schemas.microsoft.com/office/drawing/2014/main" id="{BFA06DA0-2758-48EF-A374-3A2651BB9CC5}"/>
              </a:ext>
            </a:extLst>
          </p:cNvPr>
          <p:cNvSpPr>
            <a:spLocks noChangeShapeType="1"/>
          </p:cNvSpPr>
          <p:nvPr/>
        </p:nvSpPr>
        <p:spPr bwMode="auto">
          <a:xfrm rot="10016990">
            <a:off x="1647825" y="3065463"/>
            <a:ext cx="4325938" cy="277812"/>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2" name="Line 254">
            <a:extLst>
              <a:ext uri="{FF2B5EF4-FFF2-40B4-BE49-F238E27FC236}">
                <a16:creationId xmlns:a16="http://schemas.microsoft.com/office/drawing/2014/main" id="{EE94524E-AEB9-474F-BF49-61C53DB07A66}"/>
              </a:ext>
            </a:extLst>
          </p:cNvPr>
          <p:cNvSpPr>
            <a:spLocks noChangeShapeType="1"/>
          </p:cNvSpPr>
          <p:nvPr/>
        </p:nvSpPr>
        <p:spPr bwMode="auto">
          <a:xfrm>
            <a:off x="1655763" y="3567113"/>
            <a:ext cx="5040312" cy="146050"/>
          </a:xfrm>
          <a:prstGeom prst="line">
            <a:avLst/>
          </a:prstGeom>
          <a:noFill/>
          <a:ln w="571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3" name="Line 255">
            <a:extLst>
              <a:ext uri="{FF2B5EF4-FFF2-40B4-BE49-F238E27FC236}">
                <a16:creationId xmlns:a16="http://schemas.microsoft.com/office/drawing/2014/main" id="{2B585C2B-2446-46C2-8CBC-9D2D2A19F8CE}"/>
              </a:ext>
            </a:extLst>
          </p:cNvPr>
          <p:cNvSpPr>
            <a:spLocks noChangeShapeType="1"/>
          </p:cNvSpPr>
          <p:nvPr/>
        </p:nvSpPr>
        <p:spPr bwMode="auto">
          <a:xfrm rot="10016990">
            <a:off x="3743325" y="3784600"/>
            <a:ext cx="2914650" cy="314325"/>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4" name="Line 256">
            <a:extLst>
              <a:ext uri="{FF2B5EF4-FFF2-40B4-BE49-F238E27FC236}">
                <a16:creationId xmlns:a16="http://schemas.microsoft.com/office/drawing/2014/main" id="{65D87DAA-9751-4131-A874-F3C4E4988C10}"/>
              </a:ext>
            </a:extLst>
          </p:cNvPr>
          <p:cNvSpPr>
            <a:spLocks noChangeShapeType="1"/>
          </p:cNvSpPr>
          <p:nvPr/>
        </p:nvSpPr>
        <p:spPr bwMode="auto">
          <a:xfrm>
            <a:off x="3816350" y="4144963"/>
            <a:ext cx="503238" cy="21590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5" name="Text Box 257">
            <a:extLst>
              <a:ext uri="{FF2B5EF4-FFF2-40B4-BE49-F238E27FC236}">
                <a16:creationId xmlns:a16="http://schemas.microsoft.com/office/drawing/2014/main" id="{E3C0DB24-2F97-435C-AE42-14CD2F1E3E49}"/>
              </a:ext>
            </a:extLst>
          </p:cNvPr>
          <p:cNvSpPr txBox="1">
            <a:spLocks noChangeArrowheads="1"/>
          </p:cNvSpPr>
          <p:nvPr/>
        </p:nvSpPr>
        <p:spPr bwMode="auto">
          <a:xfrm>
            <a:off x="5903913" y="1625600"/>
            <a:ext cx="649287" cy="461963"/>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CC99"/>
                </a:solidFill>
                <a:latin typeface="楷体" panose="02010609060101010101" pitchFamily="49" charset="-122"/>
                <a:ea typeface="楷体" panose="02010609060101010101" pitchFamily="49" charset="-122"/>
              </a:rPr>
              <a:t>85</a:t>
            </a:r>
          </a:p>
        </p:txBody>
      </p:sp>
      <p:sp>
        <p:nvSpPr>
          <p:cNvPr id="227586" name="Text Box 258">
            <a:extLst>
              <a:ext uri="{FF2B5EF4-FFF2-40B4-BE49-F238E27FC236}">
                <a16:creationId xmlns:a16="http://schemas.microsoft.com/office/drawing/2014/main" id="{CAE36B8C-22BF-44C1-8725-38F55F992081}"/>
              </a:ext>
            </a:extLst>
          </p:cNvPr>
          <p:cNvSpPr txBox="1">
            <a:spLocks noChangeArrowheads="1"/>
          </p:cNvSpPr>
          <p:nvPr/>
        </p:nvSpPr>
        <p:spPr bwMode="auto">
          <a:xfrm>
            <a:off x="4824413" y="2057400"/>
            <a:ext cx="719137"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146</a:t>
            </a:r>
          </a:p>
        </p:txBody>
      </p:sp>
      <p:sp>
        <p:nvSpPr>
          <p:cNvPr id="227587" name="Text Box 259">
            <a:extLst>
              <a:ext uri="{FF2B5EF4-FFF2-40B4-BE49-F238E27FC236}">
                <a16:creationId xmlns:a16="http://schemas.microsoft.com/office/drawing/2014/main" id="{DCAE22B4-8322-4BC2-87D6-795A9D5B7966}"/>
              </a:ext>
            </a:extLst>
          </p:cNvPr>
          <p:cNvSpPr txBox="1">
            <a:spLocks noChangeArrowheads="1"/>
          </p:cNvSpPr>
          <p:nvPr/>
        </p:nvSpPr>
        <p:spPr bwMode="auto">
          <a:xfrm>
            <a:off x="3887788" y="2416175"/>
            <a:ext cx="608012"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85</a:t>
            </a:r>
          </a:p>
        </p:txBody>
      </p:sp>
      <p:sp>
        <p:nvSpPr>
          <p:cNvPr id="227588" name="Text Box 260">
            <a:extLst>
              <a:ext uri="{FF2B5EF4-FFF2-40B4-BE49-F238E27FC236}">
                <a16:creationId xmlns:a16="http://schemas.microsoft.com/office/drawing/2014/main" id="{4BE0FDCD-7B90-4BE8-A736-529776BEA3FF}"/>
              </a:ext>
            </a:extLst>
          </p:cNvPr>
          <p:cNvSpPr txBox="1">
            <a:spLocks noChangeArrowheads="1"/>
          </p:cNvSpPr>
          <p:nvPr/>
        </p:nvSpPr>
        <p:spPr bwMode="auto">
          <a:xfrm>
            <a:off x="3095625" y="3065463"/>
            <a:ext cx="792163"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108</a:t>
            </a:r>
          </a:p>
        </p:txBody>
      </p:sp>
      <p:sp>
        <p:nvSpPr>
          <p:cNvPr id="227589" name="Text Box 261">
            <a:extLst>
              <a:ext uri="{FF2B5EF4-FFF2-40B4-BE49-F238E27FC236}">
                <a16:creationId xmlns:a16="http://schemas.microsoft.com/office/drawing/2014/main" id="{69B4D3FC-1B37-4BEB-836C-04CDAD57A802}"/>
              </a:ext>
            </a:extLst>
          </p:cNvPr>
          <p:cNvSpPr txBox="1">
            <a:spLocks noChangeArrowheads="1"/>
          </p:cNvSpPr>
          <p:nvPr/>
        </p:nvSpPr>
        <p:spPr bwMode="auto">
          <a:xfrm>
            <a:off x="4103688" y="3419475"/>
            <a:ext cx="792162"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110</a:t>
            </a:r>
          </a:p>
        </p:txBody>
      </p:sp>
      <p:sp>
        <p:nvSpPr>
          <p:cNvPr id="227590" name="Text Box 262">
            <a:extLst>
              <a:ext uri="{FF2B5EF4-FFF2-40B4-BE49-F238E27FC236}">
                <a16:creationId xmlns:a16="http://schemas.microsoft.com/office/drawing/2014/main" id="{2D0A1022-7E74-4C27-AE91-CE02E59CCCA5}"/>
              </a:ext>
            </a:extLst>
          </p:cNvPr>
          <p:cNvSpPr txBox="1">
            <a:spLocks noChangeArrowheads="1"/>
          </p:cNvSpPr>
          <p:nvPr/>
        </p:nvSpPr>
        <p:spPr bwMode="auto">
          <a:xfrm>
            <a:off x="4967288" y="3784600"/>
            <a:ext cx="576262"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59</a:t>
            </a:r>
          </a:p>
        </p:txBody>
      </p:sp>
      <p:sp>
        <p:nvSpPr>
          <p:cNvPr id="227591" name="Text Box 263">
            <a:extLst>
              <a:ext uri="{FF2B5EF4-FFF2-40B4-BE49-F238E27FC236}">
                <a16:creationId xmlns:a16="http://schemas.microsoft.com/office/drawing/2014/main" id="{B81006CA-65E8-4912-8D79-831E22508CED}"/>
              </a:ext>
            </a:extLst>
          </p:cNvPr>
          <p:cNvSpPr txBox="1">
            <a:spLocks noChangeArrowheads="1"/>
          </p:cNvSpPr>
          <p:nvPr/>
        </p:nvSpPr>
        <p:spPr bwMode="auto">
          <a:xfrm>
            <a:off x="3887788" y="4433888"/>
            <a:ext cx="360362"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a:t>
            </a:r>
          </a:p>
        </p:txBody>
      </p:sp>
      <p:sp>
        <p:nvSpPr>
          <p:cNvPr id="227592" name="AutoShape 264">
            <a:extLst>
              <a:ext uri="{FF2B5EF4-FFF2-40B4-BE49-F238E27FC236}">
                <a16:creationId xmlns:a16="http://schemas.microsoft.com/office/drawing/2014/main" id="{D51F8F05-152D-4D9D-81CE-3A7274FF7471}"/>
              </a:ext>
            </a:extLst>
          </p:cNvPr>
          <p:cNvSpPr>
            <a:spLocks noChangeArrowheads="1"/>
          </p:cNvSpPr>
          <p:nvPr/>
        </p:nvSpPr>
        <p:spPr bwMode="auto">
          <a:xfrm>
            <a:off x="609600" y="5867400"/>
            <a:ext cx="5518150" cy="1149350"/>
          </a:xfrm>
          <a:prstGeom prst="wedgeEllipseCallout">
            <a:avLst>
              <a:gd name="adj1" fmla="val -43245"/>
              <a:gd name="adj2" fmla="val -90194"/>
            </a:avLst>
          </a:prstGeom>
          <a:gradFill rotWithShape="1">
            <a:gsLst>
              <a:gs pos="0">
                <a:srgbClr val="FFFFFF"/>
              </a:gs>
              <a:gs pos="100000">
                <a:srgbClr val="FFCC99"/>
              </a:gs>
            </a:gsLst>
            <a:path path="rect">
              <a:fillToRect l="50000" t="50000" r="50000" b="50000"/>
            </a:path>
          </a:gradFill>
          <a:ln w="12700" algn="ctr">
            <a:solidFill>
              <a:srgbClr val="E6552E"/>
            </a:solidFill>
            <a:miter lim="800000"/>
            <a:headEnd/>
            <a:tailEnd/>
          </a:ln>
          <a:effectLst>
            <a:outerShdw dist="53882" dir="2700000" algn="ctr" rotWithShape="0">
              <a:srgbClr val="CBCBCB">
                <a:alpha val="79999"/>
              </a:srgbClr>
            </a:outerShdw>
          </a:effec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磁头走过的总道数：</a:t>
            </a:r>
            <a:r>
              <a:rPr lang="en-US" altLang="zh-CN" sz="2400" b="1">
                <a:latin typeface="楷体" panose="02010609060101010101" pitchFamily="49" charset="-122"/>
                <a:ea typeface="楷体" panose="02010609060101010101" pitchFamily="49" charset="-122"/>
              </a:rPr>
              <a:t>640</a:t>
            </a:r>
          </a:p>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平均寻道长度：</a:t>
            </a:r>
            <a:r>
              <a:rPr lang="en-US" altLang="zh-CN" sz="2400" b="1">
                <a:latin typeface="楷体" panose="02010609060101010101" pitchFamily="49" charset="-122"/>
                <a:ea typeface="楷体" panose="02010609060101010101" pitchFamily="49" charset="-122"/>
              </a:rPr>
              <a:t>80</a:t>
            </a:r>
            <a:endParaRPr lang="en-US" altLang="zh-CN" sz="2400">
              <a:latin typeface="楷体" panose="02010609060101010101" pitchFamily="49" charset="-122"/>
              <a:ea typeface="楷体" panose="02010609060101010101" pitchFamily="49" charset="-122"/>
            </a:endParaRPr>
          </a:p>
        </p:txBody>
      </p:sp>
      <p:sp>
        <p:nvSpPr>
          <p:cNvPr id="215094" name="Text Box 266">
            <a:extLst>
              <a:ext uri="{FF2B5EF4-FFF2-40B4-BE49-F238E27FC236}">
                <a16:creationId xmlns:a16="http://schemas.microsoft.com/office/drawing/2014/main" id="{3E98A444-B3F0-4E42-ACF1-B03BCACC3AB3}"/>
              </a:ext>
            </a:extLst>
          </p:cNvPr>
          <p:cNvSpPr txBox="1">
            <a:spLocks noChangeArrowheads="1"/>
          </p:cNvSpPr>
          <p:nvPr/>
        </p:nvSpPr>
        <p:spPr bwMode="auto">
          <a:xfrm>
            <a:off x="1655763" y="549275"/>
            <a:ext cx="5262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400">
                <a:solidFill>
                  <a:srgbClr val="000000"/>
                </a:solidFill>
                <a:latin typeface="楷体" panose="02010609060101010101" pitchFamily="49" charset="-122"/>
                <a:ea typeface="楷体" panose="02010609060101010101" pitchFamily="49" charset="-122"/>
              </a:rPr>
              <a:t>98</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183</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37</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122</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14</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124</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65</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67</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27575"/>
                                        </p:tgtEl>
                                        <p:attrNameLst>
                                          <p:attrName>style.visibility</p:attrName>
                                        </p:attrNameLst>
                                      </p:cBhvr>
                                      <p:to>
                                        <p:strVal val="visible"/>
                                      </p:to>
                                    </p:set>
                                    <p:anim calcmode="lin" valueType="num">
                                      <p:cBhvr>
                                        <p:cTn id="7" dur="500" fill="hold"/>
                                        <p:tgtEl>
                                          <p:spTgt spid="227575"/>
                                        </p:tgtEl>
                                        <p:attrNameLst>
                                          <p:attrName>ppt_x</p:attrName>
                                        </p:attrNameLst>
                                      </p:cBhvr>
                                      <p:tavLst>
                                        <p:tav tm="0">
                                          <p:val>
                                            <p:strVal val="#ppt_x-#ppt_w/2"/>
                                          </p:val>
                                        </p:tav>
                                        <p:tav tm="100000">
                                          <p:val>
                                            <p:strVal val="#ppt_x"/>
                                          </p:val>
                                        </p:tav>
                                      </p:tavLst>
                                    </p:anim>
                                    <p:anim calcmode="lin" valueType="num">
                                      <p:cBhvr>
                                        <p:cTn id="8" dur="500" fill="hold"/>
                                        <p:tgtEl>
                                          <p:spTgt spid="227575"/>
                                        </p:tgtEl>
                                        <p:attrNameLst>
                                          <p:attrName>ppt_y</p:attrName>
                                        </p:attrNameLst>
                                      </p:cBhvr>
                                      <p:tavLst>
                                        <p:tav tm="0">
                                          <p:val>
                                            <p:strVal val="#ppt_y"/>
                                          </p:val>
                                        </p:tav>
                                        <p:tav tm="100000">
                                          <p:val>
                                            <p:strVal val="#ppt_y"/>
                                          </p:val>
                                        </p:tav>
                                      </p:tavLst>
                                    </p:anim>
                                    <p:anim calcmode="lin" valueType="num">
                                      <p:cBhvr>
                                        <p:cTn id="9" dur="500" fill="hold"/>
                                        <p:tgtEl>
                                          <p:spTgt spid="227575"/>
                                        </p:tgtEl>
                                        <p:attrNameLst>
                                          <p:attrName>ppt_w</p:attrName>
                                        </p:attrNameLst>
                                      </p:cBhvr>
                                      <p:tavLst>
                                        <p:tav tm="0">
                                          <p:val>
                                            <p:fltVal val="0"/>
                                          </p:val>
                                        </p:tav>
                                        <p:tav tm="100000">
                                          <p:val>
                                            <p:strVal val="#ppt_w"/>
                                          </p:val>
                                        </p:tav>
                                      </p:tavLst>
                                    </p:anim>
                                    <p:anim calcmode="lin" valueType="num">
                                      <p:cBhvr>
                                        <p:cTn id="10" dur="500" fill="hold"/>
                                        <p:tgtEl>
                                          <p:spTgt spid="227575"/>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227576"/>
                                        </p:tgtEl>
                                        <p:attrNameLst>
                                          <p:attrName>style.visibility</p:attrName>
                                        </p:attrNameLst>
                                      </p:cBhvr>
                                      <p:to>
                                        <p:strVal val="visible"/>
                                      </p:to>
                                    </p:set>
                                    <p:anim calcmode="lin" valueType="num">
                                      <p:cBhvr>
                                        <p:cTn id="15" dur="500" fill="hold"/>
                                        <p:tgtEl>
                                          <p:spTgt spid="227576"/>
                                        </p:tgtEl>
                                        <p:attrNameLst>
                                          <p:attrName>ppt_x</p:attrName>
                                        </p:attrNameLst>
                                      </p:cBhvr>
                                      <p:tavLst>
                                        <p:tav tm="0">
                                          <p:val>
                                            <p:strVal val="#ppt_x-#ppt_w/2"/>
                                          </p:val>
                                        </p:tav>
                                        <p:tav tm="100000">
                                          <p:val>
                                            <p:strVal val="#ppt_x"/>
                                          </p:val>
                                        </p:tav>
                                      </p:tavLst>
                                    </p:anim>
                                    <p:anim calcmode="lin" valueType="num">
                                      <p:cBhvr>
                                        <p:cTn id="16" dur="500" fill="hold"/>
                                        <p:tgtEl>
                                          <p:spTgt spid="227576"/>
                                        </p:tgtEl>
                                        <p:attrNameLst>
                                          <p:attrName>ppt_y</p:attrName>
                                        </p:attrNameLst>
                                      </p:cBhvr>
                                      <p:tavLst>
                                        <p:tav tm="0">
                                          <p:val>
                                            <p:strVal val="#ppt_y"/>
                                          </p:val>
                                        </p:tav>
                                        <p:tav tm="100000">
                                          <p:val>
                                            <p:strVal val="#ppt_y"/>
                                          </p:val>
                                        </p:tav>
                                      </p:tavLst>
                                    </p:anim>
                                    <p:anim calcmode="lin" valueType="num">
                                      <p:cBhvr>
                                        <p:cTn id="17" dur="500" fill="hold"/>
                                        <p:tgtEl>
                                          <p:spTgt spid="227576"/>
                                        </p:tgtEl>
                                        <p:attrNameLst>
                                          <p:attrName>ppt_w</p:attrName>
                                        </p:attrNameLst>
                                      </p:cBhvr>
                                      <p:tavLst>
                                        <p:tav tm="0">
                                          <p:val>
                                            <p:fltVal val="0"/>
                                          </p:val>
                                        </p:tav>
                                        <p:tav tm="100000">
                                          <p:val>
                                            <p:strVal val="#ppt_w"/>
                                          </p:val>
                                        </p:tav>
                                      </p:tavLst>
                                    </p:anim>
                                    <p:anim calcmode="lin" valueType="num">
                                      <p:cBhvr>
                                        <p:cTn id="18" dur="500" fill="hold"/>
                                        <p:tgtEl>
                                          <p:spTgt spid="227576"/>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2" fill="hold" nodeType="clickEffect">
                                  <p:stCondLst>
                                    <p:cond delay="0"/>
                                  </p:stCondLst>
                                  <p:childTnLst>
                                    <p:set>
                                      <p:cBhvr>
                                        <p:cTn id="22" dur="1" fill="hold">
                                          <p:stCondLst>
                                            <p:cond delay="0"/>
                                          </p:stCondLst>
                                        </p:cTn>
                                        <p:tgtEl>
                                          <p:spTgt spid="227577"/>
                                        </p:tgtEl>
                                        <p:attrNameLst>
                                          <p:attrName>style.visibility</p:attrName>
                                        </p:attrNameLst>
                                      </p:cBhvr>
                                      <p:to>
                                        <p:strVal val="visible"/>
                                      </p:to>
                                    </p:set>
                                    <p:anim calcmode="lin" valueType="num">
                                      <p:cBhvr>
                                        <p:cTn id="23" dur="500" fill="hold"/>
                                        <p:tgtEl>
                                          <p:spTgt spid="227577"/>
                                        </p:tgtEl>
                                        <p:attrNameLst>
                                          <p:attrName>ppt_x</p:attrName>
                                        </p:attrNameLst>
                                      </p:cBhvr>
                                      <p:tavLst>
                                        <p:tav tm="0">
                                          <p:val>
                                            <p:strVal val="#ppt_x+#ppt_w/2"/>
                                          </p:val>
                                        </p:tav>
                                        <p:tav tm="100000">
                                          <p:val>
                                            <p:strVal val="#ppt_x"/>
                                          </p:val>
                                        </p:tav>
                                      </p:tavLst>
                                    </p:anim>
                                    <p:anim calcmode="lin" valueType="num">
                                      <p:cBhvr>
                                        <p:cTn id="24" dur="500" fill="hold"/>
                                        <p:tgtEl>
                                          <p:spTgt spid="227577"/>
                                        </p:tgtEl>
                                        <p:attrNameLst>
                                          <p:attrName>ppt_y</p:attrName>
                                        </p:attrNameLst>
                                      </p:cBhvr>
                                      <p:tavLst>
                                        <p:tav tm="0">
                                          <p:val>
                                            <p:strVal val="#ppt_y"/>
                                          </p:val>
                                        </p:tav>
                                        <p:tav tm="100000">
                                          <p:val>
                                            <p:strVal val="#ppt_y"/>
                                          </p:val>
                                        </p:tav>
                                      </p:tavLst>
                                    </p:anim>
                                    <p:anim calcmode="lin" valueType="num">
                                      <p:cBhvr>
                                        <p:cTn id="25" dur="500" fill="hold"/>
                                        <p:tgtEl>
                                          <p:spTgt spid="227577"/>
                                        </p:tgtEl>
                                        <p:attrNameLst>
                                          <p:attrName>ppt_w</p:attrName>
                                        </p:attrNameLst>
                                      </p:cBhvr>
                                      <p:tavLst>
                                        <p:tav tm="0">
                                          <p:val>
                                            <p:fltVal val="0"/>
                                          </p:val>
                                        </p:tav>
                                        <p:tav tm="100000">
                                          <p:val>
                                            <p:strVal val="#ppt_w"/>
                                          </p:val>
                                        </p:tav>
                                      </p:tavLst>
                                    </p:anim>
                                    <p:anim calcmode="lin" valueType="num">
                                      <p:cBhvr>
                                        <p:cTn id="26" dur="500" fill="hold"/>
                                        <p:tgtEl>
                                          <p:spTgt spid="227577"/>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27579"/>
                                        </p:tgtEl>
                                        <p:attrNameLst>
                                          <p:attrName>style.visibility</p:attrName>
                                        </p:attrNameLst>
                                      </p:cBhvr>
                                      <p:to>
                                        <p:strVal val="visible"/>
                                      </p:to>
                                    </p:set>
                                    <p:anim calcmode="lin" valueType="num">
                                      <p:cBhvr>
                                        <p:cTn id="31" dur="500" fill="hold"/>
                                        <p:tgtEl>
                                          <p:spTgt spid="227579"/>
                                        </p:tgtEl>
                                        <p:attrNameLst>
                                          <p:attrName>ppt_x</p:attrName>
                                        </p:attrNameLst>
                                      </p:cBhvr>
                                      <p:tavLst>
                                        <p:tav tm="0">
                                          <p:val>
                                            <p:strVal val="#ppt_x-#ppt_w/2"/>
                                          </p:val>
                                        </p:tav>
                                        <p:tav tm="100000">
                                          <p:val>
                                            <p:strVal val="#ppt_x"/>
                                          </p:val>
                                        </p:tav>
                                      </p:tavLst>
                                    </p:anim>
                                    <p:anim calcmode="lin" valueType="num">
                                      <p:cBhvr>
                                        <p:cTn id="32" dur="500" fill="hold"/>
                                        <p:tgtEl>
                                          <p:spTgt spid="227579"/>
                                        </p:tgtEl>
                                        <p:attrNameLst>
                                          <p:attrName>ppt_y</p:attrName>
                                        </p:attrNameLst>
                                      </p:cBhvr>
                                      <p:tavLst>
                                        <p:tav tm="0">
                                          <p:val>
                                            <p:strVal val="#ppt_y"/>
                                          </p:val>
                                        </p:tav>
                                        <p:tav tm="100000">
                                          <p:val>
                                            <p:strVal val="#ppt_y"/>
                                          </p:val>
                                        </p:tav>
                                      </p:tavLst>
                                    </p:anim>
                                    <p:anim calcmode="lin" valueType="num">
                                      <p:cBhvr>
                                        <p:cTn id="33" dur="500" fill="hold"/>
                                        <p:tgtEl>
                                          <p:spTgt spid="227579"/>
                                        </p:tgtEl>
                                        <p:attrNameLst>
                                          <p:attrName>ppt_w</p:attrName>
                                        </p:attrNameLst>
                                      </p:cBhvr>
                                      <p:tavLst>
                                        <p:tav tm="0">
                                          <p:val>
                                            <p:fltVal val="0"/>
                                          </p:val>
                                        </p:tav>
                                        <p:tav tm="100000">
                                          <p:val>
                                            <p:strVal val="#ppt_w"/>
                                          </p:val>
                                        </p:tav>
                                      </p:tavLst>
                                    </p:anim>
                                    <p:anim calcmode="lin" valueType="num">
                                      <p:cBhvr>
                                        <p:cTn id="34" dur="500" fill="hold"/>
                                        <p:tgtEl>
                                          <p:spTgt spid="227579"/>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2" fill="hold" nodeType="clickEffect">
                                  <p:stCondLst>
                                    <p:cond delay="0"/>
                                  </p:stCondLst>
                                  <p:childTnLst>
                                    <p:set>
                                      <p:cBhvr>
                                        <p:cTn id="38" dur="1" fill="hold">
                                          <p:stCondLst>
                                            <p:cond delay="0"/>
                                          </p:stCondLst>
                                        </p:cTn>
                                        <p:tgtEl>
                                          <p:spTgt spid="227581"/>
                                        </p:tgtEl>
                                        <p:attrNameLst>
                                          <p:attrName>style.visibility</p:attrName>
                                        </p:attrNameLst>
                                      </p:cBhvr>
                                      <p:to>
                                        <p:strVal val="visible"/>
                                      </p:to>
                                    </p:set>
                                    <p:anim calcmode="lin" valueType="num">
                                      <p:cBhvr>
                                        <p:cTn id="39" dur="500" fill="hold"/>
                                        <p:tgtEl>
                                          <p:spTgt spid="227581"/>
                                        </p:tgtEl>
                                        <p:attrNameLst>
                                          <p:attrName>ppt_x</p:attrName>
                                        </p:attrNameLst>
                                      </p:cBhvr>
                                      <p:tavLst>
                                        <p:tav tm="0">
                                          <p:val>
                                            <p:strVal val="#ppt_x+#ppt_w/2"/>
                                          </p:val>
                                        </p:tav>
                                        <p:tav tm="100000">
                                          <p:val>
                                            <p:strVal val="#ppt_x"/>
                                          </p:val>
                                        </p:tav>
                                      </p:tavLst>
                                    </p:anim>
                                    <p:anim calcmode="lin" valueType="num">
                                      <p:cBhvr>
                                        <p:cTn id="40" dur="500" fill="hold"/>
                                        <p:tgtEl>
                                          <p:spTgt spid="227581"/>
                                        </p:tgtEl>
                                        <p:attrNameLst>
                                          <p:attrName>ppt_y</p:attrName>
                                        </p:attrNameLst>
                                      </p:cBhvr>
                                      <p:tavLst>
                                        <p:tav tm="0">
                                          <p:val>
                                            <p:strVal val="#ppt_y"/>
                                          </p:val>
                                        </p:tav>
                                        <p:tav tm="100000">
                                          <p:val>
                                            <p:strVal val="#ppt_y"/>
                                          </p:val>
                                        </p:tav>
                                      </p:tavLst>
                                    </p:anim>
                                    <p:anim calcmode="lin" valueType="num">
                                      <p:cBhvr>
                                        <p:cTn id="41" dur="500" fill="hold"/>
                                        <p:tgtEl>
                                          <p:spTgt spid="227581"/>
                                        </p:tgtEl>
                                        <p:attrNameLst>
                                          <p:attrName>ppt_w</p:attrName>
                                        </p:attrNameLst>
                                      </p:cBhvr>
                                      <p:tavLst>
                                        <p:tav tm="0">
                                          <p:val>
                                            <p:fltVal val="0"/>
                                          </p:val>
                                        </p:tav>
                                        <p:tav tm="100000">
                                          <p:val>
                                            <p:strVal val="#ppt_w"/>
                                          </p:val>
                                        </p:tav>
                                      </p:tavLst>
                                    </p:anim>
                                    <p:anim calcmode="lin" valueType="num">
                                      <p:cBhvr>
                                        <p:cTn id="42" dur="500" fill="hold"/>
                                        <p:tgtEl>
                                          <p:spTgt spid="227581"/>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27582"/>
                                        </p:tgtEl>
                                        <p:attrNameLst>
                                          <p:attrName>style.visibility</p:attrName>
                                        </p:attrNameLst>
                                      </p:cBhvr>
                                      <p:to>
                                        <p:strVal val="visible"/>
                                      </p:to>
                                    </p:set>
                                    <p:anim calcmode="lin" valueType="num">
                                      <p:cBhvr>
                                        <p:cTn id="47" dur="500" fill="hold"/>
                                        <p:tgtEl>
                                          <p:spTgt spid="227582"/>
                                        </p:tgtEl>
                                        <p:attrNameLst>
                                          <p:attrName>ppt_x</p:attrName>
                                        </p:attrNameLst>
                                      </p:cBhvr>
                                      <p:tavLst>
                                        <p:tav tm="0">
                                          <p:val>
                                            <p:strVal val="#ppt_x-#ppt_w/2"/>
                                          </p:val>
                                        </p:tav>
                                        <p:tav tm="100000">
                                          <p:val>
                                            <p:strVal val="#ppt_x"/>
                                          </p:val>
                                        </p:tav>
                                      </p:tavLst>
                                    </p:anim>
                                    <p:anim calcmode="lin" valueType="num">
                                      <p:cBhvr>
                                        <p:cTn id="48" dur="500" fill="hold"/>
                                        <p:tgtEl>
                                          <p:spTgt spid="227582"/>
                                        </p:tgtEl>
                                        <p:attrNameLst>
                                          <p:attrName>ppt_y</p:attrName>
                                        </p:attrNameLst>
                                      </p:cBhvr>
                                      <p:tavLst>
                                        <p:tav tm="0">
                                          <p:val>
                                            <p:strVal val="#ppt_y"/>
                                          </p:val>
                                        </p:tav>
                                        <p:tav tm="100000">
                                          <p:val>
                                            <p:strVal val="#ppt_y"/>
                                          </p:val>
                                        </p:tav>
                                      </p:tavLst>
                                    </p:anim>
                                    <p:anim calcmode="lin" valueType="num">
                                      <p:cBhvr>
                                        <p:cTn id="49" dur="500" fill="hold"/>
                                        <p:tgtEl>
                                          <p:spTgt spid="227582"/>
                                        </p:tgtEl>
                                        <p:attrNameLst>
                                          <p:attrName>ppt_w</p:attrName>
                                        </p:attrNameLst>
                                      </p:cBhvr>
                                      <p:tavLst>
                                        <p:tav tm="0">
                                          <p:val>
                                            <p:fltVal val="0"/>
                                          </p:val>
                                        </p:tav>
                                        <p:tav tm="100000">
                                          <p:val>
                                            <p:strVal val="#ppt_w"/>
                                          </p:val>
                                        </p:tav>
                                      </p:tavLst>
                                    </p:anim>
                                    <p:anim calcmode="lin" valueType="num">
                                      <p:cBhvr>
                                        <p:cTn id="50" dur="500" fill="hold"/>
                                        <p:tgtEl>
                                          <p:spTgt spid="227582"/>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2" fill="hold" nodeType="clickEffect">
                                  <p:stCondLst>
                                    <p:cond delay="0"/>
                                  </p:stCondLst>
                                  <p:childTnLst>
                                    <p:set>
                                      <p:cBhvr>
                                        <p:cTn id="54" dur="1" fill="hold">
                                          <p:stCondLst>
                                            <p:cond delay="0"/>
                                          </p:stCondLst>
                                        </p:cTn>
                                        <p:tgtEl>
                                          <p:spTgt spid="227583"/>
                                        </p:tgtEl>
                                        <p:attrNameLst>
                                          <p:attrName>style.visibility</p:attrName>
                                        </p:attrNameLst>
                                      </p:cBhvr>
                                      <p:to>
                                        <p:strVal val="visible"/>
                                      </p:to>
                                    </p:set>
                                    <p:anim calcmode="lin" valueType="num">
                                      <p:cBhvr>
                                        <p:cTn id="55" dur="500" fill="hold"/>
                                        <p:tgtEl>
                                          <p:spTgt spid="227583"/>
                                        </p:tgtEl>
                                        <p:attrNameLst>
                                          <p:attrName>ppt_x</p:attrName>
                                        </p:attrNameLst>
                                      </p:cBhvr>
                                      <p:tavLst>
                                        <p:tav tm="0">
                                          <p:val>
                                            <p:strVal val="#ppt_x+#ppt_w/2"/>
                                          </p:val>
                                        </p:tav>
                                        <p:tav tm="100000">
                                          <p:val>
                                            <p:strVal val="#ppt_x"/>
                                          </p:val>
                                        </p:tav>
                                      </p:tavLst>
                                    </p:anim>
                                    <p:anim calcmode="lin" valueType="num">
                                      <p:cBhvr>
                                        <p:cTn id="56" dur="500" fill="hold"/>
                                        <p:tgtEl>
                                          <p:spTgt spid="227583"/>
                                        </p:tgtEl>
                                        <p:attrNameLst>
                                          <p:attrName>ppt_y</p:attrName>
                                        </p:attrNameLst>
                                      </p:cBhvr>
                                      <p:tavLst>
                                        <p:tav tm="0">
                                          <p:val>
                                            <p:strVal val="#ppt_y"/>
                                          </p:val>
                                        </p:tav>
                                        <p:tav tm="100000">
                                          <p:val>
                                            <p:strVal val="#ppt_y"/>
                                          </p:val>
                                        </p:tav>
                                      </p:tavLst>
                                    </p:anim>
                                    <p:anim calcmode="lin" valueType="num">
                                      <p:cBhvr>
                                        <p:cTn id="57" dur="500" fill="hold"/>
                                        <p:tgtEl>
                                          <p:spTgt spid="227583"/>
                                        </p:tgtEl>
                                        <p:attrNameLst>
                                          <p:attrName>ppt_w</p:attrName>
                                        </p:attrNameLst>
                                      </p:cBhvr>
                                      <p:tavLst>
                                        <p:tav tm="0">
                                          <p:val>
                                            <p:fltVal val="0"/>
                                          </p:val>
                                        </p:tav>
                                        <p:tav tm="100000">
                                          <p:val>
                                            <p:strVal val="#ppt_w"/>
                                          </p:val>
                                        </p:tav>
                                      </p:tavLst>
                                    </p:anim>
                                    <p:anim calcmode="lin" valueType="num">
                                      <p:cBhvr>
                                        <p:cTn id="58" dur="500" fill="hold"/>
                                        <p:tgtEl>
                                          <p:spTgt spid="227583"/>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8" fill="hold" nodeType="clickEffect">
                                  <p:stCondLst>
                                    <p:cond delay="0"/>
                                  </p:stCondLst>
                                  <p:childTnLst>
                                    <p:set>
                                      <p:cBhvr>
                                        <p:cTn id="62" dur="1" fill="hold">
                                          <p:stCondLst>
                                            <p:cond delay="0"/>
                                          </p:stCondLst>
                                        </p:cTn>
                                        <p:tgtEl>
                                          <p:spTgt spid="227584"/>
                                        </p:tgtEl>
                                        <p:attrNameLst>
                                          <p:attrName>style.visibility</p:attrName>
                                        </p:attrNameLst>
                                      </p:cBhvr>
                                      <p:to>
                                        <p:strVal val="visible"/>
                                      </p:to>
                                    </p:set>
                                    <p:anim calcmode="lin" valueType="num">
                                      <p:cBhvr>
                                        <p:cTn id="63" dur="500" fill="hold"/>
                                        <p:tgtEl>
                                          <p:spTgt spid="227584"/>
                                        </p:tgtEl>
                                        <p:attrNameLst>
                                          <p:attrName>ppt_x</p:attrName>
                                        </p:attrNameLst>
                                      </p:cBhvr>
                                      <p:tavLst>
                                        <p:tav tm="0">
                                          <p:val>
                                            <p:strVal val="#ppt_x-#ppt_w/2"/>
                                          </p:val>
                                        </p:tav>
                                        <p:tav tm="100000">
                                          <p:val>
                                            <p:strVal val="#ppt_x"/>
                                          </p:val>
                                        </p:tav>
                                      </p:tavLst>
                                    </p:anim>
                                    <p:anim calcmode="lin" valueType="num">
                                      <p:cBhvr>
                                        <p:cTn id="64" dur="500" fill="hold"/>
                                        <p:tgtEl>
                                          <p:spTgt spid="227584"/>
                                        </p:tgtEl>
                                        <p:attrNameLst>
                                          <p:attrName>ppt_y</p:attrName>
                                        </p:attrNameLst>
                                      </p:cBhvr>
                                      <p:tavLst>
                                        <p:tav tm="0">
                                          <p:val>
                                            <p:strVal val="#ppt_y"/>
                                          </p:val>
                                        </p:tav>
                                        <p:tav tm="100000">
                                          <p:val>
                                            <p:strVal val="#ppt_y"/>
                                          </p:val>
                                        </p:tav>
                                      </p:tavLst>
                                    </p:anim>
                                    <p:anim calcmode="lin" valueType="num">
                                      <p:cBhvr>
                                        <p:cTn id="65" dur="500" fill="hold"/>
                                        <p:tgtEl>
                                          <p:spTgt spid="227584"/>
                                        </p:tgtEl>
                                        <p:attrNameLst>
                                          <p:attrName>ppt_w</p:attrName>
                                        </p:attrNameLst>
                                      </p:cBhvr>
                                      <p:tavLst>
                                        <p:tav tm="0">
                                          <p:val>
                                            <p:fltVal val="0"/>
                                          </p:val>
                                        </p:tav>
                                        <p:tav tm="100000">
                                          <p:val>
                                            <p:strVal val="#ppt_w"/>
                                          </p:val>
                                        </p:tav>
                                      </p:tavLst>
                                    </p:anim>
                                    <p:anim calcmode="lin" valueType="num">
                                      <p:cBhvr>
                                        <p:cTn id="66" dur="500" fill="hold"/>
                                        <p:tgtEl>
                                          <p:spTgt spid="227584"/>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27332"/>
                                        </p:tgtEl>
                                        <p:attrNameLst>
                                          <p:attrName>style.visibility</p:attrName>
                                        </p:attrNameLst>
                                      </p:cBhvr>
                                      <p:to>
                                        <p:strVal val="visible"/>
                                      </p:to>
                                    </p:set>
                                    <p:anim calcmode="lin" valueType="num">
                                      <p:cBhvr>
                                        <p:cTn id="71" dur="1000" fill="hold"/>
                                        <p:tgtEl>
                                          <p:spTgt spid="227332"/>
                                        </p:tgtEl>
                                        <p:attrNameLst>
                                          <p:attrName>ppt_w</p:attrName>
                                        </p:attrNameLst>
                                      </p:cBhvr>
                                      <p:tavLst>
                                        <p:tav tm="0">
                                          <p:val>
                                            <p:strVal val="#ppt_w*0.70"/>
                                          </p:val>
                                        </p:tav>
                                        <p:tav tm="100000">
                                          <p:val>
                                            <p:strVal val="#ppt_w"/>
                                          </p:val>
                                        </p:tav>
                                      </p:tavLst>
                                    </p:anim>
                                    <p:anim calcmode="lin" valueType="num">
                                      <p:cBhvr>
                                        <p:cTn id="72" dur="1000" fill="hold"/>
                                        <p:tgtEl>
                                          <p:spTgt spid="227332"/>
                                        </p:tgtEl>
                                        <p:attrNameLst>
                                          <p:attrName>ppt_h</p:attrName>
                                        </p:attrNameLst>
                                      </p:cBhvr>
                                      <p:tavLst>
                                        <p:tav tm="0">
                                          <p:val>
                                            <p:strVal val="#ppt_h"/>
                                          </p:val>
                                        </p:tav>
                                        <p:tav tm="100000">
                                          <p:val>
                                            <p:strVal val="#ppt_h"/>
                                          </p:val>
                                        </p:tav>
                                      </p:tavLst>
                                    </p:anim>
                                    <p:animEffect transition="in" filter="fade">
                                      <p:cBhvr>
                                        <p:cTn id="73" dur="1000"/>
                                        <p:tgtEl>
                                          <p:spTgt spid="22733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27578"/>
                                        </p:tgtEl>
                                        <p:attrNameLst>
                                          <p:attrName>style.visibility</p:attrName>
                                        </p:attrNameLst>
                                      </p:cBhvr>
                                      <p:to>
                                        <p:strVal val="visible"/>
                                      </p:to>
                                    </p:set>
                                    <p:anim calcmode="lin" valueType="num">
                                      <p:cBhvr>
                                        <p:cTn id="78" dur="1000" fill="hold"/>
                                        <p:tgtEl>
                                          <p:spTgt spid="227578"/>
                                        </p:tgtEl>
                                        <p:attrNameLst>
                                          <p:attrName>ppt_w</p:attrName>
                                        </p:attrNameLst>
                                      </p:cBhvr>
                                      <p:tavLst>
                                        <p:tav tm="0">
                                          <p:val>
                                            <p:strVal val="#ppt_w*0.70"/>
                                          </p:val>
                                        </p:tav>
                                        <p:tav tm="100000">
                                          <p:val>
                                            <p:strVal val="#ppt_w"/>
                                          </p:val>
                                        </p:tav>
                                      </p:tavLst>
                                    </p:anim>
                                    <p:anim calcmode="lin" valueType="num">
                                      <p:cBhvr>
                                        <p:cTn id="79" dur="1000" fill="hold"/>
                                        <p:tgtEl>
                                          <p:spTgt spid="227578"/>
                                        </p:tgtEl>
                                        <p:attrNameLst>
                                          <p:attrName>ppt_h</p:attrName>
                                        </p:attrNameLst>
                                      </p:cBhvr>
                                      <p:tavLst>
                                        <p:tav tm="0">
                                          <p:val>
                                            <p:strVal val="#ppt_h"/>
                                          </p:val>
                                        </p:tav>
                                        <p:tav tm="100000">
                                          <p:val>
                                            <p:strVal val="#ppt_h"/>
                                          </p:val>
                                        </p:tav>
                                      </p:tavLst>
                                    </p:anim>
                                    <p:animEffect transition="in" filter="fade">
                                      <p:cBhvr>
                                        <p:cTn id="80" dur="1000"/>
                                        <p:tgtEl>
                                          <p:spTgt spid="22757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27585"/>
                                        </p:tgtEl>
                                        <p:attrNameLst>
                                          <p:attrName>style.visibility</p:attrName>
                                        </p:attrNameLst>
                                      </p:cBhvr>
                                      <p:to>
                                        <p:strVal val="visible"/>
                                      </p:to>
                                    </p:set>
                                    <p:anim calcmode="lin" valueType="num">
                                      <p:cBhvr>
                                        <p:cTn id="85" dur="1000" fill="hold"/>
                                        <p:tgtEl>
                                          <p:spTgt spid="227585"/>
                                        </p:tgtEl>
                                        <p:attrNameLst>
                                          <p:attrName>ppt_w</p:attrName>
                                        </p:attrNameLst>
                                      </p:cBhvr>
                                      <p:tavLst>
                                        <p:tav tm="0">
                                          <p:val>
                                            <p:strVal val="#ppt_w*0.70"/>
                                          </p:val>
                                        </p:tav>
                                        <p:tav tm="100000">
                                          <p:val>
                                            <p:strVal val="#ppt_w"/>
                                          </p:val>
                                        </p:tav>
                                      </p:tavLst>
                                    </p:anim>
                                    <p:anim calcmode="lin" valueType="num">
                                      <p:cBhvr>
                                        <p:cTn id="86" dur="1000" fill="hold"/>
                                        <p:tgtEl>
                                          <p:spTgt spid="227585"/>
                                        </p:tgtEl>
                                        <p:attrNameLst>
                                          <p:attrName>ppt_h</p:attrName>
                                        </p:attrNameLst>
                                      </p:cBhvr>
                                      <p:tavLst>
                                        <p:tav tm="0">
                                          <p:val>
                                            <p:strVal val="#ppt_h"/>
                                          </p:val>
                                        </p:tav>
                                        <p:tav tm="100000">
                                          <p:val>
                                            <p:strVal val="#ppt_h"/>
                                          </p:val>
                                        </p:tav>
                                      </p:tavLst>
                                    </p:anim>
                                    <p:animEffect transition="in" filter="fade">
                                      <p:cBhvr>
                                        <p:cTn id="87" dur="1000"/>
                                        <p:tgtEl>
                                          <p:spTgt spid="22758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27586"/>
                                        </p:tgtEl>
                                        <p:attrNameLst>
                                          <p:attrName>style.visibility</p:attrName>
                                        </p:attrNameLst>
                                      </p:cBhvr>
                                      <p:to>
                                        <p:strVal val="visible"/>
                                      </p:to>
                                    </p:set>
                                    <p:anim calcmode="lin" valueType="num">
                                      <p:cBhvr>
                                        <p:cTn id="92" dur="1000" fill="hold"/>
                                        <p:tgtEl>
                                          <p:spTgt spid="227586"/>
                                        </p:tgtEl>
                                        <p:attrNameLst>
                                          <p:attrName>ppt_w</p:attrName>
                                        </p:attrNameLst>
                                      </p:cBhvr>
                                      <p:tavLst>
                                        <p:tav tm="0">
                                          <p:val>
                                            <p:strVal val="#ppt_w*0.70"/>
                                          </p:val>
                                        </p:tav>
                                        <p:tav tm="100000">
                                          <p:val>
                                            <p:strVal val="#ppt_w"/>
                                          </p:val>
                                        </p:tav>
                                      </p:tavLst>
                                    </p:anim>
                                    <p:anim calcmode="lin" valueType="num">
                                      <p:cBhvr>
                                        <p:cTn id="93" dur="1000" fill="hold"/>
                                        <p:tgtEl>
                                          <p:spTgt spid="227586"/>
                                        </p:tgtEl>
                                        <p:attrNameLst>
                                          <p:attrName>ppt_h</p:attrName>
                                        </p:attrNameLst>
                                      </p:cBhvr>
                                      <p:tavLst>
                                        <p:tav tm="0">
                                          <p:val>
                                            <p:strVal val="#ppt_h"/>
                                          </p:val>
                                        </p:tav>
                                        <p:tav tm="100000">
                                          <p:val>
                                            <p:strVal val="#ppt_h"/>
                                          </p:val>
                                        </p:tav>
                                      </p:tavLst>
                                    </p:anim>
                                    <p:animEffect transition="in" filter="fade">
                                      <p:cBhvr>
                                        <p:cTn id="94" dur="1000"/>
                                        <p:tgtEl>
                                          <p:spTgt spid="22758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27587"/>
                                        </p:tgtEl>
                                        <p:attrNameLst>
                                          <p:attrName>style.visibility</p:attrName>
                                        </p:attrNameLst>
                                      </p:cBhvr>
                                      <p:to>
                                        <p:strVal val="visible"/>
                                      </p:to>
                                    </p:set>
                                    <p:anim calcmode="lin" valueType="num">
                                      <p:cBhvr>
                                        <p:cTn id="99" dur="1000" fill="hold"/>
                                        <p:tgtEl>
                                          <p:spTgt spid="227587"/>
                                        </p:tgtEl>
                                        <p:attrNameLst>
                                          <p:attrName>ppt_w</p:attrName>
                                        </p:attrNameLst>
                                      </p:cBhvr>
                                      <p:tavLst>
                                        <p:tav tm="0">
                                          <p:val>
                                            <p:strVal val="#ppt_w*0.70"/>
                                          </p:val>
                                        </p:tav>
                                        <p:tav tm="100000">
                                          <p:val>
                                            <p:strVal val="#ppt_w"/>
                                          </p:val>
                                        </p:tav>
                                      </p:tavLst>
                                    </p:anim>
                                    <p:anim calcmode="lin" valueType="num">
                                      <p:cBhvr>
                                        <p:cTn id="100" dur="1000" fill="hold"/>
                                        <p:tgtEl>
                                          <p:spTgt spid="227587"/>
                                        </p:tgtEl>
                                        <p:attrNameLst>
                                          <p:attrName>ppt_h</p:attrName>
                                        </p:attrNameLst>
                                      </p:cBhvr>
                                      <p:tavLst>
                                        <p:tav tm="0">
                                          <p:val>
                                            <p:strVal val="#ppt_h"/>
                                          </p:val>
                                        </p:tav>
                                        <p:tav tm="100000">
                                          <p:val>
                                            <p:strVal val="#ppt_h"/>
                                          </p:val>
                                        </p:tav>
                                      </p:tavLst>
                                    </p:anim>
                                    <p:animEffect transition="in" filter="fade">
                                      <p:cBhvr>
                                        <p:cTn id="101" dur="1000"/>
                                        <p:tgtEl>
                                          <p:spTgt spid="22758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27588"/>
                                        </p:tgtEl>
                                        <p:attrNameLst>
                                          <p:attrName>style.visibility</p:attrName>
                                        </p:attrNameLst>
                                      </p:cBhvr>
                                      <p:to>
                                        <p:strVal val="visible"/>
                                      </p:to>
                                    </p:set>
                                    <p:anim calcmode="lin" valueType="num">
                                      <p:cBhvr>
                                        <p:cTn id="106" dur="1000" fill="hold"/>
                                        <p:tgtEl>
                                          <p:spTgt spid="227588"/>
                                        </p:tgtEl>
                                        <p:attrNameLst>
                                          <p:attrName>ppt_w</p:attrName>
                                        </p:attrNameLst>
                                      </p:cBhvr>
                                      <p:tavLst>
                                        <p:tav tm="0">
                                          <p:val>
                                            <p:strVal val="#ppt_w*0.70"/>
                                          </p:val>
                                        </p:tav>
                                        <p:tav tm="100000">
                                          <p:val>
                                            <p:strVal val="#ppt_w"/>
                                          </p:val>
                                        </p:tav>
                                      </p:tavLst>
                                    </p:anim>
                                    <p:anim calcmode="lin" valueType="num">
                                      <p:cBhvr>
                                        <p:cTn id="107" dur="1000" fill="hold"/>
                                        <p:tgtEl>
                                          <p:spTgt spid="227588"/>
                                        </p:tgtEl>
                                        <p:attrNameLst>
                                          <p:attrName>ppt_h</p:attrName>
                                        </p:attrNameLst>
                                      </p:cBhvr>
                                      <p:tavLst>
                                        <p:tav tm="0">
                                          <p:val>
                                            <p:strVal val="#ppt_h"/>
                                          </p:val>
                                        </p:tav>
                                        <p:tav tm="100000">
                                          <p:val>
                                            <p:strVal val="#ppt_h"/>
                                          </p:val>
                                        </p:tav>
                                      </p:tavLst>
                                    </p:anim>
                                    <p:animEffect transition="in" filter="fade">
                                      <p:cBhvr>
                                        <p:cTn id="108" dur="1000"/>
                                        <p:tgtEl>
                                          <p:spTgt spid="227588"/>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27589"/>
                                        </p:tgtEl>
                                        <p:attrNameLst>
                                          <p:attrName>style.visibility</p:attrName>
                                        </p:attrNameLst>
                                      </p:cBhvr>
                                      <p:to>
                                        <p:strVal val="visible"/>
                                      </p:to>
                                    </p:set>
                                    <p:anim calcmode="lin" valueType="num">
                                      <p:cBhvr>
                                        <p:cTn id="113" dur="1000" fill="hold"/>
                                        <p:tgtEl>
                                          <p:spTgt spid="227589"/>
                                        </p:tgtEl>
                                        <p:attrNameLst>
                                          <p:attrName>ppt_w</p:attrName>
                                        </p:attrNameLst>
                                      </p:cBhvr>
                                      <p:tavLst>
                                        <p:tav tm="0">
                                          <p:val>
                                            <p:strVal val="#ppt_w*0.70"/>
                                          </p:val>
                                        </p:tav>
                                        <p:tav tm="100000">
                                          <p:val>
                                            <p:strVal val="#ppt_w"/>
                                          </p:val>
                                        </p:tav>
                                      </p:tavLst>
                                    </p:anim>
                                    <p:anim calcmode="lin" valueType="num">
                                      <p:cBhvr>
                                        <p:cTn id="114" dur="1000" fill="hold"/>
                                        <p:tgtEl>
                                          <p:spTgt spid="227589"/>
                                        </p:tgtEl>
                                        <p:attrNameLst>
                                          <p:attrName>ppt_h</p:attrName>
                                        </p:attrNameLst>
                                      </p:cBhvr>
                                      <p:tavLst>
                                        <p:tav tm="0">
                                          <p:val>
                                            <p:strVal val="#ppt_h"/>
                                          </p:val>
                                        </p:tav>
                                        <p:tav tm="100000">
                                          <p:val>
                                            <p:strVal val="#ppt_h"/>
                                          </p:val>
                                        </p:tav>
                                      </p:tavLst>
                                    </p:anim>
                                    <p:animEffect transition="in" filter="fade">
                                      <p:cBhvr>
                                        <p:cTn id="115" dur="1000"/>
                                        <p:tgtEl>
                                          <p:spTgt spid="227589"/>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27590"/>
                                        </p:tgtEl>
                                        <p:attrNameLst>
                                          <p:attrName>style.visibility</p:attrName>
                                        </p:attrNameLst>
                                      </p:cBhvr>
                                      <p:to>
                                        <p:strVal val="visible"/>
                                      </p:to>
                                    </p:set>
                                    <p:anim calcmode="lin" valueType="num">
                                      <p:cBhvr>
                                        <p:cTn id="120" dur="1000" fill="hold"/>
                                        <p:tgtEl>
                                          <p:spTgt spid="227590"/>
                                        </p:tgtEl>
                                        <p:attrNameLst>
                                          <p:attrName>ppt_w</p:attrName>
                                        </p:attrNameLst>
                                      </p:cBhvr>
                                      <p:tavLst>
                                        <p:tav tm="0">
                                          <p:val>
                                            <p:strVal val="#ppt_w*0.70"/>
                                          </p:val>
                                        </p:tav>
                                        <p:tav tm="100000">
                                          <p:val>
                                            <p:strVal val="#ppt_w"/>
                                          </p:val>
                                        </p:tav>
                                      </p:tavLst>
                                    </p:anim>
                                    <p:anim calcmode="lin" valueType="num">
                                      <p:cBhvr>
                                        <p:cTn id="121" dur="1000" fill="hold"/>
                                        <p:tgtEl>
                                          <p:spTgt spid="227590"/>
                                        </p:tgtEl>
                                        <p:attrNameLst>
                                          <p:attrName>ppt_h</p:attrName>
                                        </p:attrNameLst>
                                      </p:cBhvr>
                                      <p:tavLst>
                                        <p:tav tm="0">
                                          <p:val>
                                            <p:strVal val="#ppt_h"/>
                                          </p:val>
                                        </p:tav>
                                        <p:tav tm="100000">
                                          <p:val>
                                            <p:strVal val="#ppt_h"/>
                                          </p:val>
                                        </p:tav>
                                      </p:tavLst>
                                    </p:anim>
                                    <p:animEffect transition="in" filter="fade">
                                      <p:cBhvr>
                                        <p:cTn id="122" dur="1000"/>
                                        <p:tgtEl>
                                          <p:spTgt spid="22759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27591"/>
                                        </p:tgtEl>
                                        <p:attrNameLst>
                                          <p:attrName>style.visibility</p:attrName>
                                        </p:attrNameLst>
                                      </p:cBhvr>
                                      <p:to>
                                        <p:strVal val="visible"/>
                                      </p:to>
                                    </p:set>
                                    <p:anim calcmode="lin" valueType="num">
                                      <p:cBhvr>
                                        <p:cTn id="127" dur="1000" fill="hold"/>
                                        <p:tgtEl>
                                          <p:spTgt spid="227591"/>
                                        </p:tgtEl>
                                        <p:attrNameLst>
                                          <p:attrName>ppt_w</p:attrName>
                                        </p:attrNameLst>
                                      </p:cBhvr>
                                      <p:tavLst>
                                        <p:tav tm="0">
                                          <p:val>
                                            <p:strVal val="#ppt_w*0.70"/>
                                          </p:val>
                                        </p:tav>
                                        <p:tav tm="100000">
                                          <p:val>
                                            <p:strVal val="#ppt_w"/>
                                          </p:val>
                                        </p:tav>
                                      </p:tavLst>
                                    </p:anim>
                                    <p:anim calcmode="lin" valueType="num">
                                      <p:cBhvr>
                                        <p:cTn id="128" dur="1000" fill="hold"/>
                                        <p:tgtEl>
                                          <p:spTgt spid="227591"/>
                                        </p:tgtEl>
                                        <p:attrNameLst>
                                          <p:attrName>ppt_h</p:attrName>
                                        </p:attrNameLst>
                                      </p:cBhvr>
                                      <p:tavLst>
                                        <p:tav tm="0">
                                          <p:val>
                                            <p:strVal val="#ppt_h"/>
                                          </p:val>
                                        </p:tav>
                                        <p:tav tm="100000">
                                          <p:val>
                                            <p:strVal val="#ppt_h"/>
                                          </p:val>
                                        </p:tav>
                                      </p:tavLst>
                                    </p:anim>
                                    <p:animEffect transition="in" filter="fade">
                                      <p:cBhvr>
                                        <p:cTn id="129" dur="1000"/>
                                        <p:tgtEl>
                                          <p:spTgt spid="227591"/>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27592"/>
                                        </p:tgtEl>
                                        <p:attrNameLst>
                                          <p:attrName>style.visibility</p:attrName>
                                        </p:attrNameLst>
                                      </p:cBhvr>
                                      <p:to>
                                        <p:strVal val="visible"/>
                                      </p:to>
                                    </p:set>
                                    <p:anim calcmode="lin" valueType="num">
                                      <p:cBhvr>
                                        <p:cTn id="134" dur="1000" fill="hold"/>
                                        <p:tgtEl>
                                          <p:spTgt spid="227592"/>
                                        </p:tgtEl>
                                        <p:attrNameLst>
                                          <p:attrName>ppt_w</p:attrName>
                                        </p:attrNameLst>
                                      </p:cBhvr>
                                      <p:tavLst>
                                        <p:tav tm="0">
                                          <p:val>
                                            <p:strVal val="#ppt_w*0.70"/>
                                          </p:val>
                                        </p:tav>
                                        <p:tav tm="100000">
                                          <p:val>
                                            <p:strVal val="#ppt_w"/>
                                          </p:val>
                                        </p:tav>
                                      </p:tavLst>
                                    </p:anim>
                                    <p:anim calcmode="lin" valueType="num">
                                      <p:cBhvr>
                                        <p:cTn id="135" dur="1000" fill="hold"/>
                                        <p:tgtEl>
                                          <p:spTgt spid="227592"/>
                                        </p:tgtEl>
                                        <p:attrNameLst>
                                          <p:attrName>ppt_h</p:attrName>
                                        </p:attrNameLst>
                                      </p:cBhvr>
                                      <p:tavLst>
                                        <p:tav tm="0">
                                          <p:val>
                                            <p:strVal val="#ppt_h"/>
                                          </p:val>
                                        </p:tav>
                                        <p:tav tm="100000">
                                          <p:val>
                                            <p:strVal val="#ppt_h"/>
                                          </p:val>
                                        </p:tav>
                                      </p:tavLst>
                                    </p:anim>
                                    <p:animEffect transition="in" filter="fade">
                                      <p:cBhvr>
                                        <p:cTn id="136" dur="1000"/>
                                        <p:tgtEl>
                                          <p:spTgt spid="227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2" grpId="0"/>
      <p:bldP spid="227578" grpId="0" animBg="1"/>
      <p:bldP spid="227585" grpId="0" animBg="1"/>
      <p:bldP spid="227586" grpId="0" animBg="1"/>
      <p:bldP spid="227587" grpId="0" animBg="1"/>
      <p:bldP spid="227588" grpId="0" animBg="1"/>
      <p:bldP spid="227589" grpId="0" animBg="1"/>
      <p:bldP spid="227590" grpId="0" animBg="1"/>
      <p:bldP spid="227591" grpId="0" animBg="1"/>
      <p:bldP spid="22759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5">
            <a:extLst>
              <a:ext uri="{FF2B5EF4-FFF2-40B4-BE49-F238E27FC236}">
                <a16:creationId xmlns:a16="http://schemas.microsoft.com/office/drawing/2014/main" id="{E08ECB0A-39D6-4232-BC1F-B299BAF016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7FCE1283-FDCC-4025-906D-A883CF8A89A3}"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146</a:t>
            </a:fld>
            <a:endParaRPr lang="en-US" altLang="zh-CN" sz="1400">
              <a:latin typeface="楷体" panose="02010609060101010101" pitchFamily="49" charset="-122"/>
              <a:ea typeface="楷体" panose="02010609060101010101" pitchFamily="49" charset="-122"/>
            </a:endParaRPr>
          </a:p>
        </p:txBody>
      </p:sp>
      <p:sp>
        <p:nvSpPr>
          <p:cNvPr id="228354" name="Rectangle 2">
            <a:extLst>
              <a:ext uri="{FF2B5EF4-FFF2-40B4-BE49-F238E27FC236}">
                <a16:creationId xmlns:a16="http://schemas.microsoft.com/office/drawing/2014/main" id="{08BFF09E-9078-4A2F-A8BA-6D09948C50ED}"/>
              </a:ext>
            </a:extLst>
          </p:cNvPr>
          <p:cNvSpPr>
            <a:spLocks noGrp="1" noChangeArrowheads="1"/>
          </p:cNvSpPr>
          <p:nvPr>
            <p:ph type="body" idx="1"/>
          </p:nvPr>
        </p:nvSpPr>
        <p:spPr>
          <a:xfrm>
            <a:off x="541338" y="2263775"/>
            <a:ext cx="8134350" cy="3902075"/>
          </a:xfrm>
          <a:noFill/>
        </p:spPr>
        <p:txBody>
          <a:bodyPr/>
          <a:lstStyle/>
          <a:p>
            <a:pPr eaLnBrk="1" hangingPunct="1"/>
            <a:r>
              <a:rPr lang="zh-CN" altLang="en-US" b="1">
                <a:latin typeface="楷体" panose="02010609060101010101" pitchFamily="49" charset="-122"/>
                <a:ea typeface="楷体" panose="02010609060101010101" pitchFamily="49" charset="-122"/>
              </a:rPr>
              <a:t>优先选择距当前磁头最近的访问请求进行服务，主要考虑寻道优先</a:t>
            </a:r>
          </a:p>
          <a:p>
            <a:pPr eaLnBrk="1" hangingPunct="1"/>
            <a:endParaRPr lang="zh-CN" altLang="en-US" b="1">
              <a:latin typeface="楷体" panose="02010609060101010101" pitchFamily="49" charset="-122"/>
              <a:ea typeface="楷体" panose="02010609060101010101" pitchFamily="49" charset="-122"/>
            </a:endParaRPr>
          </a:p>
          <a:p>
            <a:pPr eaLnBrk="1" hangingPunct="1"/>
            <a:r>
              <a:rPr lang="zh-CN" altLang="en-US" b="1">
                <a:latin typeface="楷体" panose="02010609060101010101" pitchFamily="49" charset="-122"/>
                <a:ea typeface="楷体" panose="02010609060101010101" pitchFamily="49" charset="-122"/>
              </a:rPr>
              <a:t> 优点：改善了磁盘平均服务时间；</a:t>
            </a:r>
          </a:p>
          <a:p>
            <a:pPr eaLnBrk="1" hangingPunct="1"/>
            <a:r>
              <a:rPr lang="zh-CN" altLang="en-US" b="1">
                <a:latin typeface="楷体" panose="02010609060101010101" pitchFamily="49" charset="-122"/>
                <a:ea typeface="楷体" panose="02010609060101010101" pitchFamily="49" charset="-122"/>
              </a:rPr>
              <a:t> 缺点：造成某些访问请求长期等待得不到服务</a:t>
            </a:r>
          </a:p>
        </p:txBody>
      </p:sp>
      <p:sp>
        <p:nvSpPr>
          <p:cNvPr id="216068" name="AutoShape 6">
            <a:extLst>
              <a:ext uri="{FF2B5EF4-FFF2-40B4-BE49-F238E27FC236}">
                <a16:creationId xmlns:a16="http://schemas.microsoft.com/office/drawing/2014/main" id="{695C5703-A440-4339-9C57-FC0F232D8AB8}"/>
              </a:ext>
            </a:extLst>
          </p:cNvPr>
          <p:cNvSpPr>
            <a:spLocks noChangeArrowheads="1"/>
          </p:cNvSpPr>
          <p:nvPr/>
        </p:nvSpPr>
        <p:spPr bwMode="auto">
          <a:xfrm>
            <a:off x="1185863" y="692150"/>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b="1">
                <a:solidFill>
                  <a:schemeClr val="tx2"/>
                </a:solidFill>
                <a:latin typeface="楷体" panose="02010609060101010101" pitchFamily="49" charset="-122"/>
                <a:ea typeface="楷体" panose="02010609060101010101" pitchFamily="49" charset="-122"/>
              </a:rPr>
              <a:t>最短寻道时间优先</a:t>
            </a:r>
            <a:r>
              <a:rPr lang="en-US" altLang="zh-CN" b="1">
                <a:solidFill>
                  <a:schemeClr val="tx2"/>
                </a:solidFill>
                <a:latin typeface="楷体" panose="02010609060101010101" pitchFamily="49" charset="-122"/>
                <a:ea typeface="楷体" panose="02010609060101010101" pitchFamily="49" charset="-122"/>
              </a:rPr>
              <a:t>SSTF</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35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35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3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灯片编号占位符 4">
            <a:extLst>
              <a:ext uri="{FF2B5EF4-FFF2-40B4-BE49-F238E27FC236}">
                <a16:creationId xmlns:a16="http://schemas.microsoft.com/office/drawing/2014/main" id="{09B838E9-805E-4335-82C3-D23DE3B225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2C1492CF-3DED-4A48-93ED-314473FBF2C6}"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147</a:t>
            </a:fld>
            <a:endParaRPr lang="en-US" altLang="zh-CN" sz="1400">
              <a:latin typeface="楷体" panose="02010609060101010101" pitchFamily="49" charset="-122"/>
              <a:ea typeface="楷体" panose="02010609060101010101" pitchFamily="49" charset="-122"/>
            </a:endParaRPr>
          </a:p>
        </p:txBody>
      </p:sp>
      <p:sp>
        <p:nvSpPr>
          <p:cNvPr id="244738" name="Text Box 2">
            <a:extLst>
              <a:ext uri="{FF2B5EF4-FFF2-40B4-BE49-F238E27FC236}">
                <a16:creationId xmlns:a16="http://schemas.microsoft.com/office/drawing/2014/main" id="{ED7353E3-897F-4FD7-A246-5F46202717EA}"/>
              </a:ext>
            </a:extLst>
          </p:cNvPr>
          <p:cNvSpPr txBox="1">
            <a:spLocks noChangeArrowheads="1"/>
          </p:cNvSpPr>
          <p:nvPr/>
        </p:nvSpPr>
        <p:spPr bwMode="auto">
          <a:xfrm>
            <a:off x="1476375" y="5084763"/>
            <a:ext cx="766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anose="02010609060101010101" pitchFamily="49" charset="-122"/>
                <a:ea typeface="楷体" panose="02010609060101010101" pitchFamily="49" charset="-122"/>
              </a:rPr>
              <a:t>磁盘访问序列： </a:t>
            </a:r>
            <a:r>
              <a:rPr lang="en-US" altLang="zh-CN" sz="2400" b="1">
                <a:solidFill>
                  <a:srgbClr val="000000"/>
                </a:solidFill>
                <a:latin typeface="楷体" panose="02010609060101010101" pitchFamily="49" charset="-122"/>
                <a:ea typeface="楷体" panose="02010609060101010101" pitchFamily="49" charset="-122"/>
              </a:rPr>
              <a:t>65</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37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98</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122</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183</a:t>
            </a:r>
          </a:p>
        </p:txBody>
      </p:sp>
      <p:sp>
        <p:nvSpPr>
          <p:cNvPr id="217092" name="AutoShape 3">
            <a:extLst>
              <a:ext uri="{FF2B5EF4-FFF2-40B4-BE49-F238E27FC236}">
                <a16:creationId xmlns:a16="http://schemas.microsoft.com/office/drawing/2014/main" id="{45733A6B-EDC5-4EDE-A8BF-AF08B2097B61}"/>
              </a:ext>
            </a:extLst>
          </p:cNvPr>
          <p:cNvSpPr>
            <a:spLocks noChangeArrowheads="1"/>
          </p:cNvSpPr>
          <p:nvPr/>
        </p:nvSpPr>
        <p:spPr bwMode="auto">
          <a:xfrm>
            <a:off x="-36513" y="838200"/>
            <a:ext cx="1081088" cy="4967288"/>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sz="2800">
                <a:solidFill>
                  <a:schemeClr val="tx2"/>
                </a:solidFill>
                <a:latin typeface="楷体" panose="02010609060101010101" pitchFamily="49" charset="-122"/>
                <a:ea typeface="楷体" panose="02010609060101010101" pitchFamily="49" charset="-122"/>
              </a:rPr>
              <a:t>最短寻道时间优先</a:t>
            </a:r>
            <a:r>
              <a:rPr lang="en-US" altLang="zh-CN" sz="2800">
                <a:solidFill>
                  <a:schemeClr val="tx2"/>
                </a:solidFill>
                <a:latin typeface="楷体" panose="02010609060101010101" pitchFamily="49" charset="-122"/>
                <a:ea typeface="楷体" panose="02010609060101010101" pitchFamily="49" charset="-122"/>
              </a:rPr>
              <a:t>SSTF</a:t>
            </a:r>
          </a:p>
        </p:txBody>
      </p:sp>
      <p:sp>
        <p:nvSpPr>
          <p:cNvPr id="217093" name="Text Box 4">
            <a:extLst>
              <a:ext uri="{FF2B5EF4-FFF2-40B4-BE49-F238E27FC236}">
                <a16:creationId xmlns:a16="http://schemas.microsoft.com/office/drawing/2014/main" id="{CD4CC58B-FD35-4ADB-ADCC-98CDE8519118}"/>
              </a:ext>
            </a:extLst>
          </p:cNvPr>
          <p:cNvSpPr txBox="1">
            <a:spLocks noChangeArrowheads="1"/>
          </p:cNvSpPr>
          <p:nvPr/>
        </p:nvSpPr>
        <p:spPr bwMode="auto">
          <a:xfrm>
            <a:off x="1149350" y="1125538"/>
            <a:ext cx="7850188" cy="3816350"/>
          </a:xfrm>
          <a:prstGeom prst="rect">
            <a:avLst/>
          </a:prstGeom>
          <a:blipFill dpi="0" rotWithShape="1">
            <a:blip r:embed="rId2"/>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endParaRPr lang="zh-CN" altLang="zh-CN" sz="2400">
              <a:latin typeface="楷体" panose="02010609060101010101" pitchFamily="49" charset="-122"/>
              <a:ea typeface="楷体" panose="02010609060101010101" pitchFamily="49" charset="-122"/>
            </a:endParaRPr>
          </a:p>
        </p:txBody>
      </p:sp>
      <p:graphicFrame>
        <p:nvGraphicFramePr>
          <p:cNvPr id="244810" name="Group 74">
            <a:extLst>
              <a:ext uri="{FF2B5EF4-FFF2-40B4-BE49-F238E27FC236}">
                <a16:creationId xmlns:a16="http://schemas.microsoft.com/office/drawing/2014/main" id="{0BACD0BD-9B3F-4C61-807E-A5EE8EA6215D}"/>
              </a:ext>
            </a:extLst>
          </p:cNvPr>
          <p:cNvGraphicFramePr>
            <a:graphicFrameLocks noGrp="1"/>
          </p:cNvGraphicFramePr>
          <p:nvPr>
            <p:ph/>
          </p:nvPr>
        </p:nvGraphicFramePr>
        <p:xfrm>
          <a:off x="1149350" y="1125538"/>
          <a:ext cx="7489825" cy="3490912"/>
        </p:xfrm>
        <a:graphic>
          <a:graphicData uri="http://schemas.openxmlformats.org/drawingml/2006/table">
            <a:tbl>
              <a:tblPr/>
              <a:tblGrid>
                <a:gridCol w="506413">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7937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gridCol w="503238">
                  <a:extLst>
                    <a:ext uri="{9D8B030D-6E8A-4147-A177-3AD203B41FA5}">
                      <a16:colId xmlns:a16="http://schemas.microsoft.com/office/drawing/2014/main" val="20004"/>
                    </a:ext>
                  </a:extLst>
                </a:gridCol>
                <a:gridCol w="793750">
                  <a:extLst>
                    <a:ext uri="{9D8B030D-6E8A-4147-A177-3AD203B41FA5}">
                      <a16:colId xmlns:a16="http://schemas.microsoft.com/office/drawing/2014/main" val="20005"/>
                    </a:ext>
                  </a:extLst>
                </a:gridCol>
                <a:gridCol w="827087">
                  <a:extLst>
                    <a:ext uri="{9D8B030D-6E8A-4147-A177-3AD203B41FA5}">
                      <a16:colId xmlns:a16="http://schemas.microsoft.com/office/drawing/2014/main" val="20006"/>
                    </a:ext>
                  </a:extLst>
                </a:gridCol>
                <a:gridCol w="433388">
                  <a:extLst>
                    <a:ext uri="{9D8B030D-6E8A-4147-A177-3AD203B41FA5}">
                      <a16:colId xmlns:a16="http://schemas.microsoft.com/office/drawing/2014/main" val="20007"/>
                    </a:ext>
                  </a:extLst>
                </a:gridCol>
                <a:gridCol w="287337">
                  <a:extLst>
                    <a:ext uri="{9D8B030D-6E8A-4147-A177-3AD203B41FA5}">
                      <a16:colId xmlns:a16="http://schemas.microsoft.com/office/drawing/2014/main" val="20008"/>
                    </a:ext>
                  </a:extLst>
                </a:gridCol>
                <a:gridCol w="323850">
                  <a:extLst>
                    <a:ext uri="{9D8B030D-6E8A-4147-A177-3AD203B41FA5}">
                      <a16:colId xmlns:a16="http://schemas.microsoft.com/office/drawing/2014/main" val="20009"/>
                    </a:ext>
                  </a:extLst>
                </a:gridCol>
                <a:gridCol w="936625">
                  <a:extLst>
                    <a:ext uri="{9D8B030D-6E8A-4147-A177-3AD203B41FA5}">
                      <a16:colId xmlns:a16="http://schemas.microsoft.com/office/drawing/2014/main" val="20010"/>
                    </a:ext>
                  </a:extLst>
                </a:gridCol>
                <a:gridCol w="717550">
                  <a:extLst>
                    <a:ext uri="{9D8B030D-6E8A-4147-A177-3AD203B41FA5}">
                      <a16:colId xmlns:a16="http://schemas.microsoft.com/office/drawing/2014/main" val="20011"/>
                    </a:ext>
                  </a:extLst>
                </a:gridCol>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dirty="0">
                          <a:ln>
                            <a:noFill/>
                          </a:ln>
                          <a:solidFill>
                            <a:schemeClr val="bg1"/>
                          </a:solidFill>
                          <a:effectLst/>
                          <a:latin typeface="Times New Roman" pitchFamily="18" charset="0"/>
                          <a:ea typeface="宋体" pitchFamily="2" charset="-122"/>
                        </a:rPr>
                        <a:t>14</a:t>
                      </a: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37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53</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65</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98</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122</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124</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183</a:t>
                      </a: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dirty="0">
                        <a:ln>
                          <a:noFill/>
                        </a:ln>
                        <a:solidFill>
                          <a:schemeClr val="bg1"/>
                        </a:solidFill>
                        <a:effectLst/>
                        <a:latin typeface="Times New Roman"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44788" name="Line 52">
            <a:extLst>
              <a:ext uri="{FF2B5EF4-FFF2-40B4-BE49-F238E27FC236}">
                <a16:creationId xmlns:a16="http://schemas.microsoft.com/office/drawing/2014/main" id="{0BC65B58-FC71-4211-A1D6-40FCF9A175BE}"/>
              </a:ext>
            </a:extLst>
          </p:cNvPr>
          <p:cNvSpPr>
            <a:spLocks noChangeShapeType="1"/>
          </p:cNvSpPr>
          <p:nvPr/>
        </p:nvSpPr>
        <p:spPr bwMode="auto">
          <a:xfrm>
            <a:off x="3025775" y="1552575"/>
            <a:ext cx="825500" cy="220663"/>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9" name="Line 53">
            <a:extLst>
              <a:ext uri="{FF2B5EF4-FFF2-40B4-BE49-F238E27FC236}">
                <a16:creationId xmlns:a16="http://schemas.microsoft.com/office/drawing/2014/main" id="{CE9177A2-5C9B-454F-8D79-C5CCF1C98481}"/>
              </a:ext>
            </a:extLst>
          </p:cNvPr>
          <p:cNvSpPr>
            <a:spLocks noChangeShapeType="1"/>
          </p:cNvSpPr>
          <p:nvPr/>
        </p:nvSpPr>
        <p:spPr bwMode="auto">
          <a:xfrm>
            <a:off x="3779838" y="1773238"/>
            <a:ext cx="576262" cy="71437"/>
          </a:xfrm>
          <a:prstGeom prst="line">
            <a:avLst/>
          </a:prstGeom>
          <a:noFill/>
          <a:ln w="57150">
            <a:solidFill>
              <a:srgbClr val="FFCC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0" name="Line 54">
            <a:extLst>
              <a:ext uri="{FF2B5EF4-FFF2-40B4-BE49-F238E27FC236}">
                <a16:creationId xmlns:a16="http://schemas.microsoft.com/office/drawing/2014/main" id="{F6FF3D2E-FB83-4F29-ADD5-318CDD354784}"/>
              </a:ext>
            </a:extLst>
          </p:cNvPr>
          <p:cNvSpPr>
            <a:spLocks noChangeShapeType="1"/>
          </p:cNvSpPr>
          <p:nvPr/>
        </p:nvSpPr>
        <p:spPr bwMode="auto">
          <a:xfrm rot="10016990">
            <a:off x="2222500" y="2027238"/>
            <a:ext cx="2135188" cy="96837"/>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1" name="Text Box 55">
            <a:extLst>
              <a:ext uri="{FF2B5EF4-FFF2-40B4-BE49-F238E27FC236}">
                <a16:creationId xmlns:a16="http://schemas.microsoft.com/office/drawing/2014/main" id="{AEB0D6EA-E5FC-4A22-9836-487FAB08481E}"/>
              </a:ext>
            </a:extLst>
          </p:cNvPr>
          <p:cNvSpPr txBox="1">
            <a:spLocks noChangeArrowheads="1"/>
          </p:cNvSpPr>
          <p:nvPr/>
        </p:nvSpPr>
        <p:spPr bwMode="auto">
          <a:xfrm>
            <a:off x="3132138" y="1484313"/>
            <a:ext cx="50165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00"/>
                </a:solidFill>
                <a:latin typeface="楷体" panose="02010609060101010101" pitchFamily="49" charset="-122"/>
                <a:ea typeface="楷体" panose="02010609060101010101" pitchFamily="49" charset="-122"/>
              </a:rPr>
              <a:t>12</a:t>
            </a:r>
          </a:p>
        </p:txBody>
      </p:sp>
      <p:sp>
        <p:nvSpPr>
          <p:cNvPr id="244792" name="Line 56">
            <a:extLst>
              <a:ext uri="{FF2B5EF4-FFF2-40B4-BE49-F238E27FC236}">
                <a16:creationId xmlns:a16="http://schemas.microsoft.com/office/drawing/2014/main" id="{E985E311-501E-49AF-B0CB-44ADD8434283}"/>
              </a:ext>
            </a:extLst>
          </p:cNvPr>
          <p:cNvSpPr>
            <a:spLocks noChangeShapeType="1"/>
          </p:cNvSpPr>
          <p:nvPr/>
        </p:nvSpPr>
        <p:spPr bwMode="auto">
          <a:xfrm rot="9957159" flipV="1">
            <a:off x="1617663" y="2339975"/>
            <a:ext cx="647700" cy="71438"/>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3" name="Line 57">
            <a:extLst>
              <a:ext uri="{FF2B5EF4-FFF2-40B4-BE49-F238E27FC236}">
                <a16:creationId xmlns:a16="http://schemas.microsoft.com/office/drawing/2014/main" id="{4923A048-8DB3-42FA-BF48-210D075A9DB4}"/>
              </a:ext>
            </a:extLst>
          </p:cNvPr>
          <p:cNvSpPr>
            <a:spLocks noChangeShapeType="1"/>
          </p:cNvSpPr>
          <p:nvPr/>
        </p:nvSpPr>
        <p:spPr bwMode="auto">
          <a:xfrm rot="318870" flipV="1">
            <a:off x="1662113" y="2633663"/>
            <a:ext cx="3411537" cy="31750"/>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4" name="Line 58">
            <a:extLst>
              <a:ext uri="{FF2B5EF4-FFF2-40B4-BE49-F238E27FC236}">
                <a16:creationId xmlns:a16="http://schemas.microsoft.com/office/drawing/2014/main" id="{6A41DED3-641C-4F02-BBE1-BA4B7023C377}"/>
              </a:ext>
            </a:extLst>
          </p:cNvPr>
          <p:cNvSpPr>
            <a:spLocks noChangeShapeType="1"/>
          </p:cNvSpPr>
          <p:nvPr/>
        </p:nvSpPr>
        <p:spPr bwMode="auto">
          <a:xfrm>
            <a:off x="5076825" y="2781300"/>
            <a:ext cx="863600" cy="71438"/>
          </a:xfrm>
          <a:prstGeom prst="line">
            <a:avLst/>
          </a:prstGeom>
          <a:noFill/>
          <a:ln w="571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5" name="Line 59">
            <a:extLst>
              <a:ext uri="{FF2B5EF4-FFF2-40B4-BE49-F238E27FC236}">
                <a16:creationId xmlns:a16="http://schemas.microsoft.com/office/drawing/2014/main" id="{852E5010-77A5-4719-AC1F-A141895F2FC0}"/>
              </a:ext>
            </a:extLst>
          </p:cNvPr>
          <p:cNvSpPr>
            <a:spLocks noChangeShapeType="1"/>
          </p:cNvSpPr>
          <p:nvPr/>
        </p:nvSpPr>
        <p:spPr bwMode="auto">
          <a:xfrm rot="238127">
            <a:off x="5942013" y="2867025"/>
            <a:ext cx="722312" cy="287338"/>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6" name="Line 60">
            <a:extLst>
              <a:ext uri="{FF2B5EF4-FFF2-40B4-BE49-F238E27FC236}">
                <a16:creationId xmlns:a16="http://schemas.microsoft.com/office/drawing/2014/main" id="{322A1083-2BEA-457B-82CE-83D5AAB86399}"/>
              </a:ext>
            </a:extLst>
          </p:cNvPr>
          <p:cNvSpPr>
            <a:spLocks noChangeShapeType="1"/>
          </p:cNvSpPr>
          <p:nvPr/>
        </p:nvSpPr>
        <p:spPr bwMode="auto">
          <a:xfrm>
            <a:off x="6659563" y="3198813"/>
            <a:ext cx="1298575" cy="504825"/>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7" name="Text Box 61">
            <a:extLst>
              <a:ext uri="{FF2B5EF4-FFF2-40B4-BE49-F238E27FC236}">
                <a16:creationId xmlns:a16="http://schemas.microsoft.com/office/drawing/2014/main" id="{971687E6-F6F3-46A6-9013-0C462BC690FB}"/>
              </a:ext>
            </a:extLst>
          </p:cNvPr>
          <p:cNvSpPr txBox="1">
            <a:spLocks noChangeArrowheads="1"/>
          </p:cNvSpPr>
          <p:nvPr/>
        </p:nvSpPr>
        <p:spPr bwMode="auto">
          <a:xfrm>
            <a:off x="3851275" y="1557338"/>
            <a:ext cx="360363"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CC99"/>
                </a:solidFill>
                <a:latin typeface="楷体" panose="02010609060101010101" pitchFamily="49" charset="-122"/>
                <a:ea typeface="楷体" panose="02010609060101010101" pitchFamily="49" charset="-122"/>
              </a:rPr>
              <a:t>2</a:t>
            </a:r>
          </a:p>
        </p:txBody>
      </p:sp>
      <p:sp>
        <p:nvSpPr>
          <p:cNvPr id="244798" name="Text Box 62">
            <a:extLst>
              <a:ext uri="{FF2B5EF4-FFF2-40B4-BE49-F238E27FC236}">
                <a16:creationId xmlns:a16="http://schemas.microsoft.com/office/drawing/2014/main" id="{0D6AB5B4-3C4B-4F6A-A0A3-88CA494421D1}"/>
              </a:ext>
            </a:extLst>
          </p:cNvPr>
          <p:cNvSpPr txBox="1">
            <a:spLocks noChangeArrowheads="1"/>
          </p:cNvSpPr>
          <p:nvPr/>
        </p:nvSpPr>
        <p:spPr bwMode="auto">
          <a:xfrm>
            <a:off x="2916238" y="1917700"/>
            <a:ext cx="576262"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30</a:t>
            </a:r>
          </a:p>
        </p:txBody>
      </p:sp>
      <p:sp>
        <p:nvSpPr>
          <p:cNvPr id="244799" name="Text Box 63">
            <a:extLst>
              <a:ext uri="{FF2B5EF4-FFF2-40B4-BE49-F238E27FC236}">
                <a16:creationId xmlns:a16="http://schemas.microsoft.com/office/drawing/2014/main" id="{F0048E17-7267-429E-8A5C-B0AB8359F18C}"/>
              </a:ext>
            </a:extLst>
          </p:cNvPr>
          <p:cNvSpPr txBox="1">
            <a:spLocks noChangeArrowheads="1"/>
          </p:cNvSpPr>
          <p:nvPr/>
        </p:nvSpPr>
        <p:spPr bwMode="auto">
          <a:xfrm>
            <a:off x="1817688" y="2133600"/>
            <a:ext cx="307975"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23</a:t>
            </a:r>
          </a:p>
        </p:txBody>
      </p:sp>
      <p:sp>
        <p:nvSpPr>
          <p:cNvPr id="244800" name="Text Box 64">
            <a:extLst>
              <a:ext uri="{FF2B5EF4-FFF2-40B4-BE49-F238E27FC236}">
                <a16:creationId xmlns:a16="http://schemas.microsoft.com/office/drawing/2014/main" id="{B60179B6-5127-4285-BFD3-F6E1AE904688}"/>
              </a:ext>
            </a:extLst>
          </p:cNvPr>
          <p:cNvSpPr txBox="1">
            <a:spLocks noChangeArrowheads="1"/>
          </p:cNvSpPr>
          <p:nvPr/>
        </p:nvSpPr>
        <p:spPr bwMode="auto">
          <a:xfrm>
            <a:off x="3203575" y="2420938"/>
            <a:ext cx="53975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84</a:t>
            </a:r>
          </a:p>
        </p:txBody>
      </p:sp>
      <p:sp>
        <p:nvSpPr>
          <p:cNvPr id="244801" name="Text Box 65">
            <a:extLst>
              <a:ext uri="{FF2B5EF4-FFF2-40B4-BE49-F238E27FC236}">
                <a16:creationId xmlns:a16="http://schemas.microsoft.com/office/drawing/2014/main" id="{67766447-45A6-4118-A796-E59204954945}"/>
              </a:ext>
            </a:extLst>
          </p:cNvPr>
          <p:cNvSpPr txBox="1">
            <a:spLocks noChangeArrowheads="1"/>
          </p:cNvSpPr>
          <p:nvPr/>
        </p:nvSpPr>
        <p:spPr bwMode="auto">
          <a:xfrm>
            <a:off x="5219700" y="2636838"/>
            <a:ext cx="431800" cy="366712"/>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24</a:t>
            </a:r>
          </a:p>
        </p:txBody>
      </p:sp>
      <p:sp>
        <p:nvSpPr>
          <p:cNvPr id="244802" name="Text Box 66">
            <a:extLst>
              <a:ext uri="{FF2B5EF4-FFF2-40B4-BE49-F238E27FC236}">
                <a16:creationId xmlns:a16="http://schemas.microsoft.com/office/drawing/2014/main" id="{0D0E21A4-BA34-4360-94A5-E45945503D7E}"/>
              </a:ext>
            </a:extLst>
          </p:cNvPr>
          <p:cNvSpPr txBox="1">
            <a:spLocks noChangeArrowheads="1"/>
          </p:cNvSpPr>
          <p:nvPr/>
        </p:nvSpPr>
        <p:spPr bwMode="auto">
          <a:xfrm>
            <a:off x="6081713" y="2781300"/>
            <a:ext cx="361950"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a:t>
            </a:r>
          </a:p>
        </p:txBody>
      </p:sp>
      <p:sp>
        <p:nvSpPr>
          <p:cNvPr id="244803" name="Text Box 67">
            <a:extLst>
              <a:ext uri="{FF2B5EF4-FFF2-40B4-BE49-F238E27FC236}">
                <a16:creationId xmlns:a16="http://schemas.microsoft.com/office/drawing/2014/main" id="{C841BAA7-19BD-4E19-B488-0B21D9349D28}"/>
              </a:ext>
            </a:extLst>
          </p:cNvPr>
          <p:cNvSpPr txBox="1">
            <a:spLocks noChangeArrowheads="1"/>
          </p:cNvSpPr>
          <p:nvPr/>
        </p:nvSpPr>
        <p:spPr bwMode="auto">
          <a:xfrm>
            <a:off x="7092950" y="3213100"/>
            <a:ext cx="679450"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59</a:t>
            </a:r>
          </a:p>
        </p:txBody>
      </p:sp>
      <p:sp>
        <p:nvSpPr>
          <p:cNvPr id="244804" name="AutoShape 68">
            <a:extLst>
              <a:ext uri="{FF2B5EF4-FFF2-40B4-BE49-F238E27FC236}">
                <a16:creationId xmlns:a16="http://schemas.microsoft.com/office/drawing/2014/main" id="{4FA535C4-E728-41DD-B1A6-2165FDC4ACD7}"/>
              </a:ext>
            </a:extLst>
          </p:cNvPr>
          <p:cNvSpPr>
            <a:spLocks noChangeArrowheads="1"/>
          </p:cNvSpPr>
          <p:nvPr/>
        </p:nvSpPr>
        <p:spPr bwMode="auto">
          <a:xfrm>
            <a:off x="541338" y="5686425"/>
            <a:ext cx="5518150" cy="1147763"/>
          </a:xfrm>
          <a:prstGeom prst="wedgeEllipseCallout">
            <a:avLst>
              <a:gd name="adj1" fmla="val -44278"/>
              <a:gd name="adj2" fmla="val -86463"/>
            </a:avLst>
          </a:prstGeom>
          <a:gradFill rotWithShape="1">
            <a:gsLst>
              <a:gs pos="0">
                <a:srgbClr val="FFFFFF"/>
              </a:gs>
              <a:gs pos="100000">
                <a:srgbClr val="FFCC99"/>
              </a:gs>
            </a:gsLst>
            <a:path path="rect">
              <a:fillToRect l="50000" t="50000" r="50000" b="50000"/>
            </a:path>
          </a:gradFill>
          <a:ln w="12700" algn="ctr">
            <a:solidFill>
              <a:srgbClr val="E6552E"/>
            </a:solidFill>
            <a:miter lim="800000"/>
            <a:headEnd/>
            <a:tailEnd/>
          </a:ln>
          <a:effectLst>
            <a:outerShdw dist="53882" dir="2700000" algn="ctr" rotWithShape="0">
              <a:srgbClr val="CBCBCB">
                <a:alpha val="79999"/>
              </a:srgbClr>
            </a:outerShdw>
          </a:effec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磁头走过的总道数：</a:t>
            </a:r>
            <a:r>
              <a:rPr lang="en-US" altLang="zh-CN" sz="2400" b="1">
                <a:latin typeface="楷体" panose="02010609060101010101" pitchFamily="49" charset="-122"/>
                <a:ea typeface="楷体" panose="02010609060101010101" pitchFamily="49" charset="-122"/>
              </a:rPr>
              <a:t>236</a:t>
            </a:r>
          </a:p>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平均寻道长度：</a:t>
            </a:r>
            <a:r>
              <a:rPr lang="en-US" altLang="zh-CN" sz="2400" b="1">
                <a:latin typeface="楷体" panose="02010609060101010101" pitchFamily="49" charset="-122"/>
                <a:ea typeface="楷体" panose="02010609060101010101" pitchFamily="49" charset="-122"/>
              </a:rPr>
              <a:t>29.5</a:t>
            </a:r>
            <a:endParaRPr lang="en-US" altLang="zh-CN" sz="2400">
              <a:latin typeface="楷体" panose="02010609060101010101" pitchFamily="49" charset="-122"/>
              <a:ea typeface="楷体" panose="02010609060101010101" pitchFamily="49" charset="-122"/>
            </a:endParaRPr>
          </a:p>
        </p:txBody>
      </p:sp>
      <p:sp>
        <p:nvSpPr>
          <p:cNvPr id="217142" name="Text Box 69">
            <a:extLst>
              <a:ext uri="{FF2B5EF4-FFF2-40B4-BE49-F238E27FC236}">
                <a16:creationId xmlns:a16="http://schemas.microsoft.com/office/drawing/2014/main" id="{83A3308D-CF3C-4048-BC40-0761113505F5}"/>
              </a:ext>
            </a:extLst>
          </p:cNvPr>
          <p:cNvSpPr txBox="1">
            <a:spLocks noChangeArrowheads="1"/>
          </p:cNvSpPr>
          <p:nvPr/>
        </p:nvSpPr>
        <p:spPr bwMode="auto">
          <a:xfrm>
            <a:off x="1655763" y="476250"/>
            <a:ext cx="399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1800">
                <a:solidFill>
                  <a:srgbClr val="000000"/>
                </a:solidFill>
                <a:latin typeface="楷体" panose="02010609060101010101" pitchFamily="49" charset="-122"/>
                <a:ea typeface="楷体" panose="02010609060101010101" pitchFamily="49" charset="-122"/>
              </a:rPr>
              <a:t>98</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183</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37</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122</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14</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124</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65</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67</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44788"/>
                                        </p:tgtEl>
                                        <p:attrNameLst>
                                          <p:attrName>style.visibility</p:attrName>
                                        </p:attrNameLst>
                                      </p:cBhvr>
                                      <p:to>
                                        <p:strVal val="visible"/>
                                      </p:to>
                                    </p:set>
                                    <p:anim calcmode="lin" valueType="num">
                                      <p:cBhvr>
                                        <p:cTn id="7" dur="500" fill="hold"/>
                                        <p:tgtEl>
                                          <p:spTgt spid="244788"/>
                                        </p:tgtEl>
                                        <p:attrNameLst>
                                          <p:attrName>ppt_x</p:attrName>
                                        </p:attrNameLst>
                                      </p:cBhvr>
                                      <p:tavLst>
                                        <p:tav tm="0">
                                          <p:val>
                                            <p:strVal val="#ppt_x-#ppt_w/2"/>
                                          </p:val>
                                        </p:tav>
                                        <p:tav tm="100000">
                                          <p:val>
                                            <p:strVal val="#ppt_x"/>
                                          </p:val>
                                        </p:tav>
                                      </p:tavLst>
                                    </p:anim>
                                    <p:anim calcmode="lin" valueType="num">
                                      <p:cBhvr>
                                        <p:cTn id="8" dur="500" fill="hold"/>
                                        <p:tgtEl>
                                          <p:spTgt spid="244788"/>
                                        </p:tgtEl>
                                        <p:attrNameLst>
                                          <p:attrName>ppt_y</p:attrName>
                                        </p:attrNameLst>
                                      </p:cBhvr>
                                      <p:tavLst>
                                        <p:tav tm="0">
                                          <p:val>
                                            <p:strVal val="#ppt_y"/>
                                          </p:val>
                                        </p:tav>
                                        <p:tav tm="100000">
                                          <p:val>
                                            <p:strVal val="#ppt_y"/>
                                          </p:val>
                                        </p:tav>
                                      </p:tavLst>
                                    </p:anim>
                                    <p:anim calcmode="lin" valueType="num">
                                      <p:cBhvr>
                                        <p:cTn id="9" dur="500" fill="hold"/>
                                        <p:tgtEl>
                                          <p:spTgt spid="244788"/>
                                        </p:tgtEl>
                                        <p:attrNameLst>
                                          <p:attrName>ppt_w</p:attrName>
                                        </p:attrNameLst>
                                      </p:cBhvr>
                                      <p:tavLst>
                                        <p:tav tm="0">
                                          <p:val>
                                            <p:fltVal val="0"/>
                                          </p:val>
                                        </p:tav>
                                        <p:tav tm="100000">
                                          <p:val>
                                            <p:strVal val="#ppt_w"/>
                                          </p:val>
                                        </p:tav>
                                      </p:tavLst>
                                    </p:anim>
                                    <p:anim calcmode="lin" valueType="num">
                                      <p:cBhvr>
                                        <p:cTn id="10" dur="500" fill="hold"/>
                                        <p:tgtEl>
                                          <p:spTgt spid="244788"/>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244789"/>
                                        </p:tgtEl>
                                        <p:attrNameLst>
                                          <p:attrName>style.visibility</p:attrName>
                                        </p:attrNameLst>
                                      </p:cBhvr>
                                      <p:to>
                                        <p:strVal val="visible"/>
                                      </p:to>
                                    </p:set>
                                    <p:anim calcmode="lin" valueType="num">
                                      <p:cBhvr>
                                        <p:cTn id="15" dur="500" fill="hold"/>
                                        <p:tgtEl>
                                          <p:spTgt spid="244789"/>
                                        </p:tgtEl>
                                        <p:attrNameLst>
                                          <p:attrName>ppt_x</p:attrName>
                                        </p:attrNameLst>
                                      </p:cBhvr>
                                      <p:tavLst>
                                        <p:tav tm="0">
                                          <p:val>
                                            <p:strVal val="#ppt_x-#ppt_w/2"/>
                                          </p:val>
                                        </p:tav>
                                        <p:tav tm="100000">
                                          <p:val>
                                            <p:strVal val="#ppt_x"/>
                                          </p:val>
                                        </p:tav>
                                      </p:tavLst>
                                    </p:anim>
                                    <p:anim calcmode="lin" valueType="num">
                                      <p:cBhvr>
                                        <p:cTn id="16" dur="500" fill="hold"/>
                                        <p:tgtEl>
                                          <p:spTgt spid="244789"/>
                                        </p:tgtEl>
                                        <p:attrNameLst>
                                          <p:attrName>ppt_y</p:attrName>
                                        </p:attrNameLst>
                                      </p:cBhvr>
                                      <p:tavLst>
                                        <p:tav tm="0">
                                          <p:val>
                                            <p:strVal val="#ppt_y"/>
                                          </p:val>
                                        </p:tav>
                                        <p:tav tm="100000">
                                          <p:val>
                                            <p:strVal val="#ppt_y"/>
                                          </p:val>
                                        </p:tav>
                                      </p:tavLst>
                                    </p:anim>
                                    <p:anim calcmode="lin" valueType="num">
                                      <p:cBhvr>
                                        <p:cTn id="17" dur="500" fill="hold"/>
                                        <p:tgtEl>
                                          <p:spTgt spid="244789"/>
                                        </p:tgtEl>
                                        <p:attrNameLst>
                                          <p:attrName>ppt_w</p:attrName>
                                        </p:attrNameLst>
                                      </p:cBhvr>
                                      <p:tavLst>
                                        <p:tav tm="0">
                                          <p:val>
                                            <p:fltVal val="0"/>
                                          </p:val>
                                        </p:tav>
                                        <p:tav tm="100000">
                                          <p:val>
                                            <p:strVal val="#ppt_w"/>
                                          </p:val>
                                        </p:tav>
                                      </p:tavLst>
                                    </p:anim>
                                    <p:anim calcmode="lin" valueType="num">
                                      <p:cBhvr>
                                        <p:cTn id="18" dur="500" fill="hold"/>
                                        <p:tgtEl>
                                          <p:spTgt spid="244789"/>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2" fill="hold" nodeType="clickEffect">
                                  <p:stCondLst>
                                    <p:cond delay="0"/>
                                  </p:stCondLst>
                                  <p:childTnLst>
                                    <p:set>
                                      <p:cBhvr>
                                        <p:cTn id="22" dur="1" fill="hold">
                                          <p:stCondLst>
                                            <p:cond delay="0"/>
                                          </p:stCondLst>
                                        </p:cTn>
                                        <p:tgtEl>
                                          <p:spTgt spid="244790"/>
                                        </p:tgtEl>
                                        <p:attrNameLst>
                                          <p:attrName>style.visibility</p:attrName>
                                        </p:attrNameLst>
                                      </p:cBhvr>
                                      <p:to>
                                        <p:strVal val="visible"/>
                                      </p:to>
                                    </p:set>
                                    <p:anim calcmode="lin" valueType="num">
                                      <p:cBhvr>
                                        <p:cTn id="23" dur="500" fill="hold"/>
                                        <p:tgtEl>
                                          <p:spTgt spid="244790"/>
                                        </p:tgtEl>
                                        <p:attrNameLst>
                                          <p:attrName>ppt_x</p:attrName>
                                        </p:attrNameLst>
                                      </p:cBhvr>
                                      <p:tavLst>
                                        <p:tav tm="0">
                                          <p:val>
                                            <p:strVal val="#ppt_x+#ppt_w/2"/>
                                          </p:val>
                                        </p:tav>
                                        <p:tav tm="100000">
                                          <p:val>
                                            <p:strVal val="#ppt_x"/>
                                          </p:val>
                                        </p:tav>
                                      </p:tavLst>
                                    </p:anim>
                                    <p:anim calcmode="lin" valueType="num">
                                      <p:cBhvr>
                                        <p:cTn id="24" dur="500" fill="hold"/>
                                        <p:tgtEl>
                                          <p:spTgt spid="244790"/>
                                        </p:tgtEl>
                                        <p:attrNameLst>
                                          <p:attrName>ppt_y</p:attrName>
                                        </p:attrNameLst>
                                      </p:cBhvr>
                                      <p:tavLst>
                                        <p:tav tm="0">
                                          <p:val>
                                            <p:strVal val="#ppt_y"/>
                                          </p:val>
                                        </p:tav>
                                        <p:tav tm="100000">
                                          <p:val>
                                            <p:strVal val="#ppt_y"/>
                                          </p:val>
                                        </p:tav>
                                      </p:tavLst>
                                    </p:anim>
                                    <p:anim calcmode="lin" valueType="num">
                                      <p:cBhvr>
                                        <p:cTn id="25" dur="500" fill="hold"/>
                                        <p:tgtEl>
                                          <p:spTgt spid="244790"/>
                                        </p:tgtEl>
                                        <p:attrNameLst>
                                          <p:attrName>ppt_w</p:attrName>
                                        </p:attrNameLst>
                                      </p:cBhvr>
                                      <p:tavLst>
                                        <p:tav tm="0">
                                          <p:val>
                                            <p:fltVal val="0"/>
                                          </p:val>
                                        </p:tav>
                                        <p:tav tm="100000">
                                          <p:val>
                                            <p:strVal val="#ppt_w"/>
                                          </p:val>
                                        </p:tav>
                                      </p:tavLst>
                                    </p:anim>
                                    <p:anim calcmode="lin" valueType="num">
                                      <p:cBhvr>
                                        <p:cTn id="26" dur="500" fill="hold"/>
                                        <p:tgtEl>
                                          <p:spTgt spid="244790"/>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2" fill="hold" nodeType="clickEffect">
                                  <p:stCondLst>
                                    <p:cond delay="0"/>
                                  </p:stCondLst>
                                  <p:childTnLst>
                                    <p:set>
                                      <p:cBhvr>
                                        <p:cTn id="30" dur="1" fill="hold">
                                          <p:stCondLst>
                                            <p:cond delay="0"/>
                                          </p:stCondLst>
                                        </p:cTn>
                                        <p:tgtEl>
                                          <p:spTgt spid="244792"/>
                                        </p:tgtEl>
                                        <p:attrNameLst>
                                          <p:attrName>style.visibility</p:attrName>
                                        </p:attrNameLst>
                                      </p:cBhvr>
                                      <p:to>
                                        <p:strVal val="visible"/>
                                      </p:to>
                                    </p:set>
                                    <p:anim calcmode="lin" valueType="num">
                                      <p:cBhvr>
                                        <p:cTn id="31" dur="500" fill="hold"/>
                                        <p:tgtEl>
                                          <p:spTgt spid="244792"/>
                                        </p:tgtEl>
                                        <p:attrNameLst>
                                          <p:attrName>ppt_x</p:attrName>
                                        </p:attrNameLst>
                                      </p:cBhvr>
                                      <p:tavLst>
                                        <p:tav tm="0">
                                          <p:val>
                                            <p:strVal val="#ppt_x+#ppt_w/2"/>
                                          </p:val>
                                        </p:tav>
                                        <p:tav tm="100000">
                                          <p:val>
                                            <p:strVal val="#ppt_x"/>
                                          </p:val>
                                        </p:tav>
                                      </p:tavLst>
                                    </p:anim>
                                    <p:anim calcmode="lin" valueType="num">
                                      <p:cBhvr>
                                        <p:cTn id="32" dur="500" fill="hold"/>
                                        <p:tgtEl>
                                          <p:spTgt spid="244792"/>
                                        </p:tgtEl>
                                        <p:attrNameLst>
                                          <p:attrName>ppt_y</p:attrName>
                                        </p:attrNameLst>
                                      </p:cBhvr>
                                      <p:tavLst>
                                        <p:tav tm="0">
                                          <p:val>
                                            <p:strVal val="#ppt_y"/>
                                          </p:val>
                                        </p:tav>
                                        <p:tav tm="100000">
                                          <p:val>
                                            <p:strVal val="#ppt_y"/>
                                          </p:val>
                                        </p:tav>
                                      </p:tavLst>
                                    </p:anim>
                                    <p:anim calcmode="lin" valueType="num">
                                      <p:cBhvr>
                                        <p:cTn id="33" dur="500" fill="hold"/>
                                        <p:tgtEl>
                                          <p:spTgt spid="244792"/>
                                        </p:tgtEl>
                                        <p:attrNameLst>
                                          <p:attrName>ppt_w</p:attrName>
                                        </p:attrNameLst>
                                      </p:cBhvr>
                                      <p:tavLst>
                                        <p:tav tm="0">
                                          <p:val>
                                            <p:fltVal val="0"/>
                                          </p:val>
                                        </p:tav>
                                        <p:tav tm="100000">
                                          <p:val>
                                            <p:strVal val="#ppt_w"/>
                                          </p:val>
                                        </p:tav>
                                      </p:tavLst>
                                    </p:anim>
                                    <p:anim calcmode="lin" valueType="num">
                                      <p:cBhvr>
                                        <p:cTn id="34" dur="500" fill="hold"/>
                                        <p:tgtEl>
                                          <p:spTgt spid="244792"/>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nodeType="clickEffect">
                                  <p:stCondLst>
                                    <p:cond delay="0"/>
                                  </p:stCondLst>
                                  <p:childTnLst>
                                    <p:set>
                                      <p:cBhvr>
                                        <p:cTn id="38" dur="1" fill="hold">
                                          <p:stCondLst>
                                            <p:cond delay="0"/>
                                          </p:stCondLst>
                                        </p:cTn>
                                        <p:tgtEl>
                                          <p:spTgt spid="244793"/>
                                        </p:tgtEl>
                                        <p:attrNameLst>
                                          <p:attrName>style.visibility</p:attrName>
                                        </p:attrNameLst>
                                      </p:cBhvr>
                                      <p:to>
                                        <p:strVal val="visible"/>
                                      </p:to>
                                    </p:set>
                                    <p:anim calcmode="lin" valueType="num">
                                      <p:cBhvr>
                                        <p:cTn id="39" dur="500" fill="hold"/>
                                        <p:tgtEl>
                                          <p:spTgt spid="244793"/>
                                        </p:tgtEl>
                                        <p:attrNameLst>
                                          <p:attrName>ppt_x</p:attrName>
                                        </p:attrNameLst>
                                      </p:cBhvr>
                                      <p:tavLst>
                                        <p:tav tm="0">
                                          <p:val>
                                            <p:strVal val="#ppt_x-#ppt_w/2"/>
                                          </p:val>
                                        </p:tav>
                                        <p:tav tm="100000">
                                          <p:val>
                                            <p:strVal val="#ppt_x"/>
                                          </p:val>
                                        </p:tav>
                                      </p:tavLst>
                                    </p:anim>
                                    <p:anim calcmode="lin" valueType="num">
                                      <p:cBhvr>
                                        <p:cTn id="40" dur="500" fill="hold"/>
                                        <p:tgtEl>
                                          <p:spTgt spid="244793"/>
                                        </p:tgtEl>
                                        <p:attrNameLst>
                                          <p:attrName>ppt_y</p:attrName>
                                        </p:attrNameLst>
                                      </p:cBhvr>
                                      <p:tavLst>
                                        <p:tav tm="0">
                                          <p:val>
                                            <p:strVal val="#ppt_y"/>
                                          </p:val>
                                        </p:tav>
                                        <p:tav tm="100000">
                                          <p:val>
                                            <p:strVal val="#ppt_y"/>
                                          </p:val>
                                        </p:tav>
                                      </p:tavLst>
                                    </p:anim>
                                    <p:anim calcmode="lin" valueType="num">
                                      <p:cBhvr>
                                        <p:cTn id="41" dur="500" fill="hold"/>
                                        <p:tgtEl>
                                          <p:spTgt spid="244793"/>
                                        </p:tgtEl>
                                        <p:attrNameLst>
                                          <p:attrName>ppt_w</p:attrName>
                                        </p:attrNameLst>
                                      </p:cBhvr>
                                      <p:tavLst>
                                        <p:tav tm="0">
                                          <p:val>
                                            <p:fltVal val="0"/>
                                          </p:val>
                                        </p:tav>
                                        <p:tav tm="100000">
                                          <p:val>
                                            <p:strVal val="#ppt_w"/>
                                          </p:val>
                                        </p:tav>
                                      </p:tavLst>
                                    </p:anim>
                                    <p:anim calcmode="lin" valueType="num">
                                      <p:cBhvr>
                                        <p:cTn id="42" dur="500" fill="hold"/>
                                        <p:tgtEl>
                                          <p:spTgt spid="244793"/>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44794"/>
                                        </p:tgtEl>
                                        <p:attrNameLst>
                                          <p:attrName>style.visibility</p:attrName>
                                        </p:attrNameLst>
                                      </p:cBhvr>
                                      <p:to>
                                        <p:strVal val="visible"/>
                                      </p:to>
                                    </p:set>
                                    <p:anim calcmode="lin" valueType="num">
                                      <p:cBhvr>
                                        <p:cTn id="47" dur="500" fill="hold"/>
                                        <p:tgtEl>
                                          <p:spTgt spid="244794"/>
                                        </p:tgtEl>
                                        <p:attrNameLst>
                                          <p:attrName>ppt_x</p:attrName>
                                        </p:attrNameLst>
                                      </p:cBhvr>
                                      <p:tavLst>
                                        <p:tav tm="0">
                                          <p:val>
                                            <p:strVal val="#ppt_x-#ppt_w/2"/>
                                          </p:val>
                                        </p:tav>
                                        <p:tav tm="100000">
                                          <p:val>
                                            <p:strVal val="#ppt_x"/>
                                          </p:val>
                                        </p:tav>
                                      </p:tavLst>
                                    </p:anim>
                                    <p:anim calcmode="lin" valueType="num">
                                      <p:cBhvr>
                                        <p:cTn id="48" dur="500" fill="hold"/>
                                        <p:tgtEl>
                                          <p:spTgt spid="244794"/>
                                        </p:tgtEl>
                                        <p:attrNameLst>
                                          <p:attrName>ppt_y</p:attrName>
                                        </p:attrNameLst>
                                      </p:cBhvr>
                                      <p:tavLst>
                                        <p:tav tm="0">
                                          <p:val>
                                            <p:strVal val="#ppt_y"/>
                                          </p:val>
                                        </p:tav>
                                        <p:tav tm="100000">
                                          <p:val>
                                            <p:strVal val="#ppt_y"/>
                                          </p:val>
                                        </p:tav>
                                      </p:tavLst>
                                    </p:anim>
                                    <p:anim calcmode="lin" valueType="num">
                                      <p:cBhvr>
                                        <p:cTn id="49" dur="500" fill="hold"/>
                                        <p:tgtEl>
                                          <p:spTgt spid="244794"/>
                                        </p:tgtEl>
                                        <p:attrNameLst>
                                          <p:attrName>ppt_w</p:attrName>
                                        </p:attrNameLst>
                                      </p:cBhvr>
                                      <p:tavLst>
                                        <p:tav tm="0">
                                          <p:val>
                                            <p:fltVal val="0"/>
                                          </p:val>
                                        </p:tav>
                                        <p:tav tm="100000">
                                          <p:val>
                                            <p:strVal val="#ppt_w"/>
                                          </p:val>
                                        </p:tav>
                                      </p:tavLst>
                                    </p:anim>
                                    <p:anim calcmode="lin" valueType="num">
                                      <p:cBhvr>
                                        <p:cTn id="50" dur="500" fill="hold"/>
                                        <p:tgtEl>
                                          <p:spTgt spid="244794"/>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nodeType="clickEffect">
                                  <p:stCondLst>
                                    <p:cond delay="0"/>
                                  </p:stCondLst>
                                  <p:childTnLst>
                                    <p:set>
                                      <p:cBhvr>
                                        <p:cTn id="54" dur="1" fill="hold">
                                          <p:stCondLst>
                                            <p:cond delay="0"/>
                                          </p:stCondLst>
                                        </p:cTn>
                                        <p:tgtEl>
                                          <p:spTgt spid="244795"/>
                                        </p:tgtEl>
                                        <p:attrNameLst>
                                          <p:attrName>style.visibility</p:attrName>
                                        </p:attrNameLst>
                                      </p:cBhvr>
                                      <p:to>
                                        <p:strVal val="visible"/>
                                      </p:to>
                                    </p:set>
                                    <p:anim calcmode="lin" valueType="num">
                                      <p:cBhvr>
                                        <p:cTn id="55" dur="500" fill="hold"/>
                                        <p:tgtEl>
                                          <p:spTgt spid="244795"/>
                                        </p:tgtEl>
                                        <p:attrNameLst>
                                          <p:attrName>ppt_x</p:attrName>
                                        </p:attrNameLst>
                                      </p:cBhvr>
                                      <p:tavLst>
                                        <p:tav tm="0">
                                          <p:val>
                                            <p:strVal val="#ppt_x-#ppt_w/2"/>
                                          </p:val>
                                        </p:tav>
                                        <p:tav tm="100000">
                                          <p:val>
                                            <p:strVal val="#ppt_x"/>
                                          </p:val>
                                        </p:tav>
                                      </p:tavLst>
                                    </p:anim>
                                    <p:anim calcmode="lin" valueType="num">
                                      <p:cBhvr>
                                        <p:cTn id="56" dur="500" fill="hold"/>
                                        <p:tgtEl>
                                          <p:spTgt spid="244795"/>
                                        </p:tgtEl>
                                        <p:attrNameLst>
                                          <p:attrName>ppt_y</p:attrName>
                                        </p:attrNameLst>
                                      </p:cBhvr>
                                      <p:tavLst>
                                        <p:tav tm="0">
                                          <p:val>
                                            <p:strVal val="#ppt_y"/>
                                          </p:val>
                                        </p:tav>
                                        <p:tav tm="100000">
                                          <p:val>
                                            <p:strVal val="#ppt_y"/>
                                          </p:val>
                                        </p:tav>
                                      </p:tavLst>
                                    </p:anim>
                                    <p:anim calcmode="lin" valueType="num">
                                      <p:cBhvr>
                                        <p:cTn id="57" dur="500" fill="hold"/>
                                        <p:tgtEl>
                                          <p:spTgt spid="244795"/>
                                        </p:tgtEl>
                                        <p:attrNameLst>
                                          <p:attrName>ppt_w</p:attrName>
                                        </p:attrNameLst>
                                      </p:cBhvr>
                                      <p:tavLst>
                                        <p:tav tm="0">
                                          <p:val>
                                            <p:fltVal val="0"/>
                                          </p:val>
                                        </p:tav>
                                        <p:tav tm="100000">
                                          <p:val>
                                            <p:strVal val="#ppt_w"/>
                                          </p:val>
                                        </p:tav>
                                      </p:tavLst>
                                    </p:anim>
                                    <p:anim calcmode="lin" valueType="num">
                                      <p:cBhvr>
                                        <p:cTn id="58" dur="500" fill="hold"/>
                                        <p:tgtEl>
                                          <p:spTgt spid="244795"/>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8" fill="hold" nodeType="clickEffect">
                                  <p:stCondLst>
                                    <p:cond delay="0"/>
                                  </p:stCondLst>
                                  <p:childTnLst>
                                    <p:set>
                                      <p:cBhvr>
                                        <p:cTn id="62" dur="1" fill="hold">
                                          <p:stCondLst>
                                            <p:cond delay="0"/>
                                          </p:stCondLst>
                                        </p:cTn>
                                        <p:tgtEl>
                                          <p:spTgt spid="244796"/>
                                        </p:tgtEl>
                                        <p:attrNameLst>
                                          <p:attrName>style.visibility</p:attrName>
                                        </p:attrNameLst>
                                      </p:cBhvr>
                                      <p:to>
                                        <p:strVal val="visible"/>
                                      </p:to>
                                    </p:set>
                                    <p:anim calcmode="lin" valueType="num">
                                      <p:cBhvr>
                                        <p:cTn id="63" dur="500" fill="hold"/>
                                        <p:tgtEl>
                                          <p:spTgt spid="244796"/>
                                        </p:tgtEl>
                                        <p:attrNameLst>
                                          <p:attrName>ppt_x</p:attrName>
                                        </p:attrNameLst>
                                      </p:cBhvr>
                                      <p:tavLst>
                                        <p:tav tm="0">
                                          <p:val>
                                            <p:strVal val="#ppt_x-#ppt_w/2"/>
                                          </p:val>
                                        </p:tav>
                                        <p:tav tm="100000">
                                          <p:val>
                                            <p:strVal val="#ppt_x"/>
                                          </p:val>
                                        </p:tav>
                                      </p:tavLst>
                                    </p:anim>
                                    <p:anim calcmode="lin" valueType="num">
                                      <p:cBhvr>
                                        <p:cTn id="64" dur="500" fill="hold"/>
                                        <p:tgtEl>
                                          <p:spTgt spid="244796"/>
                                        </p:tgtEl>
                                        <p:attrNameLst>
                                          <p:attrName>ppt_y</p:attrName>
                                        </p:attrNameLst>
                                      </p:cBhvr>
                                      <p:tavLst>
                                        <p:tav tm="0">
                                          <p:val>
                                            <p:strVal val="#ppt_y"/>
                                          </p:val>
                                        </p:tav>
                                        <p:tav tm="100000">
                                          <p:val>
                                            <p:strVal val="#ppt_y"/>
                                          </p:val>
                                        </p:tav>
                                      </p:tavLst>
                                    </p:anim>
                                    <p:anim calcmode="lin" valueType="num">
                                      <p:cBhvr>
                                        <p:cTn id="65" dur="500" fill="hold"/>
                                        <p:tgtEl>
                                          <p:spTgt spid="244796"/>
                                        </p:tgtEl>
                                        <p:attrNameLst>
                                          <p:attrName>ppt_w</p:attrName>
                                        </p:attrNameLst>
                                      </p:cBhvr>
                                      <p:tavLst>
                                        <p:tav tm="0">
                                          <p:val>
                                            <p:fltVal val="0"/>
                                          </p:val>
                                        </p:tav>
                                        <p:tav tm="100000">
                                          <p:val>
                                            <p:strVal val="#ppt_w"/>
                                          </p:val>
                                        </p:tav>
                                      </p:tavLst>
                                    </p:anim>
                                    <p:anim calcmode="lin" valueType="num">
                                      <p:cBhvr>
                                        <p:cTn id="66" dur="500" fill="hold"/>
                                        <p:tgtEl>
                                          <p:spTgt spid="244796"/>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44738"/>
                                        </p:tgtEl>
                                        <p:attrNameLst>
                                          <p:attrName>style.visibility</p:attrName>
                                        </p:attrNameLst>
                                      </p:cBhvr>
                                      <p:to>
                                        <p:strVal val="visible"/>
                                      </p:to>
                                    </p:set>
                                    <p:anim calcmode="lin" valueType="num">
                                      <p:cBhvr>
                                        <p:cTn id="71" dur="1000" fill="hold"/>
                                        <p:tgtEl>
                                          <p:spTgt spid="244738"/>
                                        </p:tgtEl>
                                        <p:attrNameLst>
                                          <p:attrName>ppt_w</p:attrName>
                                        </p:attrNameLst>
                                      </p:cBhvr>
                                      <p:tavLst>
                                        <p:tav tm="0">
                                          <p:val>
                                            <p:strVal val="#ppt_w*0.70"/>
                                          </p:val>
                                        </p:tav>
                                        <p:tav tm="100000">
                                          <p:val>
                                            <p:strVal val="#ppt_w"/>
                                          </p:val>
                                        </p:tav>
                                      </p:tavLst>
                                    </p:anim>
                                    <p:anim calcmode="lin" valueType="num">
                                      <p:cBhvr>
                                        <p:cTn id="72" dur="1000" fill="hold"/>
                                        <p:tgtEl>
                                          <p:spTgt spid="244738"/>
                                        </p:tgtEl>
                                        <p:attrNameLst>
                                          <p:attrName>ppt_h</p:attrName>
                                        </p:attrNameLst>
                                      </p:cBhvr>
                                      <p:tavLst>
                                        <p:tav tm="0">
                                          <p:val>
                                            <p:strVal val="#ppt_h"/>
                                          </p:val>
                                        </p:tav>
                                        <p:tav tm="100000">
                                          <p:val>
                                            <p:strVal val="#ppt_h"/>
                                          </p:val>
                                        </p:tav>
                                      </p:tavLst>
                                    </p:anim>
                                    <p:animEffect transition="in" filter="fade">
                                      <p:cBhvr>
                                        <p:cTn id="73" dur="1000"/>
                                        <p:tgtEl>
                                          <p:spTgt spid="24473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44791"/>
                                        </p:tgtEl>
                                        <p:attrNameLst>
                                          <p:attrName>style.visibility</p:attrName>
                                        </p:attrNameLst>
                                      </p:cBhvr>
                                      <p:to>
                                        <p:strVal val="visible"/>
                                      </p:to>
                                    </p:set>
                                    <p:anim calcmode="lin" valueType="num">
                                      <p:cBhvr>
                                        <p:cTn id="78" dur="1000" fill="hold"/>
                                        <p:tgtEl>
                                          <p:spTgt spid="244791"/>
                                        </p:tgtEl>
                                        <p:attrNameLst>
                                          <p:attrName>ppt_w</p:attrName>
                                        </p:attrNameLst>
                                      </p:cBhvr>
                                      <p:tavLst>
                                        <p:tav tm="0">
                                          <p:val>
                                            <p:strVal val="#ppt_w*0.70"/>
                                          </p:val>
                                        </p:tav>
                                        <p:tav tm="100000">
                                          <p:val>
                                            <p:strVal val="#ppt_w"/>
                                          </p:val>
                                        </p:tav>
                                      </p:tavLst>
                                    </p:anim>
                                    <p:anim calcmode="lin" valueType="num">
                                      <p:cBhvr>
                                        <p:cTn id="79" dur="1000" fill="hold"/>
                                        <p:tgtEl>
                                          <p:spTgt spid="244791"/>
                                        </p:tgtEl>
                                        <p:attrNameLst>
                                          <p:attrName>ppt_h</p:attrName>
                                        </p:attrNameLst>
                                      </p:cBhvr>
                                      <p:tavLst>
                                        <p:tav tm="0">
                                          <p:val>
                                            <p:strVal val="#ppt_h"/>
                                          </p:val>
                                        </p:tav>
                                        <p:tav tm="100000">
                                          <p:val>
                                            <p:strVal val="#ppt_h"/>
                                          </p:val>
                                        </p:tav>
                                      </p:tavLst>
                                    </p:anim>
                                    <p:animEffect transition="in" filter="fade">
                                      <p:cBhvr>
                                        <p:cTn id="80" dur="1000"/>
                                        <p:tgtEl>
                                          <p:spTgt spid="24479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44797"/>
                                        </p:tgtEl>
                                        <p:attrNameLst>
                                          <p:attrName>style.visibility</p:attrName>
                                        </p:attrNameLst>
                                      </p:cBhvr>
                                      <p:to>
                                        <p:strVal val="visible"/>
                                      </p:to>
                                    </p:set>
                                    <p:anim calcmode="lin" valueType="num">
                                      <p:cBhvr>
                                        <p:cTn id="85" dur="1000" fill="hold"/>
                                        <p:tgtEl>
                                          <p:spTgt spid="244797"/>
                                        </p:tgtEl>
                                        <p:attrNameLst>
                                          <p:attrName>ppt_w</p:attrName>
                                        </p:attrNameLst>
                                      </p:cBhvr>
                                      <p:tavLst>
                                        <p:tav tm="0">
                                          <p:val>
                                            <p:strVal val="#ppt_w*0.70"/>
                                          </p:val>
                                        </p:tav>
                                        <p:tav tm="100000">
                                          <p:val>
                                            <p:strVal val="#ppt_w"/>
                                          </p:val>
                                        </p:tav>
                                      </p:tavLst>
                                    </p:anim>
                                    <p:anim calcmode="lin" valueType="num">
                                      <p:cBhvr>
                                        <p:cTn id="86" dur="1000" fill="hold"/>
                                        <p:tgtEl>
                                          <p:spTgt spid="244797"/>
                                        </p:tgtEl>
                                        <p:attrNameLst>
                                          <p:attrName>ppt_h</p:attrName>
                                        </p:attrNameLst>
                                      </p:cBhvr>
                                      <p:tavLst>
                                        <p:tav tm="0">
                                          <p:val>
                                            <p:strVal val="#ppt_h"/>
                                          </p:val>
                                        </p:tav>
                                        <p:tav tm="100000">
                                          <p:val>
                                            <p:strVal val="#ppt_h"/>
                                          </p:val>
                                        </p:tav>
                                      </p:tavLst>
                                    </p:anim>
                                    <p:animEffect transition="in" filter="fade">
                                      <p:cBhvr>
                                        <p:cTn id="87" dur="1000"/>
                                        <p:tgtEl>
                                          <p:spTgt spid="244797"/>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44798"/>
                                        </p:tgtEl>
                                        <p:attrNameLst>
                                          <p:attrName>style.visibility</p:attrName>
                                        </p:attrNameLst>
                                      </p:cBhvr>
                                      <p:to>
                                        <p:strVal val="visible"/>
                                      </p:to>
                                    </p:set>
                                    <p:anim calcmode="lin" valueType="num">
                                      <p:cBhvr>
                                        <p:cTn id="92" dur="1000" fill="hold"/>
                                        <p:tgtEl>
                                          <p:spTgt spid="244798"/>
                                        </p:tgtEl>
                                        <p:attrNameLst>
                                          <p:attrName>ppt_w</p:attrName>
                                        </p:attrNameLst>
                                      </p:cBhvr>
                                      <p:tavLst>
                                        <p:tav tm="0">
                                          <p:val>
                                            <p:strVal val="#ppt_w*0.70"/>
                                          </p:val>
                                        </p:tav>
                                        <p:tav tm="100000">
                                          <p:val>
                                            <p:strVal val="#ppt_w"/>
                                          </p:val>
                                        </p:tav>
                                      </p:tavLst>
                                    </p:anim>
                                    <p:anim calcmode="lin" valueType="num">
                                      <p:cBhvr>
                                        <p:cTn id="93" dur="1000" fill="hold"/>
                                        <p:tgtEl>
                                          <p:spTgt spid="244798"/>
                                        </p:tgtEl>
                                        <p:attrNameLst>
                                          <p:attrName>ppt_h</p:attrName>
                                        </p:attrNameLst>
                                      </p:cBhvr>
                                      <p:tavLst>
                                        <p:tav tm="0">
                                          <p:val>
                                            <p:strVal val="#ppt_h"/>
                                          </p:val>
                                        </p:tav>
                                        <p:tav tm="100000">
                                          <p:val>
                                            <p:strVal val="#ppt_h"/>
                                          </p:val>
                                        </p:tav>
                                      </p:tavLst>
                                    </p:anim>
                                    <p:animEffect transition="in" filter="fade">
                                      <p:cBhvr>
                                        <p:cTn id="94" dur="1000"/>
                                        <p:tgtEl>
                                          <p:spTgt spid="24479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44799"/>
                                        </p:tgtEl>
                                        <p:attrNameLst>
                                          <p:attrName>style.visibility</p:attrName>
                                        </p:attrNameLst>
                                      </p:cBhvr>
                                      <p:to>
                                        <p:strVal val="visible"/>
                                      </p:to>
                                    </p:set>
                                    <p:anim calcmode="lin" valueType="num">
                                      <p:cBhvr>
                                        <p:cTn id="99" dur="1000" fill="hold"/>
                                        <p:tgtEl>
                                          <p:spTgt spid="244799"/>
                                        </p:tgtEl>
                                        <p:attrNameLst>
                                          <p:attrName>ppt_w</p:attrName>
                                        </p:attrNameLst>
                                      </p:cBhvr>
                                      <p:tavLst>
                                        <p:tav tm="0">
                                          <p:val>
                                            <p:strVal val="#ppt_w*0.70"/>
                                          </p:val>
                                        </p:tav>
                                        <p:tav tm="100000">
                                          <p:val>
                                            <p:strVal val="#ppt_w"/>
                                          </p:val>
                                        </p:tav>
                                      </p:tavLst>
                                    </p:anim>
                                    <p:anim calcmode="lin" valueType="num">
                                      <p:cBhvr>
                                        <p:cTn id="100" dur="1000" fill="hold"/>
                                        <p:tgtEl>
                                          <p:spTgt spid="244799"/>
                                        </p:tgtEl>
                                        <p:attrNameLst>
                                          <p:attrName>ppt_h</p:attrName>
                                        </p:attrNameLst>
                                      </p:cBhvr>
                                      <p:tavLst>
                                        <p:tav tm="0">
                                          <p:val>
                                            <p:strVal val="#ppt_h"/>
                                          </p:val>
                                        </p:tav>
                                        <p:tav tm="100000">
                                          <p:val>
                                            <p:strVal val="#ppt_h"/>
                                          </p:val>
                                        </p:tav>
                                      </p:tavLst>
                                    </p:anim>
                                    <p:animEffect transition="in" filter="fade">
                                      <p:cBhvr>
                                        <p:cTn id="101" dur="1000"/>
                                        <p:tgtEl>
                                          <p:spTgt spid="244799"/>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44800"/>
                                        </p:tgtEl>
                                        <p:attrNameLst>
                                          <p:attrName>style.visibility</p:attrName>
                                        </p:attrNameLst>
                                      </p:cBhvr>
                                      <p:to>
                                        <p:strVal val="visible"/>
                                      </p:to>
                                    </p:set>
                                    <p:anim calcmode="lin" valueType="num">
                                      <p:cBhvr>
                                        <p:cTn id="106" dur="1000" fill="hold"/>
                                        <p:tgtEl>
                                          <p:spTgt spid="244800"/>
                                        </p:tgtEl>
                                        <p:attrNameLst>
                                          <p:attrName>ppt_w</p:attrName>
                                        </p:attrNameLst>
                                      </p:cBhvr>
                                      <p:tavLst>
                                        <p:tav tm="0">
                                          <p:val>
                                            <p:strVal val="#ppt_w*0.70"/>
                                          </p:val>
                                        </p:tav>
                                        <p:tav tm="100000">
                                          <p:val>
                                            <p:strVal val="#ppt_w"/>
                                          </p:val>
                                        </p:tav>
                                      </p:tavLst>
                                    </p:anim>
                                    <p:anim calcmode="lin" valueType="num">
                                      <p:cBhvr>
                                        <p:cTn id="107" dur="1000" fill="hold"/>
                                        <p:tgtEl>
                                          <p:spTgt spid="244800"/>
                                        </p:tgtEl>
                                        <p:attrNameLst>
                                          <p:attrName>ppt_h</p:attrName>
                                        </p:attrNameLst>
                                      </p:cBhvr>
                                      <p:tavLst>
                                        <p:tav tm="0">
                                          <p:val>
                                            <p:strVal val="#ppt_h"/>
                                          </p:val>
                                        </p:tav>
                                        <p:tav tm="100000">
                                          <p:val>
                                            <p:strVal val="#ppt_h"/>
                                          </p:val>
                                        </p:tav>
                                      </p:tavLst>
                                    </p:anim>
                                    <p:animEffect transition="in" filter="fade">
                                      <p:cBhvr>
                                        <p:cTn id="108" dur="1000"/>
                                        <p:tgtEl>
                                          <p:spTgt spid="24480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44801"/>
                                        </p:tgtEl>
                                        <p:attrNameLst>
                                          <p:attrName>style.visibility</p:attrName>
                                        </p:attrNameLst>
                                      </p:cBhvr>
                                      <p:to>
                                        <p:strVal val="visible"/>
                                      </p:to>
                                    </p:set>
                                    <p:anim calcmode="lin" valueType="num">
                                      <p:cBhvr>
                                        <p:cTn id="113" dur="1000" fill="hold"/>
                                        <p:tgtEl>
                                          <p:spTgt spid="244801"/>
                                        </p:tgtEl>
                                        <p:attrNameLst>
                                          <p:attrName>ppt_w</p:attrName>
                                        </p:attrNameLst>
                                      </p:cBhvr>
                                      <p:tavLst>
                                        <p:tav tm="0">
                                          <p:val>
                                            <p:strVal val="#ppt_w*0.70"/>
                                          </p:val>
                                        </p:tav>
                                        <p:tav tm="100000">
                                          <p:val>
                                            <p:strVal val="#ppt_w"/>
                                          </p:val>
                                        </p:tav>
                                      </p:tavLst>
                                    </p:anim>
                                    <p:anim calcmode="lin" valueType="num">
                                      <p:cBhvr>
                                        <p:cTn id="114" dur="1000" fill="hold"/>
                                        <p:tgtEl>
                                          <p:spTgt spid="244801"/>
                                        </p:tgtEl>
                                        <p:attrNameLst>
                                          <p:attrName>ppt_h</p:attrName>
                                        </p:attrNameLst>
                                      </p:cBhvr>
                                      <p:tavLst>
                                        <p:tav tm="0">
                                          <p:val>
                                            <p:strVal val="#ppt_h"/>
                                          </p:val>
                                        </p:tav>
                                        <p:tav tm="100000">
                                          <p:val>
                                            <p:strVal val="#ppt_h"/>
                                          </p:val>
                                        </p:tav>
                                      </p:tavLst>
                                    </p:anim>
                                    <p:animEffect transition="in" filter="fade">
                                      <p:cBhvr>
                                        <p:cTn id="115" dur="1000"/>
                                        <p:tgtEl>
                                          <p:spTgt spid="244801"/>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44802"/>
                                        </p:tgtEl>
                                        <p:attrNameLst>
                                          <p:attrName>style.visibility</p:attrName>
                                        </p:attrNameLst>
                                      </p:cBhvr>
                                      <p:to>
                                        <p:strVal val="visible"/>
                                      </p:to>
                                    </p:set>
                                    <p:anim calcmode="lin" valueType="num">
                                      <p:cBhvr>
                                        <p:cTn id="120" dur="1000" fill="hold"/>
                                        <p:tgtEl>
                                          <p:spTgt spid="244802"/>
                                        </p:tgtEl>
                                        <p:attrNameLst>
                                          <p:attrName>ppt_w</p:attrName>
                                        </p:attrNameLst>
                                      </p:cBhvr>
                                      <p:tavLst>
                                        <p:tav tm="0">
                                          <p:val>
                                            <p:strVal val="#ppt_w*0.70"/>
                                          </p:val>
                                        </p:tav>
                                        <p:tav tm="100000">
                                          <p:val>
                                            <p:strVal val="#ppt_w"/>
                                          </p:val>
                                        </p:tav>
                                      </p:tavLst>
                                    </p:anim>
                                    <p:anim calcmode="lin" valueType="num">
                                      <p:cBhvr>
                                        <p:cTn id="121" dur="1000" fill="hold"/>
                                        <p:tgtEl>
                                          <p:spTgt spid="244802"/>
                                        </p:tgtEl>
                                        <p:attrNameLst>
                                          <p:attrName>ppt_h</p:attrName>
                                        </p:attrNameLst>
                                      </p:cBhvr>
                                      <p:tavLst>
                                        <p:tav tm="0">
                                          <p:val>
                                            <p:strVal val="#ppt_h"/>
                                          </p:val>
                                        </p:tav>
                                        <p:tav tm="100000">
                                          <p:val>
                                            <p:strVal val="#ppt_h"/>
                                          </p:val>
                                        </p:tav>
                                      </p:tavLst>
                                    </p:anim>
                                    <p:animEffect transition="in" filter="fade">
                                      <p:cBhvr>
                                        <p:cTn id="122" dur="1000"/>
                                        <p:tgtEl>
                                          <p:spTgt spid="24480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44803"/>
                                        </p:tgtEl>
                                        <p:attrNameLst>
                                          <p:attrName>style.visibility</p:attrName>
                                        </p:attrNameLst>
                                      </p:cBhvr>
                                      <p:to>
                                        <p:strVal val="visible"/>
                                      </p:to>
                                    </p:set>
                                    <p:anim calcmode="lin" valueType="num">
                                      <p:cBhvr>
                                        <p:cTn id="127" dur="1000" fill="hold"/>
                                        <p:tgtEl>
                                          <p:spTgt spid="244803"/>
                                        </p:tgtEl>
                                        <p:attrNameLst>
                                          <p:attrName>ppt_w</p:attrName>
                                        </p:attrNameLst>
                                      </p:cBhvr>
                                      <p:tavLst>
                                        <p:tav tm="0">
                                          <p:val>
                                            <p:strVal val="#ppt_w*0.70"/>
                                          </p:val>
                                        </p:tav>
                                        <p:tav tm="100000">
                                          <p:val>
                                            <p:strVal val="#ppt_w"/>
                                          </p:val>
                                        </p:tav>
                                      </p:tavLst>
                                    </p:anim>
                                    <p:anim calcmode="lin" valueType="num">
                                      <p:cBhvr>
                                        <p:cTn id="128" dur="1000" fill="hold"/>
                                        <p:tgtEl>
                                          <p:spTgt spid="244803"/>
                                        </p:tgtEl>
                                        <p:attrNameLst>
                                          <p:attrName>ppt_h</p:attrName>
                                        </p:attrNameLst>
                                      </p:cBhvr>
                                      <p:tavLst>
                                        <p:tav tm="0">
                                          <p:val>
                                            <p:strVal val="#ppt_h"/>
                                          </p:val>
                                        </p:tav>
                                        <p:tav tm="100000">
                                          <p:val>
                                            <p:strVal val="#ppt_h"/>
                                          </p:val>
                                        </p:tav>
                                      </p:tavLst>
                                    </p:anim>
                                    <p:animEffect transition="in" filter="fade">
                                      <p:cBhvr>
                                        <p:cTn id="129" dur="1000"/>
                                        <p:tgtEl>
                                          <p:spTgt spid="244803"/>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44804"/>
                                        </p:tgtEl>
                                        <p:attrNameLst>
                                          <p:attrName>style.visibility</p:attrName>
                                        </p:attrNameLst>
                                      </p:cBhvr>
                                      <p:to>
                                        <p:strVal val="visible"/>
                                      </p:to>
                                    </p:set>
                                    <p:anim calcmode="lin" valueType="num">
                                      <p:cBhvr>
                                        <p:cTn id="134" dur="1000" fill="hold"/>
                                        <p:tgtEl>
                                          <p:spTgt spid="244804"/>
                                        </p:tgtEl>
                                        <p:attrNameLst>
                                          <p:attrName>ppt_w</p:attrName>
                                        </p:attrNameLst>
                                      </p:cBhvr>
                                      <p:tavLst>
                                        <p:tav tm="0">
                                          <p:val>
                                            <p:strVal val="#ppt_w*0.70"/>
                                          </p:val>
                                        </p:tav>
                                        <p:tav tm="100000">
                                          <p:val>
                                            <p:strVal val="#ppt_w"/>
                                          </p:val>
                                        </p:tav>
                                      </p:tavLst>
                                    </p:anim>
                                    <p:anim calcmode="lin" valueType="num">
                                      <p:cBhvr>
                                        <p:cTn id="135" dur="1000" fill="hold"/>
                                        <p:tgtEl>
                                          <p:spTgt spid="244804"/>
                                        </p:tgtEl>
                                        <p:attrNameLst>
                                          <p:attrName>ppt_h</p:attrName>
                                        </p:attrNameLst>
                                      </p:cBhvr>
                                      <p:tavLst>
                                        <p:tav tm="0">
                                          <p:val>
                                            <p:strVal val="#ppt_h"/>
                                          </p:val>
                                        </p:tav>
                                        <p:tav tm="100000">
                                          <p:val>
                                            <p:strVal val="#ppt_h"/>
                                          </p:val>
                                        </p:tav>
                                      </p:tavLst>
                                    </p:anim>
                                    <p:animEffect transition="in" filter="fade">
                                      <p:cBhvr>
                                        <p:cTn id="136" dur="1000"/>
                                        <p:tgtEl>
                                          <p:spTgt spid="244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p:bldP spid="244791" grpId="0" animBg="1"/>
      <p:bldP spid="244797" grpId="0" animBg="1"/>
      <p:bldP spid="244798" grpId="0" animBg="1"/>
      <p:bldP spid="244799" grpId="0" animBg="1"/>
      <p:bldP spid="244800" grpId="0" animBg="1"/>
      <p:bldP spid="244801" grpId="0" animBg="1"/>
      <p:bldP spid="244802" grpId="0" animBg="1"/>
      <p:bldP spid="244803" grpId="0" animBg="1"/>
      <p:bldP spid="24480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32EED2A7-72D2-4613-9E3D-9B886CB9E1E3}"/>
              </a:ext>
            </a:extLst>
          </p:cNvPr>
          <p:cNvSpPr>
            <a:spLocks noGrp="1" noRot="1" noChangeArrowheads="1"/>
          </p:cNvSpPr>
          <p:nvPr>
            <p:ph type="title"/>
          </p:nvPr>
        </p:nvSpPr>
        <p:spPr>
          <a:xfrm>
            <a:off x="533400" y="260350"/>
            <a:ext cx="8077200" cy="1066800"/>
          </a:xfrm>
        </p:spPr>
        <p:txBody>
          <a:bodyPr/>
          <a:lstStyle/>
          <a:p>
            <a:pPr eaLnBrk="1" hangingPunct="1"/>
            <a:r>
              <a:rPr lang="en-US" altLang="zh-CN" sz="4000" b="1">
                <a:solidFill>
                  <a:schemeClr val="folHlink"/>
                </a:solidFill>
                <a:ea typeface="楷体" panose="02010609060101010101" pitchFamily="49" charset="-122"/>
                <a:cs typeface="Times New Roman" panose="02020603050405020304" pitchFamily="18" charset="0"/>
              </a:rPr>
              <a:t>SSTF</a:t>
            </a:r>
            <a:r>
              <a:rPr lang="zh-CN" altLang="en-US" sz="4000" b="1">
                <a:solidFill>
                  <a:schemeClr val="folHlink"/>
                </a:solidFill>
                <a:ea typeface="楷体" panose="02010609060101010101" pitchFamily="49" charset="-122"/>
                <a:cs typeface="Times New Roman" panose="02020603050405020304" pitchFamily="18" charset="0"/>
              </a:rPr>
              <a:t>算法缺陷</a:t>
            </a:r>
          </a:p>
        </p:txBody>
      </p:sp>
      <p:sp>
        <p:nvSpPr>
          <p:cNvPr id="218115" name="Rectangle 3">
            <a:extLst>
              <a:ext uri="{FF2B5EF4-FFF2-40B4-BE49-F238E27FC236}">
                <a16:creationId xmlns:a16="http://schemas.microsoft.com/office/drawing/2014/main" id="{FF10A13E-9ED2-4679-8A78-1462E3292B7A}"/>
              </a:ext>
            </a:extLst>
          </p:cNvPr>
          <p:cNvSpPr>
            <a:spLocks noGrp="1" noRot="1" noChangeArrowheads="1"/>
          </p:cNvSpPr>
          <p:nvPr>
            <p:ph type="body" idx="1"/>
          </p:nvPr>
        </p:nvSpPr>
        <p:spPr>
          <a:xfrm>
            <a:off x="323850" y="1341438"/>
            <a:ext cx="8077200" cy="4498975"/>
          </a:xfrm>
        </p:spPr>
        <p:txBody>
          <a:bodyPr/>
          <a:lstStyle/>
          <a:p>
            <a:pPr algn="just" eaLnBrk="1" hangingPunct="1">
              <a:lnSpc>
                <a:spcPct val="110000"/>
              </a:lnSpc>
              <a:spcBef>
                <a:spcPct val="50000"/>
              </a:spcBef>
              <a:buFont typeface="Wingdings" panose="05000000000000000000" pitchFamily="2" charset="2"/>
              <a:buChar char="Ø"/>
            </a:pPr>
            <a:r>
              <a:rPr kumimoji="1" lang="en-US" altLang="zh-CN" sz="2800" b="1" dirty="0">
                <a:ea typeface="楷体" panose="02010609060101010101" pitchFamily="49" charset="-122"/>
                <a:cs typeface="Times New Roman" panose="02020603050405020304" pitchFamily="18" charset="0"/>
              </a:rPr>
              <a:t>SSTF</a:t>
            </a:r>
            <a:r>
              <a:rPr kumimoji="1" lang="zh-CN" altLang="en-US" sz="2800" b="1" dirty="0">
                <a:ea typeface="楷体" panose="02010609060101010101" pitchFamily="49" charset="-122"/>
                <a:cs typeface="Times New Roman" panose="02020603050405020304" pitchFamily="18" charset="0"/>
              </a:rPr>
              <a:t>算法虽然能获得较好的寻道性能， 但却可能导致某个进程发生“饥饿”</a:t>
            </a:r>
            <a:r>
              <a:rPr kumimoji="1" lang="en-US" altLang="zh-CN" sz="2800" b="1" dirty="0">
                <a:ea typeface="楷体" panose="02010609060101010101" pitchFamily="49" charset="-122"/>
                <a:cs typeface="Times New Roman" panose="02020603050405020304" pitchFamily="18" charset="0"/>
              </a:rPr>
              <a:t>(Starvation)</a:t>
            </a:r>
            <a:r>
              <a:rPr kumimoji="1" lang="zh-CN" altLang="en-US" sz="2800" b="1" dirty="0">
                <a:ea typeface="楷体" panose="02010609060101010101" pitchFamily="49" charset="-122"/>
                <a:cs typeface="Times New Roman" panose="02020603050405020304" pitchFamily="18" charset="0"/>
              </a:rPr>
              <a:t>现象。</a:t>
            </a:r>
          </a:p>
          <a:p>
            <a:pPr algn="just" eaLnBrk="1" hangingPunct="1">
              <a:lnSpc>
                <a:spcPct val="110000"/>
              </a:lnSpc>
              <a:spcBef>
                <a:spcPct val="50000"/>
              </a:spcBef>
              <a:buFont typeface="Wingdings" panose="05000000000000000000" pitchFamily="2" charset="2"/>
              <a:buChar char="Ø"/>
            </a:pPr>
            <a:r>
              <a:rPr kumimoji="1" lang="zh-CN" altLang="en-US" sz="2800" b="1" dirty="0">
                <a:ea typeface="楷体" panose="02010609060101010101" pitchFamily="49" charset="-122"/>
                <a:cs typeface="Times New Roman" panose="02020603050405020304" pitchFamily="18" charset="0"/>
              </a:rPr>
              <a:t>因为只要不断有新进程的请求到达，且其所要访问的磁道与磁头当前所在磁道的距离较近，这种新进程的</a:t>
            </a:r>
            <a:r>
              <a:rPr kumimoji="1" lang="en-US" altLang="zh-CN" sz="2800" b="1" dirty="0">
                <a:ea typeface="楷体" panose="02010609060101010101" pitchFamily="49" charset="-122"/>
                <a:cs typeface="Times New Roman" panose="02020603050405020304" pitchFamily="18" charset="0"/>
              </a:rPr>
              <a:t>I/O</a:t>
            </a:r>
            <a:r>
              <a:rPr kumimoji="1" lang="zh-CN" altLang="en-US" sz="2800" b="1" dirty="0">
                <a:ea typeface="楷体" panose="02010609060101010101" pitchFamily="49" charset="-122"/>
                <a:cs typeface="Times New Roman" panose="02020603050405020304" pitchFamily="18" charset="0"/>
              </a:rPr>
              <a:t>请求必须优先满足。</a:t>
            </a:r>
          </a:p>
          <a:p>
            <a:pPr algn="just" eaLnBrk="1" hangingPunct="1">
              <a:lnSpc>
                <a:spcPct val="110000"/>
              </a:lnSpc>
              <a:spcBef>
                <a:spcPct val="50000"/>
              </a:spcBef>
              <a:buFont typeface="Wingdings" panose="05000000000000000000" pitchFamily="2" charset="2"/>
              <a:buChar char="Ø"/>
            </a:pPr>
            <a:r>
              <a:rPr kumimoji="1" lang="zh-CN" altLang="en-US" sz="2800" b="1" dirty="0">
                <a:ea typeface="楷体" panose="02010609060101010101" pitchFamily="49" charset="-122"/>
                <a:cs typeface="Times New Roman" panose="02020603050405020304" pitchFamily="18" charset="0"/>
              </a:rPr>
              <a:t>对</a:t>
            </a:r>
            <a:r>
              <a:rPr kumimoji="1" lang="en-US" altLang="zh-CN" sz="2800" b="1" dirty="0">
                <a:ea typeface="楷体" panose="02010609060101010101" pitchFamily="49" charset="-122"/>
                <a:cs typeface="Times New Roman" panose="02020603050405020304" pitchFamily="18" charset="0"/>
              </a:rPr>
              <a:t>SSTF</a:t>
            </a:r>
            <a:r>
              <a:rPr kumimoji="1" lang="zh-CN" altLang="en-US" sz="2800" b="1" dirty="0">
                <a:ea typeface="楷体" panose="02010609060101010101" pitchFamily="49" charset="-122"/>
                <a:cs typeface="Times New Roman" panose="02020603050405020304" pitchFamily="18" charset="0"/>
              </a:rPr>
              <a:t>算法略加修改后所形成的</a:t>
            </a:r>
            <a:r>
              <a:rPr kumimoji="1" lang="en-US" altLang="zh-CN" sz="2800" b="1" dirty="0">
                <a:ea typeface="楷体" panose="02010609060101010101" pitchFamily="49" charset="-122"/>
                <a:cs typeface="Times New Roman" panose="02020603050405020304" pitchFamily="18" charset="0"/>
              </a:rPr>
              <a:t>SCAN</a:t>
            </a:r>
            <a:r>
              <a:rPr kumimoji="1" lang="zh-CN" altLang="en-US" sz="2800" b="1" dirty="0">
                <a:ea typeface="楷体" panose="02010609060101010101" pitchFamily="49" charset="-122"/>
                <a:cs typeface="Times New Roman" panose="02020603050405020304" pitchFamily="18" charset="0"/>
              </a:rPr>
              <a:t>算法， 即可防止</a:t>
            </a:r>
            <a:r>
              <a:rPr kumimoji="1" lang="zh-CN" altLang="en-US" sz="2800" b="1" dirty="0">
                <a:solidFill>
                  <a:schemeClr val="folHlink"/>
                </a:solidFill>
                <a:ea typeface="楷体" panose="02010609060101010101" pitchFamily="49" charset="-122"/>
                <a:cs typeface="Times New Roman" panose="02020603050405020304" pitchFamily="18" charset="0"/>
              </a:rPr>
              <a:t>进程出现“饥饿”</a:t>
            </a:r>
            <a:r>
              <a:rPr kumimoji="1" lang="zh-CN" altLang="en-US" sz="2800" b="1" dirty="0">
                <a:ea typeface="楷体" panose="02010609060101010101" pitchFamily="49" charset="-122"/>
                <a:cs typeface="Times New Roman" panose="02020603050405020304" pitchFamily="18" charset="0"/>
              </a:rPr>
              <a:t>现象。 </a:t>
            </a:r>
          </a:p>
          <a:p>
            <a:pPr eaLnBrk="1" hangingPunct="1">
              <a:lnSpc>
                <a:spcPct val="110000"/>
              </a:lnSpc>
            </a:pPr>
            <a:endParaRPr lang="en-US" altLang="zh-CN" sz="2800" b="1" dirty="0">
              <a:ea typeface="楷体" panose="02010609060101010101" pitchFamily="49" charset="-122"/>
              <a:cs typeface="Times New Roman" panose="02020603050405020304" pitchFamily="18" charset="0"/>
            </a:endParaRPr>
          </a:p>
        </p:txBody>
      </p:sp>
    </p:spTree>
  </p:cSld>
  <p:clrMapOvr>
    <a:masterClrMapping/>
  </p:clrMapOvr>
  <p:transition>
    <p:zoom/>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灯片编号占位符 5">
            <a:extLst>
              <a:ext uri="{FF2B5EF4-FFF2-40B4-BE49-F238E27FC236}">
                <a16:creationId xmlns:a16="http://schemas.microsoft.com/office/drawing/2014/main" id="{4CF43864-B0BB-4AC2-AFD7-2FFD50E796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F340C256-73AE-425F-83EC-0D8FFACB1D63}"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149</a:t>
            </a:fld>
            <a:endParaRPr lang="en-US" altLang="zh-CN" sz="1400">
              <a:latin typeface="楷体" panose="02010609060101010101" pitchFamily="49" charset="-122"/>
              <a:ea typeface="楷体" panose="02010609060101010101" pitchFamily="49" charset="-122"/>
            </a:endParaRPr>
          </a:p>
        </p:txBody>
      </p:sp>
      <p:sp>
        <p:nvSpPr>
          <p:cNvPr id="230402" name="Rectangle 2">
            <a:extLst>
              <a:ext uri="{FF2B5EF4-FFF2-40B4-BE49-F238E27FC236}">
                <a16:creationId xmlns:a16="http://schemas.microsoft.com/office/drawing/2014/main" id="{EAFC40E6-50CE-41B7-9A82-15BD90E4EB82}"/>
              </a:ext>
            </a:extLst>
          </p:cNvPr>
          <p:cNvSpPr>
            <a:spLocks noGrp="1" noChangeArrowheads="1"/>
          </p:cNvSpPr>
          <p:nvPr>
            <p:ph type="body" idx="1"/>
          </p:nvPr>
        </p:nvSpPr>
        <p:spPr>
          <a:xfrm>
            <a:off x="395288" y="1916113"/>
            <a:ext cx="8424862" cy="4249737"/>
          </a:xfrm>
          <a:noFill/>
        </p:spPr>
        <p:txBody>
          <a:bodyPr/>
          <a:lstStyle/>
          <a:p>
            <a:pPr eaLnBrk="1" hangingPunct="1">
              <a:lnSpc>
                <a:spcPct val="120000"/>
              </a:lnSpc>
            </a:pPr>
            <a:r>
              <a:rPr lang="zh-CN" altLang="en-US" sz="2800" b="1">
                <a:latin typeface="楷体" panose="02010609060101010101" pitchFamily="49" charset="-122"/>
                <a:ea typeface="楷体" panose="02010609060101010101" pitchFamily="49" charset="-122"/>
              </a:rPr>
              <a:t>克服了最短寻道优先的缺点，既</a:t>
            </a:r>
            <a:r>
              <a:rPr lang="zh-CN" altLang="en-US" sz="2800" b="1">
                <a:solidFill>
                  <a:srgbClr val="FF0369"/>
                </a:solidFill>
                <a:latin typeface="楷体" panose="02010609060101010101" pitchFamily="49" charset="-122"/>
                <a:ea typeface="楷体" panose="02010609060101010101" pitchFamily="49" charset="-122"/>
              </a:rPr>
              <a:t>考虑了距离</a:t>
            </a:r>
            <a:r>
              <a:rPr lang="zh-CN" altLang="en-US" sz="2800" b="1">
                <a:latin typeface="楷体" panose="02010609060101010101" pitchFamily="49" charset="-122"/>
                <a:ea typeface="楷体" panose="02010609060101010101" pitchFamily="49" charset="-122"/>
              </a:rPr>
              <a:t>，同时又</a:t>
            </a:r>
            <a:r>
              <a:rPr lang="zh-CN" altLang="en-US" sz="2800" b="1">
                <a:solidFill>
                  <a:srgbClr val="FF0369"/>
                </a:solidFill>
                <a:latin typeface="楷体" panose="02010609060101010101" pitchFamily="49" charset="-122"/>
                <a:ea typeface="楷体" panose="02010609060101010101" pitchFamily="49" charset="-122"/>
              </a:rPr>
              <a:t>考虑了方向</a:t>
            </a:r>
          </a:p>
          <a:p>
            <a:pPr eaLnBrk="1" hangingPunct="1">
              <a:lnSpc>
                <a:spcPct val="120000"/>
              </a:lnSpc>
            </a:pPr>
            <a:r>
              <a:rPr lang="zh-CN" altLang="en-US" sz="2800" b="1">
                <a:latin typeface="楷体" panose="02010609060101010101" pitchFamily="49" charset="-122"/>
                <a:ea typeface="楷体" panose="02010609060101010101" pitchFamily="49" charset="-122"/>
              </a:rPr>
              <a:t>具体做法：</a:t>
            </a:r>
            <a:endParaRPr lang="en-US" altLang="zh-CN" sz="2800" b="1">
              <a:latin typeface="楷体" panose="02010609060101010101" pitchFamily="49" charset="-122"/>
              <a:ea typeface="楷体" panose="02010609060101010101" pitchFamily="49" charset="-122"/>
            </a:endParaRPr>
          </a:p>
          <a:p>
            <a:pPr lvl="1" eaLnBrk="1" hangingPunct="1">
              <a:lnSpc>
                <a:spcPct val="120000"/>
              </a:lnSpc>
            </a:pPr>
            <a:r>
              <a:rPr lang="zh-CN" altLang="en-US" sz="2400" b="1">
                <a:latin typeface="楷体" panose="02010609060101010101" pitchFamily="49" charset="-122"/>
                <a:ea typeface="楷体" panose="02010609060101010101" pitchFamily="49" charset="-122"/>
              </a:rPr>
              <a:t>当设备无访问请求时，磁头不动；</a:t>
            </a:r>
            <a:endParaRPr lang="en-US" altLang="zh-CN" sz="2400" b="1">
              <a:latin typeface="楷体" panose="02010609060101010101" pitchFamily="49" charset="-122"/>
              <a:ea typeface="楷体" panose="02010609060101010101" pitchFamily="49" charset="-122"/>
            </a:endParaRPr>
          </a:p>
          <a:p>
            <a:pPr lvl="1" eaLnBrk="1" hangingPunct="1">
              <a:lnSpc>
                <a:spcPct val="120000"/>
              </a:lnSpc>
            </a:pPr>
            <a:r>
              <a:rPr lang="zh-CN" altLang="en-US" sz="2400" b="1">
                <a:latin typeface="楷体" panose="02010609060101010101" pitchFamily="49" charset="-122"/>
                <a:ea typeface="楷体" panose="02010609060101010101" pitchFamily="49" charset="-122"/>
              </a:rPr>
              <a:t>当有访问请求时，磁头按一个方向移动，在移动过程中对遇到的访问请求进行服务，然后判断该方向上是否还有访问请求，如果有则继续扫描；</a:t>
            </a:r>
            <a:endParaRPr lang="en-US" altLang="zh-CN" sz="2400" b="1">
              <a:latin typeface="楷体" panose="02010609060101010101" pitchFamily="49" charset="-122"/>
              <a:ea typeface="楷体" panose="02010609060101010101" pitchFamily="49" charset="-122"/>
            </a:endParaRPr>
          </a:p>
          <a:p>
            <a:pPr lvl="1" eaLnBrk="1" hangingPunct="1">
              <a:lnSpc>
                <a:spcPct val="120000"/>
              </a:lnSpc>
            </a:pPr>
            <a:r>
              <a:rPr lang="zh-CN" altLang="en-US" sz="2400" b="1">
                <a:latin typeface="楷体" panose="02010609060101010101" pitchFamily="49" charset="-122"/>
                <a:ea typeface="楷体" panose="02010609060101010101" pitchFamily="49" charset="-122"/>
              </a:rPr>
              <a:t>否则改变移动方向，并为经过的访问请求服务，如此反复</a:t>
            </a:r>
          </a:p>
        </p:txBody>
      </p:sp>
      <p:sp>
        <p:nvSpPr>
          <p:cNvPr id="219140" name="AutoShape 4">
            <a:extLst>
              <a:ext uri="{FF2B5EF4-FFF2-40B4-BE49-F238E27FC236}">
                <a16:creationId xmlns:a16="http://schemas.microsoft.com/office/drawing/2014/main" id="{4756CF9F-5FEF-447B-802B-7B6CE4489A84}"/>
              </a:ext>
            </a:extLst>
          </p:cNvPr>
          <p:cNvSpPr>
            <a:spLocks noChangeArrowheads="1"/>
          </p:cNvSpPr>
          <p:nvPr/>
        </p:nvSpPr>
        <p:spPr bwMode="auto">
          <a:xfrm>
            <a:off x="1185863" y="692150"/>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b="1">
                <a:solidFill>
                  <a:schemeClr val="tx2"/>
                </a:solidFill>
                <a:latin typeface="楷体" panose="02010609060101010101" pitchFamily="49" charset="-122"/>
                <a:ea typeface="楷体" panose="02010609060101010101" pitchFamily="49" charset="-122"/>
              </a:rPr>
              <a:t>扫描算法（电梯算法）</a:t>
            </a:r>
            <a:r>
              <a:rPr lang="en-US" altLang="zh-CN" b="1">
                <a:solidFill>
                  <a:schemeClr val="tx2"/>
                </a:solidFill>
                <a:latin typeface="楷体" panose="02010609060101010101" pitchFamily="49" charset="-122"/>
                <a:ea typeface="楷体" panose="02010609060101010101" pitchFamily="49" charset="-122"/>
              </a:rPr>
              <a:t>SCAN</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040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040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04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a:extLst>
              <a:ext uri="{FF2B5EF4-FFF2-40B4-BE49-F238E27FC236}">
                <a16:creationId xmlns:a16="http://schemas.microsoft.com/office/drawing/2014/main" id="{1109F8FC-9D5A-424B-AD77-E3D5FF8F1F83}"/>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0D160BD1-A75E-492A-BBA2-CAC8EA4D226C}" type="slidenum">
              <a:rPr lang="en-US" altLang="zh-CN" sz="1200" b="0" smtClean="0">
                <a:solidFill>
                  <a:schemeClr val="tx1"/>
                </a:solidFill>
              </a:rPr>
              <a:pPr algn="l">
                <a:spcBef>
                  <a:spcPct val="0"/>
                </a:spcBef>
                <a:buClrTx/>
                <a:buSzTx/>
                <a:buFontTx/>
                <a:buNone/>
              </a:pPr>
              <a:t>15</a:t>
            </a:fld>
            <a:endParaRPr lang="en-US" altLang="zh-CN" sz="1200" b="0">
              <a:solidFill>
                <a:schemeClr val="tx1"/>
              </a:solidFill>
            </a:endParaRPr>
          </a:p>
        </p:txBody>
      </p:sp>
      <p:sp>
        <p:nvSpPr>
          <p:cNvPr id="48131" name="Rectangle 2">
            <a:extLst>
              <a:ext uri="{FF2B5EF4-FFF2-40B4-BE49-F238E27FC236}">
                <a16:creationId xmlns:a16="http://schemas.microsoft.com/office/drawing/2014/main" id="{3884E423-5FB4-4B96-A4D7-288310E9F57A}"/>
              </a:ext>
            </a:extLst>
          </p:cNvPr>
          <p:cNvSpPr>
            <a:spLocks noGrp="1" noChangeArrowheads="1"/>
          </p:cNvSpPr>
          <p:nvPr>
            <p:ph type="title"/>
          </p:nvPr>
        </p:nvSpPr>
        <p:spPr/>
        <p:txBody>
          <a:bodyPr/>
          <a:lstStyle/>
          <a:p>
            <a:r>
              <a:rPr lang="en-US" altLang="zh-CN" sz="3600"/>
              <a:t>5.1.2 I/O</a:t>
            </a:r>
            <a:r>
              <a:rPr lang="zh-CN" altLang="en-US" sz="3600"/>
              <a:t>系统的层次结构和模型</a:t>
            </a:r>
          </a:p>
        </p:txBody>
      </p:sp>
      <p:sp>
        <p:nvSpPr>
          <p:cNvPr id="443395" name="Rectangle 3">
            <a:extLst>
              <a:ext uri="{FF2B5EF4-FFF2-40B4-BE49-F238E27FC236}">
                <a16:creationId xmlns:a16="http://schemas.microsoft.com/office/drawing/2014/main" id="{8997A559-45A1-490E-9A4C-3D7104124189}"/>
              </a:ext>
            </a:extLst>
          </p:cNvPr>
          <p:cNvSpPr>
            <a:spLocks noGrp="1" noChangeArrowheads="1"/>
          </p:cNvSpPr>
          <p:nvPr>
            <p:ph type="body" idx="1"/>
          </p:nvPr>
        </p:nvSpPr>
        <p:spPr>
          <a:xfrm>
            <a:off x="395288" y="1916113"/>
            <a:ext cx="8193087" cy="4337050"/>
          </a:xfrm>
        </p:spPr>
        <p:txBody>
          <a:bodyPr/>
          <a:lstStyle/>
          <a:p>
            <a:pPr>
              <a:lnSpc>
                <a:spcPct val="130000"/>
              </a:lnSpc>
              <a:defRPr/>
            </a:pPr>
            <a:r>
              <a:rPr lang="zh-CN" altLang="en-US" dirty="0">
                <a:latin typeface="+mn-ea"/>
              </a:rPr>
              <a:t>总体设计目标是</a:t>
            </a:r>
            <a:r>
              <a:rPr lang="zh-CN" altLang="en-US" dirty="0">
                <a:solidFill>
                  <a:srgbClr val="FF0000"/>
                </a:solidFill>
                <a:latin typeface="+mn-ea"/>
              </a:rPr>
              <a:t>高效性</a:t>
            </a:r>
            <a:r>
              <a:rPr lang="zh-CN" altLang="en-US" dirty="0">
                <a:latin typeface="+mn-ea"/>
              </a:rPr>
              <a:t>和</a:t>
            </a:r>
            <a:r>
              <a:rPr lang="zh-CN" altLang="en-US" dirty="0">
                <a:solidFill>
                  <a:srgbClr val="FF0000"/>
                </a:solidFill>
                <a:latin typeface="+mn-ea"/>
              </a:rPr>
              <a:t>通用性</a:t>
            </a:r>
            <a:r>
              <a:rPr lang="zh-CN" altLang="en-US" dirty="0">
                <a:latin typeface="+mn-ea"/>
              </a:rPr>
              <a:t>。</a:t>
            </a:r>
            <a:endParaRPr lang="en-US" altLang="zh-CN" dirty="0">
              <a:latin typeface="+mn-ea"/>
            </a:endParaRPr>
          </a:p>
          <a:p>
            <a:pPr marL="800100" lvl="2" indent="0">
              <a:lnSpc>
                <a:spcPct val="130000"/>
              </a:lnSpc>
              <a:buFont typeface="Wingdings" panose="05000000000000000000" pitchFamily="2" charset="2"/>
              <a:buNone/>
              <a:defRPr/>
            </a:pPr>
            <a:r>
              <a:rPr lang="en-US" altLang="zh-CN" sz="2800" dirty="0">
                <a:latin typeface="+mn-ea"/>
              </a:rPr>
              <a:t>(1)I/O</a:t>
            </a:r>
            <a:r>
              <a:rPr lang="zh-CN" altLang="en-US" sz="2800" dirty="0">
                <a:latin typeface="+mn-ea"/>
              </a:rPr>
              <a:t>设备与</a:t>
            </a:r>
            <a:r>
              <a:rPr lang="en-US" altLang="zh-CN" sz="2800" dirty="0">
                <a:latin typeface="+mn-ea"/>
              </a:rPr>
              <a:t>CPU</a:t>
            </a:r>
            <a:r>
              <a:rPr lang="zh-CN" altLang="en-US" sz="2800" dirty="0">
                <a:latin typeface="+mn-ea"/>
              </a:rPr>
              <a:t>的并发性；</a:t>
            </a:r>
            <a:endParaRPr lang="en-US" altLang="zh-CN" sz="2800" dirty="0">
              <a:latin typeface="+mn-ea"/>
            </a:endParaRPr>
          </a:p>
          <a:p>
            <a:pPr marL="800100" lvl="2" indent="0">
              <a:lnSpc>
                <a:spcPct val="130000"/>
              </a:lnSpc>
              <a:buFont typeface="Wingdings" panose="05000000000000000000" pitchFamily="2" charset="2"/>
              <a:buNone/>
              <a:defRPr/>
            </a:pPr>
            <a:r>
              <a:rPr lang="en-US" altLang="zh-CN" sz="2800" dirty="0">
                <a:latin typeface="+mn-ea"/>
              </a:rPr>
              <a:t>(2)</a:t>
            </a:r>
            <a:r>
              <a:rPr lang="zh-CN" altLang="en-US" sz="2800" dirty="0">
                <a:latin typeface="+mn-ea"/>
              </a:rPr>
              <a:t>简单抽象、清晰而统一的接口。</a:t>
            </a:r>
          </a:p>
          <a:p>
            <a:pPr>
              <a:lnSpc>
                <a:spcPct val="130000"/>
              </a:lnSpc>
              <a:defRPr/>
            </a:pPr>
            <a:endParaRPr lang="zh-CN" altLang="en-US" sz="2800" dirty="0">
              <a:solidFill>
                <a:schemeClr val="hlink"/>
              </a:solidFill>
            </a:endParaRP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灯片编号占位符 4">
            <a:extLst>
              <a:ext uri="{FF2B5EF4-FFF2-40B4-BE49-F238E27FC236}">
                <a16:creationId xmlns:a16="http://schemas.microsoft.com/office/drawing/2014/main" id="{FF4CE75D-08DF-4AEB-91C5-76900BCFBD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2BD44CDE-6CFD-4FD5-89BB-D21359C4678D}"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150</a:t>
            </a:fld>
            <a:endParaRPr lang="en-US" altLang="zh-CN" sz="1400">
              <a:latin typeface="楷体" panose="02010609060101010101" pitchFamily="49" charset="-122"/>
              <a:ea typeface="楷体" panose="02010609060101010101" pitchFamily="49" charset="-122"/>
            </a:endParaRPr>
          </a:p>
        </p:txBody>
      </p:sp>
      <p:sp>
        <p:nvSpPr>
          <p:cNvPr id="245762" name="Text Box 2">
            <a:extLst>
              <a:ext uri="{FF2B5EF4-FFF2-40B4-BE49-F238E27FC236}">
                <a16:creationId xmlns:a16="http://schemas.microsoft.com/office/drawing/2014/main" id="{5F2FCBBD-D979-4447-8EBF-823BDEFA26C0}"/>
              </a:ext>
            </a:extLst>
          </p:cNvPr>
          <p:cNvSpPr txBox="1">
            <a:spLocks noChangeArrowheads="1"/>
          </p:cNvSpPr>
          <p:nvPr/>
        </p:nvSpPr>
        <p:spPr bwMode="auto">
          <a:xfrm>
            <a:off x="1476375" y="5084763"/>
            <a:ext cx="766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anose="02010609060101010101" pitchFamily="49" charset="-122"/>
                <a:ea typeface="楷体" panose="02010609060101010101" pitchFamily="49" charset="-122"/>
              </a:rPr>
              <a:t>磁盘访问序列： </a:t>
            </a:r>
            <a:r>
              <a:rPr lang="en-US" altLang="zh-CN" sz="2400" b="1">
                <a:solidFill>
                  <a:srgbClr val="000000"/>
                </a:solidFill>
                <a:latin typeface="楷体" panose="02010609060101010101" pitchFamily="49" charset="-122"/>
                <a:ea typeface="楷体" panose="02010609060101010101" pitchFamily="49" charset="-122"/>
              </a:rPr>
              <a:t>37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65</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98</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122</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183</a:t>
            </a:r>
          </a:p>
        </p:txBody>
      </p:sp>
      <p:sp>
        <p:nvSpPr>
          <p:cNvPr id="220164" name="AutoShape 3">
            <a:extLst>
              <a:ext uri="{FF2B5EF4-FFF2-40B4-BE49-F238E27FC236}">
                <a16:creationId xmlns:a16="http://schemas.microsoft.com/office/drawing/2014/main" id="{D8760D25-D5CE-44E3-A13A-06C48448F32B}"/>
              </a:ext>
            </a:extLst>
          </p:cNvPr>
          <p:cNvSpPr>
            <a:spLocks noChangeArrowheads="1"/>
          </p:cNvSpPr>
          <p:nvPr/>
        </p:nvSpPr>
        <p:spPr bwMode="auto">
          <a:xfrm>
            <a:off x="-36513" y="549275"/>
            <a:ext cx="1081088" cy="4965700"/>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sz="2800" b="1">
                <a:solidFill>
                  <a:schemeClr val="tx2"/>
                </a:solidFill>
                <a:latin typeface="楷体" panose="02010609060101010101" pitchFamily="49" charset="-122"/>
                <a:ea typeface="楷体" panose="02010609060101010101" pitchFamily="49" charset="-122"/>
              </a:rPr>
              <a:t>扫描算法</a:t>
            </a:r>
            <a:r>
              <a:rPr lang="en-US" altLang="zh-CN" sz="2800" b="1">
                <a:solidFill>
                  <a:schemeClr val="tx2"/>
                </a:solidFill>
                <a:latin typeface="楷体" panose="02010609060101010101" pitchFamily="49" charset="-122"/>
                <a:ea typeface="楷体" panose="02010609060101010101" pitchFamily="49" charset="-122"/>
              </a:rPr>
              <a:t>(</a:t>
            </a:r>
            <a:r>
              <a:rPr lang="zh-CN" altLang="en-US" sz="2800" b="1">
                <a:solidFill>
                  <a:schemeClr val="tx2"/>
                </a:solidFill>
                <a:latin typeface="楷体" panose="02010609060101010101" pitchFamily="49" charset="-122"/>
                <a:ea typeface="楷体" panose="02010609060101010101" pitchFamily="49" charset="-122"/>
              </a:rPr>
              <a:t>电梯算法</a:t>
            </a:r>
            <a:r>
              <a:rPr lang="en-US" altLang="zh-CN" sz="2800" b="1">
                <a:solidFill>
                  <a:schemeClr val="tx2"/>
                </a:solidFill>
                <a:latin typeface="楷体" panose="02010609060101010101" pitchFamily="49" charset="-122"/>
                <a:ea typeface="楷体" panose="02010609060101010101" pitchFamily="49" charset="-122"/>
              </a:rPr>
              <a:t>)SCAN</a:t>
            </a:r>
          </a:p>
        </p:txBody>
      </p:sp>
      <p:sp>
        <p:nvSpPr>
          <p:cNvPr id="220165" name="Text Box 4">
            <a:extLst>
              <a:ext uri="{FF2B5EF4-FFF2-40B4-BE49-F238E27FC236}">
                <a16:creationId xmlns:a16="http://schemas.microsoft.com/office/drawing/2014/main" id="{94A2E359-4D25-4CAA-B828-0ED6F5AA8EF1}"/>
              </a:ext>
            </a:extLst>
          </p:cNvPr>
          <p:cNvSpPr txBox="1">
            <a:spLocks noChangeArrowheads="1"/>
          </p:cNvSpPr>
          <p:nvPr/>
        </p:nvSpPr>
        <p:spPr bwMode="auto">
          <a:xfrm>
            <a:off x="1149350" y="1125538"/>
            <a:ext cx="7850188" cy="3816350"/>
          </a:xfrm>
          <a:prstGeom prst="rect">
            <a:avLst/>
          </a:prstGeom>
          <a:blipFill dpi="0" rotWithShape="1">
            <a:blip r:embed="rId2"/>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endParaRPr lang="zh-CN" altLang="zh-CN" sz="2400">
              <a:latin typeface="楷体" panose="02010609060101010101" pitchFamily="49" charset="-122"/>
              <a:ea typeface="楷体" panose="02010609060101010101" pitchFamily="49" charset="-122"/>
            </a:endParaRPr>
          </a:p>
        </p:txBody>
      </p:sp>
      <p:graphicFrame>
        <p:nvGraphicFramePr>
          <p:cNvPr id="245835" name="Group 75">
            <a:extLst>
              <a:ext uri="{FF2B5EF4-FFF2-40B4-BE49-F238E27FC236}">
                <a16:creationId xmlns:a16="http://schemas.microsoft.com/office/drawing/2014/main" id="{6150645C-DD5F-46EB-8F8E-2C878BE216F4}"/>
              </a:ext>
            </a:extLst>
          </p:cNvPr>
          <p:cNvGraphicFramePr>
            <a:graphicFrameLocks noGrp="1"/>
          </p:cNvGraphicFramePr>
          <p:nvPr>
            <p:ph/>
          </p:nvPr>
        </p:nvGraphicFramePr>
        <p:xfrm>
          <a:off x="1149350" y="1125538"/>
          <a:ext cx="7489825" cy="3490912"/>
        </p:xfrm>
        <a:graphic>
          <a:graphicData uri="http://schemas.openxmlformats.org/drawingml/2006/table">
            <a:tbl>
              <a:tblPr/>
              <a:tblGrid>
                <a:gridCol w="506413">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827088">
                  <a:extLst>
                    <a:ext uri="{9D8B030D-6E8A-4147-A177-3AD203B41FA5}">
                      <a16:colId xmlns:a16="http://schemas.microsoft.com/office/drawing/2014/main" val="20002"/>
                    </a:ext>
                  </a:extLst>
                </a:gridCol>
                <a:gridCol w="757237">
                  <a:extLst>
                    <a:ext uri="{9D8B030D-6E8A-4147-A177-3AD203B41FA5}">
                      <a16:colId xmlns:a16="http://schemas.microsoft.com/office/drawing/2014/main" val="20003"/>
                    </a:ext>
                  </a:extLst>
                </a:gridCol>
                <a:gridCol w="503238">
                  <a:extLst>
                    <a:ext uri="{9D8B030D-6E8A-4147-A177-3AD203B41FA5}">
                      <a16:colId xmlns:a16="http://schemas.microsoft.com/office/drawing/2014/main" val="20004"/>
                    </a:ext>
                  </a:extLst>
                </a:gridCol>
                <a:gridCol w="793750">
                  <a:extLst>
                    <a:ext uri="{9D8B030D-6E8A-4147-A177-3AD203B41FA5}">
                      <a16:colId xmlns:a16="http://schemas.microsoft.com/office/drawing/2014/main" val="20005"/>
                    </a:ext>
                  </a:extLst>
                </a:gridCol>
                <a:gridCol w="827087">
                  <a:extLst>
                    <a:ext uri="{9D8B030D-6E8A-4147-A177-3AD203B41FA5}">
                      <a16:colId xmlns:a16="http://schemas.microsoft.com/office/drawing/2014/main" val="20006"/>
                    </a:ext>
                  </a:extLst>
                </a:gridCol>
                <a:gridCol w="433388">
                  <a:extLst>
                    <a:ext uri="{9D8B030D-6E8A-4147-A177-3AD203B41FA5}">
                      <a16:colId xmlns:a16="http://schemas.microsoft.com/office/drawing/2014/main" val="20007"/>
                    </a:ext>
                  </a:extLst>
                </a:gridCol>
                <a:gridCol w="287337">
                  <a:extLst>
                    <a:ext uri="{9D8B030D-6E8A-4147-A177-3AD203B41FA5}">
                      <a16:colId xmlns:a16="http://schemas.microsoft.com/office/drawing/2014/main" val="20008"/>
                    </a:ext>
                  </a:extLst>
                </a:gridCol>
                <a:gridCol w="323850">
                  <a:extLst>
                    <a:ext uri="{9D8B030D-6E8A-4147-A177-3AD203B41FA5}">
                      <a16:colId xmlns:a16="http://schemas.microsoft.com/office/drawing/2014/main" val="20009"/>
                    </a:ext>
                  </a:extLst>
                </a:gridCol>
                <a:gridCol w="936625">
                  <a:extLst>
                    <a:ext uri="{9D8B030D-6E8A-4147-A177-3AD203B41FA5}">
                      <a16:colId xmlns:a16="http://schemas.microsoft.com/office/drawing/2014/main" val="20010"/>
                    </a:ext>
                  </a:extLst>
                </a:gridCol>
                <a:gridCol w="717550">
                  <a:extLst>
                    <a:ext uri="{9D8B030D-6E8A-4147-A177-3AD203B41FA5}">
                      <a16:colId xmlns:a16="http://schemas.microsoft.com/office/drawing/2014/main" val="20011"/>
                    </a:ext>
                  </a:extLst>
                </a:gridCol>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14</a:t>
                      </a: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37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53</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65</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98</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122</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124</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183</a:t>
                      </a: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45812" name="Line 52">
            <a:extLst>
              <a:ext uri="{FF2B5EF4-FFF2-40B4-BE49-F238E27FC236}">
                <a16:creationId xmlns:a16="http://schemas.microsoft.com/office/drawing/2014/main" id="{AE87BDB6-CCD2-475A-8CAF-272F4389DAB1}"/>
              </a:ext>
            </a:extLst>
          </p:cNvPr>
          <p:cNvSpPr>
            <a:spLocks noChangeShapeType="1"/>
          </p:cNvSpPr>
          <p:nvPr/>
        </p:nvSpPr>
        <p:spPr bwMode="auto">
          <a:xfrm>
            <a:off x="1692275" y="1917700"/>
            <a:ext cx="2193925" cy="508000"/>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3" name="Line 53">
            <a:extLst>
              <a:ext uri="{FF2B5EF4-FFF2-40B4-BE49-F238E27FC236}">
                <a16:creationId xmlns:a16="http://schemas.microsoft.com/office/drawing/2014/main" id="{B0F21BAE-C6A3-410A-A59A-1B90D737B359}"/>
              </a:ext>
            </a:extLst>
          </p:cNvPr>
          <p:cNvSpPr>
            <a:spLocks noChangeShapeType="1"/>
          </p:cNvSpPr>
          <p:nvPr/>
        </p:nvSpPr>
        <p:spPr bwMode="auto">
          <a:xfrm>
            <a:off x="3851275" y="2420938"/>
            <a:ext cx="504825" cy="144462"/>
          </a:xfrm>
          <a:prstGeom prst="line">
            <a:avLst/>
          </a:prstGeom>
          <a:noFill/>
          <a:ln w="57150">
            <a:solidFill>
              <a:srgbClr val="FFCC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4" name="Line 54">
            <a:extLst>
              <a:ext uri="{FF2B5EF4-FFF2-40B4-BE49-F238E27FC236}">
                <a16:creationId xmlns:a16="http://schemas.microsoft.com/office/drawing/2014/main" id="{54E5CBD0-0780-41C8-ABB8-872EF689FD33}"/>
              </a:ext>
            </a:extLst>
          </p:cNvPr>
          <p:cNvSpPr>
            <a:spLocks noChangeShapeType="1"/>
          </p:cNvSpPr>
          <p:nvPr/>
        </p:nvSpPr>
        <p:spPr bwMode="auto">
          <a:xfrm rot="10016990">
            <a:off x="2195513" y="1616075"/>
            <a:ext cx="866775" cy="36513"/>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5" name="Text Box 55">
            <a:extLst>
              <a:ext uri="{FF2B5EF4-FFF2-40B4-BE49-F238E27FC236}">
                <a16:creationId xmlns:a16="http://schemas.microsoft.com/office/drawing/2014/main" id="{1B7F8A16-EB4C-44DC-B9FB-CD7BA7BFF505}"/>
              </a:ext>
            </a:extLst>
          </p:cNvPr>
          <p:cNvSpPr txBox="1">
            <a:spLocks noChangeArrowheads="1"/>
          </p:cNvSpPr>
          <p:nvPr/>
        </p:nvSpPr>
        <p:spPr bwMode="auto">
          <a:xfrm>
            <a:off x="2700338" y="1989138"/>
            <a:ext cx="503237"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00"/>
                </a:solidFill>
                <a:latin typeface="楷体" panose="02010609060101010101" pitchFamily="49" charset="-122"/>
                <a:ea typeface="楷体" panose="02010609060101010101" pitchFamily="49" charset="-122"/>
              </a:rPr>
              <a:t>51</a:t>
            </a:r>
          </a:p>
        </p:txBody>
      </p:sp>
      <p:sp>
        <p:nvSpPr>
          <p:cNvPr id="245816" name="Line 56">
            <a:extLst>
              <a:ext uri="{FF2B5EF4-FFF2-40B4-BE49-F238E27FC236}">
                <a16:creationId xmlns:a16="http://schemas.microsoft.com/office/drawing/2014/main" id="{5BA6B082-85DE-4808-860D-856C328F465C}"/>
              </a:ext>
            </a:extLst>
          </p:cNvPr>
          <p:cNvSpPr>
            <a:spLocks noChangeShapeType="1"/>
          </p:cNvSpPr>
          <p:nvPr/>
        </p:nvSpPr>
        <p:spPr bwMode="auto">
          <a:xfrm rot="9957159" flipV="1">
            <a:off x="1619250" y="1773238"/>
            <a:ext cx="649288" cy="71437"/>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7" name="Line 57">
            <a:extLst>
              <a:ext uri="{FF2B5EF4-FFF2-40B4-BE49-F238E27FC236}">
                <a16:creationId xmlns:a16="http://schemas.microsoft.com/office/drawing/2014/main" id="{DD5C08FC-D1C5-4EC4-B14D-895C1DFCDC0C}"/>
              </a:ext>
            </a:extLst>
          </p:cNvPr>
          <p:cNvSpPr>
            <a:spLocks noChangeShapeType="1"/>
          </p:cNvSpPr>
          <p:nvPr/>
        </p:nvSpPr>
        <p:spPr bwMode="auto">
          <a:xfrm rot="318870">
            <a:off x="4286250" y="2614613"/>
            <a:ext cx="790575" cy="141287"/>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8" name="Line 58">
            <a:extLst>
              <a:ext uri="{FF2B5EF4-FFF2-40B4-BE49-F238E27FC236}">
                <a16:creationId xmlns:a16="http://schemas.microsoft.com/office/drawing/2014/main" id="{9CEDC478-BED0-4F51-BF59-593379C4DD33}"/>
              </a:ext>
            </a:extLst>
          </p:cNvPr>
          <p:cNvSpPr>
            <a:spLocks noChangeShapeType="1"/>
          </p:cNvSpPr>
          <p:nvPr/>
        </p:nvSpPr>
        <p:spPr bwMode="auto">
          <a:xfrm>
            <a:off x="5076825" y="2781300"/>
            <a:ext cx="863600" cy="71438"/>
          </a:xfrm>
          <a:prstGeom prst="line">
            <a:avLst/>
          </a:prstGeom>
          <a:noFill/>
          <a:ln w="571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9" name="Line 59">
            <a:extLst>
              <a:ext uri="{FF2B5EF4-FFF2-40B4-BE49-F238E27FC236}">
                <a16:creationId xmlns:a16="http://schemas.microsoft.com/office/drawing/2014/main" id="{CFACDE70-C073-40E4-9E0F-DC5C3803A951}"/>
              </a:ext>
            </a:extLst>
          </p:cNvPr>
          <p:cNvSpPr>
            <a:spLocks noChangeShapeType="1"/>
          </p:cNvSpPr>
          <p:nvPr/>
        </p:nvSpPr>
        <p:spPr bwMode="auto">
          <a:xfrm rot="238127">
            <a:off x="5942013" y="2867025"/>
            <a:ext cx="722312" cy="287338"/>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20" name="Line 60">
            <a:extLst>
              <a:ext uri="{FF2B5EF4-FFF2-40B4-BE49-F238E27FC236}">
                <a16:creationId xmlns:a16="http://schemas.microsoft.com/office/drawing/2014/main" id="{866E4701-C9AC-45F9-AF72-93A3564C5EC0}"/>
              </a:ext>
            </a:extLst>
          </p:cNvPr>
          <p:cNvSpPr>
            <a:spLocks noChangeShapeType="1"/>
          </p:cNvSpPr>
          <p:nvPr/>
        </p:nvSpPr>
        <p:spPr bwMode="auto">
          <a:xfrm>
            <a:off x="6659563" y="3198813"/>
            <a:ext cx="1298575" cy="504825"/>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21" name="Text Box 61">
            <a:extLst>
              <a:ext uri="{FF2B5EF4-FFF2-40B4-BE49-F238E27FC236}">
                <a16:creationId xmlns:a16="http://schemas.microsoft.com/office/drawing/2014/main" id="{A101780C-DC09-4D63-9095-522165527F0A}"/>
              </a:ext>
            </a:extLst>
          </p:cNvPr>
          <p:cNvSpPr txBox="1">
            <a:spLocks noChangeArrowheads="1"/>
          </p:cNvSpPr>
          <p:nvPr/>
        </p:nvSpPr>
        <p:spPr bwMode="auto">
          <a:xfrm>
            <a:off x="3851275" y="2276475"/>
            <a:ext cx="360363"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CC99"/>
                </a:solidFill>
                <a:latin typeface="楷体" panose="02010609060101010101" pitchFamily="49" charset="-122"/>
                <a:ea typeface="楷体" panose="02010609060101010101" pitchFamily="49" charset="-122"/>
              </a:rPr>
              <a:t>2</a:t>
            </a:r>
          </a:p>
        </p:txBody>
      </p:sp>
      <p:sp>
        <p:nvSpPr>
          <p:cNvPr id="245822" name="Text Box 62">
            <a:extLst>
              <a:ext uri="{FF2B5EF4-FFF2-40B4-BE49-F238E27FC236}">
                <a16:creationId xmlns:a16="http://schemas.microsoft.com/office/drawing/2014/main" id="{9DC06C8F-28D2-4ABB-9F04-B59FB631D1FC}"/>
              </a:ext>
            </a:extLst>
          </p:cNvPr>
          <p:cNvSpPr txBox="1">
            <a:spLocks noChangeArrowheads="1"/>
          </p:cNvSpPr>
          <p:nvPr/>
        </p:nvSpPr>
        <p:spPr bwMode="auto">
          <a:xfrm>
            <a:off x="2484438" y="1484313"/>
            <a:ext cx="43180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16</a:t>
            </a:r>
          </a:p>
        </p:txBody>
      </p:sp>
      <p:sp>
        <p:nvSpPr>
          <p:cNvPr id="245823" name="Text Box 63">
            <a:extLst>
              <a:ext uri="{FF2B5EF4-FFF2-40B4-BE49-F238E27FC236}">
                <a16:creationId xmlns:a16="http://schemas.microsoft.com/office/drawing/2014/main" id="{5844653F-5E94-42D4-A49F-A8C807851A7B}"/>
              </a:ext>
            </a:extLst>
          </p:cNvPr>
          <p:cNvSpPr txBox="1">
            <a:spLocks noChangeArrowheads="1"/>
          </p:cNvSpPr>
          <p:nvPr/>
        </p:nvSpPr>
        <p:spPr bwMode="auto">
          <a:xfrm>
            <a:off x="1835150" y="1557338"/>
            <a:ext cx="307975"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23</a:t>
            </a:r>
          </a:p>
        </p:txBody>
      </p:sp>
      <p:sp>
        <p:nvSpPr>
          <p:cNvPr id="245824" name="Text Box 64">
            <a:extLst>
              <a:ext uri="{FF2B5EF4-FFF2-40B4-BE49-F238E27FC236}">
                <a16:creationId xmlns:a16="http://schemas.microsoft.com/office/drawing/2014/main" id="{8DF4E426-3D00-40D4-8F8E-C2230D7ED22F}"/>
              </a:ext>
            </a:extLst>
          </p:cNvPr>
          <p:cNvSpPr txBox="1">
            <a:spLocks noChangeArrowheads="1"/>
          </p:cNvSpPr>
          <p:nvPr/>
        </p:nvSpPr>
        <p:spPr bwMode="auto">
          <a:xfrm>
            <a:off x="4427538" y="2420938"/>
            <a:ext cx="53975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31</a:t>
            </a:r>
          </a:p>
        </p:txBody>
      </p:sp>
      <p:sp>
        <p:nvSpPr>
          <p:cNvPr id="245825" name="Text Box 65">
            <a:extLst>
              <a:ext uri="{FF2B5EF4-FFF2-40B4-BE49-F238E27FC236}">
                <a16:creationId xmlns:a16="http://schemas.microsoft.com/office/drawing/2014/main" id="{24790C92-C2CC-48E7-983F-18B97BDE5AD2}"/>
              </a:ext>
            </a:extLst>
          </p:cNvPr>
          <p:cNvSpPr txBox="1">
            <a:spLocks noChangeArrowheads="1"/>
          </p:cNvSpPr>
          <p:nvPr/>
        </p:nvSpPr>
        <p:spPr bwMode="auto">
          <a:xfrm>
            <a:off x="5219700" y="2636838"/>
            <a:ext cx="431800" cy="366712"/>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24</a:t>
            </a:r>
          </a:p>
        </p:txBody>
      </p:sp>
      <p:sp>
        <p:nvSpPr>
          <p:cNvPr id="245826" name="Text Box 66">
            <a:extLst>
              <a:ext uri="{FF2B5EF4-FFF2-40B4-BE49-F238E27FC236}">
                <a16:creationId xmlns:a16="http://schemas.microsoft.com/office/drawing/2014/main" id="{28ACF3A4-C9A8-44AE-9B41-3469D51369D5}"/>
              </a:ext>
            </a:extLst>
          </p:cNvPr>
          <p:cNvSpPr txBox="1">
            <a:spLocks noChangeArrowheads="1"/>
          </p:cNvSpPr>
          <p:nvPr/>
        </p:nvSpPr>
        <p:spPr bwMode="auto">
          <a:xfrm>
            <a:off x="6081713" y="2781300"/>
            <a:ext cx="361950"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a:t>
            </a:r>
          </a:p>
        </p:txBody>
      </p:sp>
      <p:sp>
        <p:nvSpPr>
          <p:cNvPr id="245827" name="Text Box 67">
            <a:extLst>
              <a:ext uri="{FF2B5EF4-FFF2-40B4-BE49-F238E27FC236}">
                <a16:creationId xmlns:a16="http://schemas.microsoft.com/office/drawing/2014/main" id="{36F56F4B-010A-4CE1-A442-D077B23EAAAF}"/>
              </a:ext>
            </a:extLst>
          </p:cNvPr>
          <p:cNvSpPr txBox="1">
            <a:spLocks noChangeArrowheads="1"/>
          </p:cNvSpPr>
          <p:nvPr/>
        </p:nvSpPr>
        <p:spPr bwMode="auto">
          <a:xfrm>
            <a:off x="7092950" y="3213100"/>
            <a:ext cx="504825"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59</a:t>
            </a:r>
          </a:p>
        </p:txBody>
      </p:sp>
      <p:sp>
        <p:nvSpPr>
          <p:cNvPr id="245828" name="AutoShape 68">
            <a:extLst>
              <a:ext uri="{FF2B5EF4-FFF2-40B4-BE49-F238E27FC236}">
                <a16:creationId xmlns:a16="http://schemas.microsoft.com/office/drawing/2014/main" id="{2DFA6B6B-8032-4B7D-A40E-7FF263BC9D9E}"/>
              </a:ext>
            </a:extLst>
          </p:cNvPr>
          <p:cNvSpPr>
            <a:spLocks noChangeArrowheads="1"/>
          </p:cNvSpPr>
          <p:nvPr/>
        </p:nvSpPr>
        <p:spPr bwMode="auto">
          <a:xfrm>
            <a:off x="541338" y="5667375"/>
            <a:ext cx="5518150" cy="1149350"/>
          </a:xfrm>
          <a:prstGeom prst="wedgeEllipseCallout">
            <a:avLst>
              <a:gd name="adj1" fmla="val -42986"/>
              <a:gd name="adj2" fmla="val -95884"/>
            </a:avLst>
          </a:prstGeom>
          <a:gradFill rotWithShape="1">
            <a:gsLst>
              <a:gs pos="0">
                <a:srgbClr val="FFFFFF"/>
              </a:gs>
              <a:gs pos="100000">
                <a:srgbClr val="FFCC99"/>
              </a:gs>
            </a:gsLst>
            <a:path path="rect">
              <a:fillToRect l="50000" t="50000" r="50000" b="50000"/>
            </a:path>
          </a:gradFill>
          <a:ln w="12700" algn="ctr">
            <a:solidFill>
              <a:srgbClr val="E6552E"/>
            </a:solidFill>
            <a:miter lim="800000"/>
            <a:headEnd/>
            <a:tailEnd/>
          </a:ln>
          <a:effectLst>
            <a:outerShdw dist="53882" dir="2700000" algn="ctr" rotWithShape="0">
              <a:srgbClr val="CBCBCB">
                <a:alpha val="79999"/>
              </a:srgbClr>
            </a:outerShdw>
          </a:effec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磁头走过的总道数：</a:t>
            </a:r>
            <a:r>
              <a:rPr lang="en-US" altLang="zh-CN" sz="2400" b="1">
                <a:latin typeface="楷体" panose="02010609060101010101" pitchFamily="49" charset="-122"/>
                <a:ea typeface="楷体" panose="02010609060101010101" pitchFamily="49" charset="-122"/>
              </a:rPr>
              <a:t>208</a:t>
            </a:r>
          </a:p>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平均寻道长度：</a:t>
            </a:r>
            <a:r>
              <a:rPr lang="en-US" altLang="zh-CN" sz="2400" b="1">
                <a:latin typeface="楷体" panose="02010609060101010101" pitchFamily="49" charset="-122"/>
                <a:ea typeface="楷体" panose="02010609060101010101" pitchFamily="49" charset="-122"/>
              </a:rPr>
              <a:t>26</a:t>
            </a:r>
            <a:endParaRPr lang="en-US" altLang="zh-CN" sz="2400">
              <a:latin typeface="楷体" panose="02010609060101010101" pitchFamily="49" charset="-122"/>
              <a:ea typeface="楷体" panose="02010609060101010101" pitchFamily="49" charset="-122"/>
            </a:endParaRPr>
          </a:p>
        </p:txBody>
      </p:sp>
      <p:sp>
        <p:nvSpPr>
          <p:cNvPr id="220214" name="Text Box 69">
            <a:extLst>
              <a:ext uri="{FF2B5EF4-FFF2-40B4-BE49-F238E27FC236}">
                <a16:creationId xmlns:a16="http://schemas.microsoft.com/office/drawing/2014/main" id="{3D3078D0-0C6C-427F-97AB-BEE2995D286D}"/>
              </a:ext>
            </a:extLst>
          </p:cNvPr>
          <p:cNvSpPr txBox="1">
            <a:spLocks noChangeArrowheads="1"/>
          </p:cNvSpPr>
          <p:nvPr/>
        </p:nvSpPr>
        <p:spPr bwMode="auto">
          <a:xfrm>
            <a:off x="901700" y="574675"/>
            <a:ext cx="8340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400">
                <a:solidFill>
                  <a:srgbClr val="000000"/>
                </a:solidFill>
                <a:latin typeface="楷体" panose="02010609060101010101" pitchFamily="49" charset="-122"/>
                <a:ea typeface="楷体" panose="02010609060101010101" pitchFamily="49" charset="-122"/>
              </a:rPr>
              <a:t>98</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183</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37</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122</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14</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124</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65</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67</a:t>
            </a:r>
            <a:r>
              <a:rPr lang="zh-CN" altLang="en-US" sz="2400">
                <a:solidFill>
                  <a:srgbClr val="000000"/>
                </a:solidFill>
                <a:latin typeface="楷体" panose="02010609060101010101" pitchFamily="49" charset="-122"/>
                <a:ea typeface="楷体" panose="02010609060101010101" pitchFamily="49" charset="-122"/>
              </a:rPr>
              <a:t>假设此时磁头向内移动</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2" fill="hold" nodeType="clickEffect">
                                  <p:stCondLst>
                                    <p:cond delay="0"/>
                                  </p:stCondLst>
                                  <p:childTnLst>
                                    <p:set>
                                      <p:cBhvr>
                                        <p:cTn id="6" dur="1" fill="hold">
                                          <p:stCondLst>
                                            <p:cond delay="0"/>
                                          </p:stCondLst>
                                        </p:cTn>
                                        <p:tgtEl>
                                          <p:spTgt spid="245814"/>
                                        </p:tgtEl>
                                        <p:attrNameLst>
                                          <p:attrName>style.visibility</p:attrName>
                                        </p:attrNameLst>
                                      </p:cBhvr>
                                      <p:to>
                                        <p:strVal val="visible"/>
                                      </p:to>
                                    </p:set>
                                    <p:anim calcmode="lin" valueType="num">
                                      <p:cBhvr>
                                        <p:cTn id="7" dur="500" fill="hold"/>
                                        <p:tgtEl>
                                          <p:spTgt spid="245814"/>
                                        </p:tgtEl>
                                        <p:attrNameLst>
                                          <p:attrName>ppt_x</p:attrName>
                                        </p:attrNameLst>
                                      </p:cBhvr>
                                      <p:tavLst>
                                        <p:tav tm="0">
                                          <p:val>
                                            <p:strVal val="#ppt_x+#ppt_w/2"/>
                                          </p:val>
                                        </p:tav>
                                        <p:tav tm="100000">
                                          <p:val>
                                            <p:strVal val="#ppt_x"/>
                                          </p:val>
                                        </p:tav>
                                      </p:tavLst>
                                    </p:anim>
                                    <p:anim calcmode="lin" valueType="num">
                                      <p:cBhvr>
                                        <p:cTn id="8" dur="500" fill="hold"/>
                                        <p:tgtEl>
                                          <p:spTgt spid="245814"/>
                                        </p:tgtEl>
                                        <p:attrNameLst>
                                          <p:attrName>ppt_y</p:attrName>
                                        </p:attrNameLst>
                                      </p:cBhvr>
                                      <p:tavLst>
                                        <p:tav tm="0">
                                          <p:val>
                                            <p:strVal val="#ppt_y"/>
                                          </p:val>
                                        </p:tav>
                                        <p:tav tm="100000">
                                          <p:val>
                                            <p:strVal val="#ppt_y"/>
                                          </p:val>
                                        </p:tav>
                                      </p:tavLst>
                                    </p:anim>
                                    <p:anim calcmode="lin" valueType="num">
                                      <p:cBhvr>
                                        <p:cTn id="9" dur="500" fill="hold"/>
                                        <p:tgtEl>
                                          <p:spTgt spid="245814"/>
                                        </p:tgtEl>
                                        <p:attrNameLst>
                                          <p:attrName>ppt_w</p:attrName>
                                        </p:attrNameLst>
                                      </p:cBhvr>
                                      <p:tavLst>
                                        <p:tav tm="0">
                                          <p:val>
                                            <p:fltVal val="0"/>
                                          </p:val>
                                        </p:tav>
                                        <p:tav tm="100000">
                                          <p:val>
                                            <p:strVal val="#ppt_w"/>
                                          </p:val>
                                        </p:tav>
                                      </p:tavLst>
                                    </p:anim>
                                    <p:anim calcmode="lin" valueType="num">
                                      <p:cBhvr>
                                        <p:cTn id="10" dur="500" fill="hold"/>
                                        <p:tgtEl>
                                          <p:spTgt spid="245814"/>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2" fill="hold" nodeType="clickEffect">
                                  <p:stCondLst>
                                    <p:cond delay="0"/>
                                  </p:stCondLst>
                                  <p:childTnLst>
                                    <p:set>
                                      <p:cBhvr>
                                        <p:cTn id="14" dur="1" fill="hold">
                                          <p:stCondLst>
                                            <p:cond delay="0"/>
                                          </p:stCondLst>
                                        </p:cTn>
                                        <p:tgtEl>
                                          <p:spTgt spid="245816"/>
                                        </p:tgtEl>
                                        <p:attrNameLst>
                                          <p:attrName>style.visibility</p:attrName>
                                        </p:attrNameLst>
                                      </p:cBhvr>
                                      <p:to>
                                        <p:strVal val="visible"/>
                                      </p:to>
                                    </p:set>
                                    <p:anim calcmode="lin" valueType="num">
                                      <p:cBhvr>
                                        <p:cTn id="15" dur="500" fill="hold"/>
                                        <p:tgtEl>
                                          <p:spTgt spid="245816"/>
                                        </p:tgtEl>
                                        <p:attrNameLst>
                                          <p:attrName>ppt_x</p:attrName>
                                        </p:attrNameLst>
                                      </p:cBhvr>
                                      <p:tavLst>
                                        <p:tav tm="0">
                                          <p:val>
                                            <p:strVal val="#ppt_x+#ppt_w/2"/>
                                          </p:val>
                                        </p:tav>
                                        <p:tav tm="100000">
                                          <p:val>
                                            <p:strVal val="#ppt_x"/>
                                          </p:val>
                                        </p:tav>
                                      </p:tavLst>
                                    </p:anim>
                                    <p:anim calcmode="lin" valueType="num">
                                      <p:cBhvr>
                                        <p:cTn id="16" dur="500" fill="hold"/>
                                        <p:tgtEl>
                                          <p:spTgt spid="245816"/>
                                        </p:tgtEl>
                                        <p:attrNameLst>
                                          <p:attrName>ppt_y</p:attrName>
                                        </p:attrNameLst>
                                      </p:cBhvr>
                                      <p:tavLst>
                                        <p:tav tm="0">
                                          <p:val>
                                            <p:strVal val="#ppt_y"/>
                                          </p:val>
                                        </p:tav>
                                        <p:tav tm="100000">
                                          <p:val>
                                            <p:strVal val="#ppt_y"/>
                                          </p:val>
                                        </p:tav>
                                      </p:tavLst>
                                    </p:anim>
                                    <p:anim calcmode="lin" valueType="num">
                                      <p:cBhvr>
                                        <p:cTn id="17" dur="500" fill="hold"/>
                                        <p:tgtEl>
                                          <p:spTgt spid="245816"/>
                                        </p:tgtEl>
                                        <p:attrNameLst>
                                          <p:attrName>ppt_w</p:attrName>
                                        </p:attrNameLst>
                                      </p:cBhvr>
                                      <p:tavLst>
                                        <p:tav tm="0">
                                          <p:val>
                                            <p:fltVal val="0"/>
                                          </p:val>
                                        </p:tav>
                                        <p:tav tm="100000">
                                          <p:val>
                                            <p:strVal val="#ppt_w"/>
                                          </p:val>
                                        </p:tav>
                                      </p:tavLst>
                                    </p:anim>
                                    <p:anim calcmode="lin" valueType="num">
                                      <p:cBhvr>
                                        <p:cTn id="18" dur="500" fill="hold"/>
                                        <p:tgtEl>
                                          <p:spTgt spid="245816"/>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245812"/>
                                        </p:tgtEl>
                                        <p:attrNameLst>
                                          <p:attrName>style.visibility</p:attrName>
                                        </p:attrNameLst>
                                      </p:cBhvr>
                                      <p:to>
                                        <p:strVal val="visible"/>
                                      </p:to>
                                    </p:set>
                                    <p:anim calcmode="lin" valueType="num">
                                      <p:cBhvr>
                                        <p:cTn id="23" dur="500" fill="hold"/>
                                        <p:tgtEl>
                                          <p:spTgt spid="245812"/>
                                        </p:tgtEl>
                                        <p:attrNameLst>
                                          <p:attrName>ppt_x</p:attrName>
                                        </p:attrNameLst>
                                      </p:cBhvr>
                                      <p:tavLst>
                                        <p:tav tm="0">
                                          <p:val>
                                            <p:strVal val="#ppt_x-#ppt_w/2"/>
                                          </p:val>
                                        </p:tav>
                                        <p:tav tm="100000">
                                          <p:val>
                                            <p:strVal val="#ppt_x"/>
                                          </p:val>
                                        </p:tav>
                                      </p:tavLst>
                                    </p:anim>
                                    <p:anim calcmode="lin" valueType="num">
                                      <p:cBhvr>
                                        <p:cTn id="24" dur="500" fill="hold"/>
                                        <p:tgtEl>
                                          <p:spTgt spid="245812"/>
                                        </p:tgtEl>
                                        <p:attrNameLst>
                                          <p:attrName>ppt_y</p:attrName>
                                        </p:attrNameLst>
                                      </p:cBhvr>
                                      <p:tavLst>
                                        <p:tav tm="0">
                                          <p:val>
                                            <p:strVal val="#ppt_y"/>
                                          </p:val>
                                        </p:tav>
                                        <p:tav tm="100000">
                                          <p:val>
                                            <p:strVal val="#ppt_y"/>
                                          </p:val>
                                        </p:tav>
                                      </p:tavLst>
                                    </p:anim>
                                    <p:anim calcmode="lin" valueType="num">
                                      <p:cBhvr>
                                        <p:cTn id="25" dur="500" fill="hold"/>
                                        <p:tgtEl>
                                          <p:spTgt spid="245812"/>
                                        </p:tgtEl>
                                        <p:attrNameLst>
                                          <p:attrName>ppt_w</p:attrName>
                                        </p:attrNameLst>
                                      </p:cBhvr>
                                      <p:tavLst>
                                        <p:tav tm="0">
                                          <p:val>
                                            <p:fltVal val="0"/>
                                          </p:val>
                                        </p:tav>
                                        <p:tav tm="100000">
                                          <p:val>
                                            <p:strVal val="#ppt_w"/>
                                          </p:val>
                                        </p:tav>
                                      </p:tavLst>
                                    </p:anim>
                                    <p:anim calcmode="lin" valueType="num">
                                      <p:cBhvr>
                                        <p:cTn id="26" dur="500" fill="hold"/>
                                        <p:tgtEl>
                                          <p:spTgt spid="245812"/>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45813"/>
                                        </p:tgtEl>
                                        <p:attrNameLst>
                                          <p:attrName>style.visibility</p:attrName>
                                        </p:attrNameLst>
                                      </p:cBhvr>
                                      <p:to>
                                        <p:strVal val="visible"/>
                                      </p:to>
                                    </p:set>
                                    <p:anim calcmode="lin" valueType="num">
                                      <p:cBhvr>
                                        <p:cTn id="31" dur="500" fill="hold"/>
                                        <p:tgtEl>
                                          <p:spTgt spid="245813"/>
                                        </p:tgtEl>
                                        <p:attrNameLst>
                                          <p:attrName>ppt_x</p:attrName>
                                        </p:attrNameLst>
                                      </p:cBhvr>
                                      <p:tavLst>
                                        <p:tav tm="0">
                                          <p:val>
                                            <p:strVal val="#ppt_x-#ppt_w/2"/>
                                          </p:val>
                                        </p:tav>
                                        <p:tav tm="100000">
                                          <p:val>
                                            <p:strVal val="#ppt_x"/>
                                          </p:val>
                                        </p:tav>
                                      </p:tavLst>
                                    </p:anim>
                                    <p:anim calcmode="lin" valueType="num">
                                      <p:cBhvr>
                                        <p:cTn id="32" dur="500" fill="hold"/>
                                        <p:tgtEl>
                                          <p:spTgt spid="245813"/>
                                        </p:tgtEl>
                                        <p:attrNameLst>
                                          <p:attrName>ppt_y</p:attrName>
                                        </p:attrNameLst>
                                      </p:cBhvr>
                                      <p:tavLst>
                                        <p:tav tm="0">
                                          <p:val>
                                            <p:strVal val="#ppt_y"/>
                                          </p:val>
                                        </p:tav>
                                        <p:tav tm="100000">
                                          <p:val>
                                            <p:strVal val="#ppt_y"/>
                                          </p:val>
                                        </p:tav>
                                      </p:tavLst>
                                    </p:anim>
                                    <p:anim calcmode="lin" valueType="num">
                                      <p:cBhvr>
                                        <p:cTn id="33" dur="500" fill="hold"/>
                                        <p:tgtEl>
                                          <p:spTgt spid="245813"/>
                                        </p:tgtEl>
                                        <p:attrNameLst>
                                          <p:attrName>ppt_w</p:attrName>
                                        </p:attrNameLst>
                                      </p:cBhvr>
                                      <p:tavLst>
                                        <p:tav tm="0">
                                          <p:val>
                                            <p:fltVal val="0"/>
                                          </p:val>
                                        </p:tav>
                                        <p:tav tm="100000">
                                          <p:val>
                                            <p:strVal val="#ppt_w"/>
                                          </p:val>
                                        </p:tav>
                                      </p:tavLst>
                                    </p:anim>
                                    <p:anim calcmode="lin" valueType="num">
                                      <p:cBhvr>
                                        <p:cTn id="34" dur="500" fill="hold"/>
                                        <p:tgtEl>
                                          <p:spTgt spid="245813"/>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nodeType="clickEffect">
                                  <p:stCondLst>
                                    <p:cond delay="0"/>
                                  </p:stCondLst>
                                  <p:childTnLst>
                                    <p:set>
                                      <p:cBhvr>
                                        <p:cTn id="38" dur="1" fill="hold">
                                          <p:stCondLst>
                                            <p:cond delay="0"/>
                                          </p:stCondLst>
                                        </p:cTn>
                                        <p:tgtEl>
                                          <p:spTgt spid="245817"/>
                                        </p:tgtEl>
                                        <p:attrNameLst>
                                          <p:attrName>style.visibility</p:attrName>
                                        </p:attrNameLst>
                                      </p:cBhvr>
                                      <p:to>
                                        <p:strVal val="visible"/>
                                      </p:to>
                                    </p:set>
                                    <p:anim calcmode="lin" valueType="num">
                                      <p:cBhvr>
                                        <p:cTn id="39" dur="500" fill="hold"/>
                                        <p:tgtEl>
                                          <p:spTgt spid="245817"/>
                                        </p:tgtEl>
                                        <p:attrNameLst>
                                          <p:attrName>ppt_x</p:attrName>
                                        </p:attrNameLst>
                                      </p:cBhvr>
                                      <p:tavLst>
                                        <p:tav tm="0">
                                          <p:val>
                                            <p:strVal val="#ppt_x-#ppt_w/2"/>
                                          </p:val>
                                        </p:tav>
                                        <p:tav tm="100000">
                                          <p:val>
                                            <p:strVal val="#ppt_x"/>
                                          </p:val>
                                        </p:tav>
                                      </p:tavLst>
                                    </p:anim>
                                    <p:anim calcmode="lin" valueType="num">
                                      <p:cBhvr>
                                        <p:cTn id="40" dur="500" fill="hold"/>
                                        <p:tgtEl>
                                          <p:spTgt spid="245817"/>
                                        </p:tgtEl>
                                        <p:attrNameLst>
                                          <p:attrName>ppt_y</p:attrName>
                                        </p:attrNameLst>
                                      </p:cBhvr>
                                      <p:tavLst>
                                        <p:tav tm="0">
                                          <p:val>
                                            <p:strVal val="#ppt_y"/>
                                          </p:val>
                                        </p:tav>
                                        <p:tav tm="100000">
                                          <p:val>
                                            <p:strVal val="#ppt_y"/>
                                          </p:val>
                                        </p:tav>
                                      </p:tavLst>
                                    </p:anim>
                                    <p:anim calcmode="lin" valueType="num">
                                      <p:cBhvr>
                                        <p:cTn id="41" dur="500" fill="hold"/>
                                        <p:tgtEl>
                                          <p:spTgt spid="245817"/>
                                        </p:tgtEl>
                                        <p:attrNameLst>
                                          <p:attrName>ppt_w</p:attrName>
                                        </p:attrNameLst>
                                      </p:cBhvr>
                                      <p:tavLst>
                                        <p:tav tm="0">
                                          <p:val>
                                            <p:fltVal val="0"/>
                                          </p:val>
                                        </p:tav>
                                        <p:tav tm="100000">
                                          <p:val>
                                            <p:strVal val="#ppt_w"/>
                                          </p:val>
                                        </p:tav>
                                      </p:tavLst>
                                    </p:anim>
                                    <p:anim calcmode="lin" valueType="num">
                                      <p:cBhvr>
                                        <p:cTn id="42" dur="500" fill="hold"/>
                                        <p:tgtEl>
                                          <p:spTgt spid="245817"/>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45818"/>
                                        </p:tgtEl>
                                        <p:attrNameLst>
                                          <p:attrName>style.visibility</p:attrName>
                                        </p:attrNameLst>
                                      </p:cBhvr>
                                      <p:to>
                                        <p:strVal val="visible"/>
                                      </p:to>
                                    </p:set>
                                    <p:anim calcmode="lin" valueType="num">
                                      <p:cBhvr>
                                        <p:cTn id="47" dur="500" fill="hold"/>
                                        <p:tgtEl>
                                          <p:spTgt spid="245818"/>
                                        </p:tgtEl>
                                        <p:attrNameLst>
                                          <p:attrName>ppt_x</p:attrName>
                                        </p:attrNameLst>
                                      </p:cBhvr>
                                      <p:tavLst>
                                        <p:tav tm="0">
                                          <p:val>
                                            <p:strVal val="#ppt_x-#ppt_w/2"/>
                                          </p:val>
                                        </p:tav>
                                        <p:tav tm="100000">
                                          <p:val>
                                            <p:strVal val="#ppt_x"/>
                                          </p:val>
                                        </p:tav>
                                      </p:tavLst>
                                    </p:anim>
                                    <p:anim calcmode="lin" valueType="num">
                                      <p:cBhvr>
                                        <p:cTn id="48" dur="500" fill="hold"/>
                                        <p:tgtEl>
                                          <p:spTgt spid="245818"/>
                                        </p:tgtEl>
                                        <p:attrNameLst>
                                          <p:attrName>ppt_y</p:attrName>
                                        </p:attrNameLst>
                                      </p:cBhvr>
                                      <p:tavLst>
                                        <p:tav tm="0">
                                          <p:val>
                                            <p:strVal val="#ppt_y"/>
                                          </p:val>
                                        </p:tav>
                                        <p:tav tm="100000">
                                          <p:val>
                                            <p:strVal val="#ppt_y"/>
                                          </p:val>
                                        </p:tav>
                                      </p:tavLst>
                                    </p:anim>
                                    <p:anim calcmode="lin" valueType="num">
                                      <p:cBhvr>
                                        <p:cTn id="49" dur="500" fill="hold"/>
                                        <p:tgtEl>
                                          <p:spTgt spid="245818"/>
                                        </p:tgtEl>
                                        <p:attrNameLst>
                                          <p:attrName>ppt_w</p:attrName>
                                        </p:attrNameLst>
                                      </p:cBhvr>
                                      <p:tavLst>
                                        <p:tav tm="0">
                                          <p:val>
                                            <p:fltVal val="0"/>
                                          </p:val>
                                        </p:tav>
                                        <p:tav tm="100000">
                                          <p:val>
                                            <p:strVal val="#ppt_w"/>
                                          </p:val>
                                        </p:tav>
                                      </p:tavLst>
                                    </p:anim>
                                    <p:anim calcmode="lin" valueType="num">
                                      <p:cBhvr>
                                        <p:cTn id="50" dur="500" fill="hold"/>
                                        <p:tgtEl>
                                          <p:spTgt spid="245818"/>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nodeType="clickEffect">
                                  <p:stCondLst>
                                    <p:cond delay="0"/>
                                  </p:stCondLst>
                                  <p:childTnLst>
                                    <p:set>
                                      <p:cBhvr>
                                        <p:cTn id="54" dur="1" fill="hold">
                                          <p:stCondLst>
                                            <p:cond delay="0"/>
                                          </p:stCondLst>
                                        </p:cTn>
                                        <p:tgtEl>
                                          <p:spTgt spid="245819"/>
                                        </p:tgtEl>
                                        <p:attrNameLst>
                                          <p:attrName>style.visibility</p:attrName>
                                        </p:attrNameLst>
                                      </p:cBhvr>
                                      <p:to>
                                        <p:strVal val="visible"/>
                                      </p:to>
                                    </p:set>
                                    <p:anim calcmode="lin" valueType="num">
                                      <p:cBhvr>
                                        <p:cTn id="55" dur="500" fill="hold"/>
                                        <p:tgtEl>
                                          <p:spTgt spid="245819"/>
                                        </p:tgtEl>
                                        <p:attrNameLst>
                                          <p:attrName>ppt_x</p:attrName>
                                        </p:attrNameLst>
                                      </p:cBhvr>
                                      <p:tavLst>
                                        <p:tav tm="0">
                                          <p:val>
                                            <p:strVal val="#ppt_x-#ppt_w/2"/>
                                          </p:val>
                                        </p:tav>
                                        <p:tav tm="100000">
                                          <p:val>
                                            <p:strVal val="#ppt_x"/>
                                          </p:val>
                                        </p:tav>
                                      </p:tavLst>
                                    </p:anim>
                                    <p:anim calcmode="lin" valueType="num">
                                      <p:cBhvr>
                                        <p:cTn id="56" dur="500" fill="hold"/>
                                        <p:tgtEl>
                                          <p:spTgt spid="245819"/>
                                        </p:tgtEl>
                                        <p:attrNameLst>
                                          <p:attrName>ppt_y</p:attrName>
                                        </p:attrNameLst>
                                      </p:cBhvr>
                                      <p:tavLst>
                                        <p:tav tm="0">
                                          <p:val>
                                            <p:strVal val="#ppt_y"/>
                                          </p:val>
                                        </p:tav>
                                        <p:tav tm="100000">
                                          <p:val>
                                            <p:strVal val="#ppt_y"/>
                                          </p:val>
                                        </p:tav>
                                      </p:tavLst>
                                    </p:anim>
                                    <p:anim calcmode="lin" valueType="num">
                                      <p:cBhvr>
                                        <p:cTn id="57" dur="500" fill="hold"/>
                                        <p:tgtEl>
                                          <p:spTgt spid="245819"/>
                                        </p:tgtEl>
                                        <p:attrNameLst>
                                          <p:attrName>ppt_w</p:attrName>
                                        </p:attrNameLst>
                                      </p:cBhvr>
                                      <p:tavLst>
                                        <p:tav tm="0">
                                          <p:val>
                                            <p:fltVal val="0"/>
                                          </p:val>
                                        </p:tav>
                                        <p:tav tm="100000">
                                          <p:val>
                                            <p:strVal val="#ppt_w"/>
                                          </p:val>
                                        </p:tav>
                                      </p:tavLst>
                                    </p:anim>
                                    <p:anim calcmode="lin" valueType="num">
                                      <p:cBhvr>
                                        <p:cTn id="58" dur="500" fill="hold"/>
                                        <p:tgtEl>
                                          <p:spTgt spid="245819"/>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8" fill="hold" nodeType="clickEffect">
                                  <p:stCondLst>
                                    <p:cond delay="0"/>
                                  </p:stCondLst>
                                  <p:childTnLst>
                                    <p:set>
                                      <p:cBhvr>
                                        <p:cTn id="62" dur="1" fill="hold">
                                          <p:stCondLst>
                                            <p:cond delay="0"/>
                                          </p:stCondLst>
                                        </p:cTn>
                                        <p:tgtEl>
                                          <p:spTgt spid="245820"/>
                                        </p:tgtEl>
                                        <p:attrNameLst>
                                          <p:attrName>style.visibility</p:attrName>
                                        </p:attrNameLst>
                                      </p:cBhvr>
                                      <p:to>
                                        <p:strVal val="visible"/>
                                      </p:to>
                                    </p:set>
                                    <p:anim calcmode="lin" valueType="num">
                                      <p:cBhvr>
                                        <p:cTn id="63" dur="500" fill="hold"/>
                                        <p:tgtEl>
                                          <p:spTgt spid="245820"/>
                                        </p:tgtEl>
                                        <p:attrNameLst>
                                          <p:attrName>ppt_x</p:attrName>
                                        </p:attrNameLst>
                                      </p:cBhvr>
                                      <p:tavLst>
                                        <p:tav tm="0">
                                          <p:val>
                                            <p:strVal val="#ppt_x-#ppt_w/2"/>
                                          </p:val>
                                        </p:tav>
                                        <p:tav tm="100000">
                                          <p:val>
                                            <p:strVal val="#ppt_x"/>
                                          </p:val>
                                        </p:tav>
                                      </p:tavLst>
                                    </p:anim>
                                    <p:anim calcmode="lin" valueType="num">
                                      <p:cBhvr>
                                        <p:cTn id="64" dur="500" fill="hold"/>
                                        <p:tgtEl>
                                          <p:spTgt spid="245820"/>
                                        </p:tgtEl>
                                        <p:attrNameLst>
                                          <p:attrName>ppt_y</p:attrName>
                                        </p:attrNameLst>
                                      </p:cBhvr>
                                      <p:tavLst>
                                        <p:tav tm="0">
                                          <p:val>
                                            <p:strVal val="#ppt_y"/>
                                          </p:val>
                                        </p:tav>
                                        <p:tav tm="100000">
                                          <p:val>
                                            <p:strVal val="#ppt_y"/>
                                          </p:val>
                                        </p:tav>
                                      </p:tavLst>
                                    </p:anim>
                                    <p:anim calcmode="lin" valueType="num">
                                      <p:cBhvr>
                                        <p:cTn id="65" dur="500" fill="hold"/>
                                        <p:tgtEl>
                                          <p:spTgt spid="245820"/>
                                        </p:tgtEl>
                                        <p:attrNameLst>
                                          <p:attrName>ppt_w</p:attrName>
                                        </p:attrNameLst>
                                      </p:cBhvr>
                                      <p:tavLst>
                                        <p:tav tm="0">
                                          <p:val>
                                            <p:fltVal val="0"/>
                                          </p:val>
                                        </p:tav>
                                        <p:tav tm="100000">
                                          <p:val>
                                            <p:strVal val="#ppt_w"/>
                                          </p:val>
                                        </p:tav>
                                      </p:tavLst>
                                    </p:anim>
                                    <p:anim calcmode="lin" valueType="num">
                                      <p:cBhvr>
                                        <p:cTn id="66" dur="500" fill="hold"/>
                                        <p:tgtEl>
                                          <p:spTgt spid="245820"/>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45762"/>
                                        </p:tgtEl>
                                        <p:attrNameLst>
                                          <p:attrName>style.visibility</p:attrName>
                                        </p:attrNameLst>
                                      </p:cBhvr>
                                      <p:to>
                                        <p:strVal val="visible"/>
                                      </p:to>
                                    </p:set>
                                    <p:anim calcmode="lin" valueType="num">
                                      <p:cBhvr>
                                        <p:cTn id="71" dur="1000" fill="hold"/>
                                        <p:tgtEl>
                                          <p:spTgt spid="245762"/>
                                        </p:tgtEl>
                                        <p:attrNameLst>
                                          <p:attrName>ppt_w</p:attrName>
                                        </p:attrNameLst>
                                      </p:cBhvr>
                                      <p:tavLst>
                                        <p:tav tm="0">
                                          <p:val>
                                            <p:strVal val="#ppt_w*0.70"/>
                                          </p:val>
                                        </p:tav>
                                        <p:tav tm="100000">
                                          <p:val>
                                            <p:strVal val="#ppt_w"/>
                                          </p:val>
                                        </p:tav>
                                      </p:tavLst>
                                    </p:anim>
                                    <p:anim calcmode="lin" valueType="num">
                                      <p:cBhvr>
                                        <p:cTn id="72" dur="1000" fill="hold"/>
                                        <p:tgtEl>
                                          <p:spTgt spid="245762"/>
                                        </p:tgtEl>
                                        <p:attrNameLst>
                                          <p:attrName>ppt_h</p:attrName>
                                        </p:attrNameLst>
                                      </p:cBhvr>
                                      <p:tavLst>
                                        <p:tav tm="0">
                                          <p:val>
                                            <p:strVal val="#ppt_h"/>
                                          </p:val>
                                        </p:tav>
                                        <p:tav tm="100000">
                                          <p:val>
                                            <p:strVal val="#ppt_h"/>
                                          </p:val>
                                        </p:tav>
                                      </p:tavLst>
                                    </p:anim>
                                    <p:animEffect transition="in" filter="fade">
                                      <p:cBhvr>
                                        <p:cTn id="73" dur="1000"/>
                                        <p:tgtEl>
                                          <p:spTgt spid="24576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45822"/>
                                        </p:tgtEl>
                                        <p:attrNameLst>
                                          <p:attrName>style.visibility</p:attrName>
                                        </p:attrNameLst>
                                      </p:cBhvr>
                                      <p:to>
                                        <p:strVal val="visible"/>
                                      </p:to>
                                    </p:set>
                                    <p:anim calcmode="lin" valueType="num">
                                      <p:cBhvr>
                                        <p:cTn id="78" dur="1000" fill="hold"/>
                                        <p:tgtEl>
                                          <p:spTgt spid="245822"/>
                                        </p:tgtEl>
                                        <p:attrNameLst>
                                          <p:attrName>ppt_w</p:attrName>
                                        </p:attrNameLst>
                                      </p:cBhvr>
                                      <p:tavLst>
                                        <p:tav tm="0">
                                          <p:val>
                                            <p:strVal val="#ppt_w*0.70"/>
                                          </p:val>
                                        </p:tav>
                                        <p:tav tm="100000">
                                          <p:val>
                                            <p:strVal val="#ppt_w"/>
                                          </p:val>
                                        </p:tav>
                                      </p:tavLst>
                                    </p:anim>
                                    <p:anim calcmode="lin" valueType="num">
                                      <p:cBhvr>
                                        <p:cTn id="79" dur="1000" fill="hold"/>
                                        <p:tgtEl>
                                          <p:spTgt spid="245822"/>
                                        </p:tgtEl>
                                        <p:attrNameLst>
                                          <p:attrName>ppt_h</p:attrName>
                                        </p:attrNameLst>
                                      </p:cBhvr>
                                      <p:tavLst>
                                        <p:tav tm="0">
                                          <p:val>
                                            <p:strVal val="#ppt_h"/>
                                          </p:val>
                                        </p:tav>
                                        <p:tav tm="100000">
                                          <p:val>
                                            <p:strVal val="#ppt_h"/>
                                          </p:val>
                                        </p:tav>
                                      </p:tavLst>
                                    </p:anim>
                                    <p:animEffect transition="in" filter="fade">
                                      <p:cBhvr>
                                        <p:cTn id="80" dur="1000"/>
                                        <p:tgtEl>
                                          <p:spTgt spid="24582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45823"/>
                                        </p:tgtEl>
                                        <p:attrNameLst>
                                          <p:attrName>style.visibility</p:attrName>
                                        </p:attrNameLst>
                                      </p:cBhvr>
                                      <p:to>
                                        <p:strVal val="visible"/>
                                      </p:to>
                                    </p:set>
                                    <p:anim calcmode="lin" valueType="num">
                                      <p:cBhvr>
                                        <p:cTn id="85" dur="1000" fill="hold"/>
                                        <p:tgtEl>
                                          <p:spTgt spid="245823"/>
                                        </p:tgtEl>
                                        <p:attrNameLst>
                                          <p:attrName>ppt_w</p:attrName>
                                        </p:attrNameLst>
                                      </p:cBhvr>
                                      <p:tavLst>
                                        <p:tav tm="0">
                                          <p:val>
                                            <p:strVal val="#ppt_w*0.70"/>
                                          </p:val>
                                        </p:tav>
                                        <p:tav tm="100000">
                                          <p:val>
                                            <p:strVal val="#ppt_w"/>
                                          </p:val>
                                        </p:tav>
                                      </p:tavLst>
                                    </p:anim>
                                    <p:anim calcmode="lin" valueType="num">
                                      <p:cBhvr>
                                        <p:cTn id="86" dur="1000" fill="hold"/>
                                        <p:tgtEl>
                                          <p:spTgt spid="245823"/>
                                        </p:tgtEl>
                                        <p:attrNameLst>
                                          <p:attrName>ppt_h</p:attrName>
                                        </p:attrNameLst>
                                      </p:cBhvr>
                                      <p:tavLst>
                                        <p:tav tm="0">
                                          <p:val>
                                            <p:strVal val="#ppt_h"/>
                                          </p:val>
                                        </p:tav>
                                        <p:tav tm="100000">
                                          <p:val>
                                            <p:strVal val="#ppt_h"/>
                                          </p:val>
                                        </p:tav>
                                      </p:tavLst>
                                    </p:anim>
                                    <p:animEffect transition="in" filter="fade">
                                      <p:cBhvr>
                                        <p:cTn id="87" dur="1000"/>
                                        <p:tgtEl>
                                          <p:spTgt spid="24582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45815"/>
                                        </p:tgtEl>
                                        <p:attrNameLst>
                                          <p:attrName>style.visibility</p:attrName>
                                        </p:attrNameLst>
                                      </p:cBhvr>
                                      <p:to>
                                        <p:strVal val="visible"/>
                                      </p:to>
                                    </p:set>
                                    <p:anim calcmode="lin" valueType="num">
                                      <p:cBhvr>
                                        <p:cTn id="92" dur="1000" fill="hold"/>
                                        <p:tgtEl>
                                          <p:spTgt spid="245815"/>
                                        </p:tgtEl>
                                        <p:attrNameLst>
                                          <p:attrName>ppt_w</p:attrName>
                                        </p:attrNameLst>
                                      </p:cBhvr>
                                      <p:tavLst>
                                        <p:tav tm="0">
                                          <p:val>
                                            <p:strVal val="#ppt_w*0.70"/>
                                          </p:val>
                                        </p:tav>
                                        <p:tav tm="100000">
                                          <p:val>
                                            <p:strVal val="#ppt_w"/>
                                          </p:val>
                                        </p:tav>
                                      </p:tavLst>
                                    </p:anim>
                                    <p:anim calcmode="lin" valueType="num">
                                      <p:cBhvr>
                                        <p:cTn id="93" dur="1000" fill="hold"/>
                                        <p:tgtEl>
                                          <p:spTgt spid="245815"/>
                                        </p:tgtEl>
                                        <p:attrNameLst>
                                          <p:attrName>ppt_h</p:attrName>
                                        </p:attrNameLst>
                                      </p:cBhvr>
                                      <p:tavLst>
                                        <p:tav tm="0">
                                          <p:val>
                                            <p:strVal val="#ppt_h"/>
                                          </p:val>
                                        </p:tav>
                                        <p:tav tm="100000">
                                          <p:val>
                                            <p:strVal val="#ppt_h"/>
                                          </p:val>
                                        </p:tav>
                                      </p:tavLst>
                                    </p:anim>
                                    <p:animEffect transition="in" filter="fade">
                                      <p:cBhvr>
                                        <p:cTn id="94" dur="1000"/>
                                        <p:tgtEl>
                                          <p:spTgt spid="245815"/>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45821"/>
                                        </p:tgtEl>
                                        <p:attrNameLst>
                                          <p:attrName>style.visibility</p:attrName>
                                        </p:attrNameLst>
                                      </p:cBhvr>
                                      <p:to>
                                        <p:strVal val="visible"/>
                                      </p:to>
                                    </p:set>
                                    <p:anim calcmode="lin" valueType="num">
                                      <p:cBhvr>
                                        <p:cTn id="99" dur="1000" fill="hold"/>
                                        <p:tgtEl>
                                          <p:spTgt spid="245821"/>
                                        </p:tgtEl>
                                        <p:attrNameLst>
                                          <p:attrName>ppt_w</p:attrName>
                                        </p:attrNameLst>
                                      </p:cBhvr>
                                      <p:tavLst>
                                        <p:tav tm="0">
                                          <p:val>
                                            <p:strVal val="#ppt_w*0.70"/>
                                          </p:val>
                                        </p:tav>
                                        <p:tav tm="100000">
                                          <p:val>
                                            <p:strVal val="#ppt_w"/>
                                          </p:val>
                                        </p:tav>
                                      </p:tavLst>
                                    </p:anim>
                                    <p:anim calcmode="lin" valueType="num">
                                      <p:cBhvr>
                                        <p:cTn id="100" dur="1000" fill="hold"/>
                                        <p:tgtEl>
                                          <p:spTgt spid="245821"/>
                                        </p:tgtEl>
                                        <p:attrNameLst>
                                          <p:attrName>ppt_h</p:attrName>
                                        </p:attrNameLst>
                                      </p:cBhvr>
                                      <p:tavLst>
                                        <p:tav tm="0">
                                          <p:val>
                                            <p:strVal val="#ppt_h"/>
                                          </p:val>
                                        </p:tav>
                                        <p:tav tm="100000">
                                          <p:val>
                                            <p:strVal val="#ppt_h"/>
                                          </p:val>
                                        </p:tav>
                                      </p:tavLst>
                                    </p:anim>
                                    <p:animEffect transition="in" filter="fade">
                                      <p:cBhvr>
                                        <p:cTn id="101" dur="1000"/>
                                        <p:tgtEl>
                                          <p:spTgt spid="245821"/>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45824"/>
                                        </p:tgtEl>
                                        <p:attrNameLst>
                                          <p:attrName>style.visibility</p:attrName>
                                        </p:attrNameLst>
                                      </p:cBhvr>
                                      <p:to>
                                        <p:strVal val="visible"/>
                                      </p:to>
                                    </p:set>
                                    <p:anim calcmode="lin" valueType="num">
                                      <p:cBhvr>
                                        <p:cTn id="106" dur="1000" fill="hold"/>
                                        <p:tgtEl>
                                          <p:spTgt spid="245824"/>
                                        </p:tgtEl>
                                        <p:attrNameLst>
                                          <p:attrName>ppt_w</p:attrName>
                                        </p:attrNameLst>
                                      </p:cBhvr>
                                      <p:tavLst>
                                        <p:tav tm="0">
                                          <p:val>
                                            <p:strVal val="#ppt_w*0.70"/>
                                          </p:val>
                                        </p:tav>
                                        <p:tav tm="100000">
                                          <p:val>
                                            <p:strVal val="#ppt_w"/>
                                          </p:val>
                                        </p:tav>
                                      </p:tavLst>
                                    </p:anim>
                                    <p:anim calcmode="lin" valueType="num">
                                      <p:cBhvr>
                                        <p:cTn id="107" dur="1000" fill="hold"/>
                                        <p:tgtEl>
                                          <p:spTgt spid="245824"/>
                                        </p:tgtEl>
                                        <p:attrNameLst>
                                          <p:attrName>ppt_h</p:attrName>
                                        </p:attrNameLst>
                                      </p:cBhvr>
                                      <p:tavLst>
                                        <p:tav tm="0">
                                          <p:val>
                                            <p:strVal val="#ppt_h"/>
                                          </p:val>
                                        </p:tav>
                                        <p:tav tm="100000">
                                          <p:val>
                                            <p:strVal val="#ppt_h"/>
                                          </p:val>
                                        </p:tav>
                                      </p:tavLst>
                                    </p:anim>
                                    <p:animEffect transition="in" filter="fade">
                                      <p:cBhvr>
                                        <p:cTn id="108" dur="1000"/>
                                        <p:tgtEl>
                                          <p:spTgt spid="245824"/>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45825"/>
                                        </p:tgtEl>
                                        <p:attrNameLst>
                                          <p:attrName>style.visibility</p:attrName>
                                        </p:attrNameLst>
                                      </p:cBhvr>
                                      <p:to>
                                        <p:strVal val="visible"/>
                                      </p:to>
                                    </p:set>
                                    <p:anim calcmode="lin" valueType="num">
                                      <p:cBhvr>
                                        <p:cTn id="113" dur="1000" fill="hold"/>
                                        <p:tgtEl>
                                          <p:spTgt spid="245825"/>
                                        </p:tgtEl>
                                        <p:attrNameLst>
                                          <p:attrName>ppt_w</p:attrName>
                                        </p:attrNameLst>
                                      </p:cBhvr>
                                      <p:tavLst>
                                        <p:tav tm="0">
                                          <p:val>
                                            <p:strVal val="#ppt_w*0.70"/>
                                          </p:val>
                                        </p:tav>
                                        <p:tav tm="100000">
                                          <p:val>
                                            <p:strVal val="#ppt_w"/>
                                          </p:val>
                                        </p:tav>
                                      </p:tavLst>
                                    </p:anim>
                                    <p:anim calcmode="lin" valueType="num">
                                      <p:cBhvr>
                                        <p:cTn id="114" dur="1000" fill="hold"/>
                                        <p:tgtEl>
                                          <p:spTgt spid="245825"/>
                                        </p:tgtEl>
                                        <p:attrNameLst>
                                          <p:attrName>ppt_h</p:attrName>
                                        </p:attrNameLst>
                                      </p:cBhvr>
                                      <p:tavLst>
                                        <p:tav tm="0">
                                          <p:val>
                                            <p:strVal val="#ppt_h"/>
                                          </p:val>
                                        </p:tav>
                                        <p:tav tm="100000">
                                          <p:val>
                                            <p:strVal val="#ppt_h"/>
                                          </p:val>
                                        </p:tav>
                                      </p:tavLst>
                                    </p:anim>
                                    <p:animEffect transition="in" filter="fade">
                                      <p:cBhvr>
                                        <p:cTn id="115" dur="1000"/>
                                        <p:tgtEl>
                                          <p:spTgt spid="245825"/>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45826"/>
                                        </p:tgtEl>
                                        <p:attrNameLst>
                                          <p:attrName>style.visibility</p:attrName>
                                        </p:attrNameLst>
                                      </p:cBhvr>
                                      <p:to>
                                        <p:strVal val="visible"/>
                                      </p:to>
                                    </p:set>
                                    <p:anim calcmode="lin" valueType="num">
                                      <p:cBhvr>
                                        <p:cTn id="120" dur="1000" fill="hold"/>
                                        <p:tgtEl>
                                          <p:spTgt spid="245826"/>
                                        </p:tgtEl>
                                        <p:attrNameLst>
                                          <p:attrName>ppt_w</p:attrName>
                                        </p:attrNameLst>
                                      </p:cBhvr>
                                      <p:tavLst>
                                        <p:tav tm="0">
                                          <p:val>
                                            <p:strVal val="#ppt_w*0.70"/>
                                          </p:val>
                                        </p:tav>
                                        <p:tav tm="100000">
                                          <p:val>
                                            <p:strVal val="#ppt_w"/>
                                          </p:val>
                                        </p:tav>
                                      </p:tavLst>
                                    </p:anim>
                                    <p:anim calcmode="lin" valueType="num">
                                      <p:cBhvr>
                                        <p:cTn id="121" dur="1000" fill="hold"/>
                                        <p:tgtEl>
                                          <p:spTgt spid="245826"/>
                                        </p:tgtEl>
                                        <p:attrNameLst>
                                          <p:attrName>ppt_h</p:attrName>
                                        </p:attrNameLst>
                                      </p:cBhvr>
                                      <p:tavLst>
                                        <p:tav tm="0">
                                          <p:val>
                                            <p:strVal val="#ppt_h"/>
                                          </p:val>
                                        </p:tav>
                                        <p:tav tm="100000">
                                          <p:val>
                                            <p:strVal val="#ppt_h"/>
                                          </p:val>
                                        </p:tav>
                                      </p:tavLst>
                                    </p:anim>
                                    <p:animEffect transition="in" filter="fade">
                                      <p:cBhvr>
                                        <p:cTn id="122" dur="1000"/>
                                        <p:tgtEl>
                                          <p:spTgt spid="24582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45827"/>
                                        </p:tgtEl>
                                        <p:attrNameLst>
                                          <p:attrName>style.visibility</p:attrName>
                                        </p:attrNameLst>
                                      </p:cBhvr>
                                      <p:to>
                                        <p:strVal val="visible"/>
                                      </p:to>
                                    </p:set>
                                    <p:anim calcmode="lin" valueType="num">
                                      <p:cBhvr>
                                        <p:cTn id="127" dur="1000" fill="hold"/>
                                        <p:tgtEl>
                                          <p:spTgt spid="245827"/>
                                        </p:tgtEl>
                                        <p:attrNameLst>
                                          <p:attrName>ppt_w</p:attrName>
                                        </p:attrNameLst>
                                      </p:cBhvr>
                                      <p:tavLst>
                                        <p:tav tm="0">
                                          <p:val>
                                            <p:strVal val="#ppt_w*0.70"/>
                                          </p:val>
                                        </p:tav>
                                        <p:tav tm="100000">
                                          <p:val>
                                            <p:strVal val="#ppt_w"/>
                                          </p:val>
                                        </p:tav>
                                      </p:tavLst>
                                    </p:anim>
                                    <p:anim calcmode="lin" valueType="num">
                                      <p:cBhvr>
                                        <p:cTn id="128" dur="1000" fill="hold"/>
                                        <p:tgtEl>
                                          <p:spTgt spid="245827"/>
                                        </p:tgtEl>
                                        <p:attrNameLst>
                                          <p:attrName>ppt_h</p:attrName>
                                        </p:attrNameLst>
                                      </p:cBhvr>
                                      <p:tavLst>
                                        <p:tav tm="0">
                                          <p:val>
                                            <p:strVal val="#ppt_h"/>
                                          </p:val>
                                        </p:tav>
                                        <p:tav tm="100000">
                                          <p:val>
                                            <p:strVal val="#ppt_h"/>
                                          </p:val>
                                        </p:tav>
                                      </p:tavLst>
                                    </p:anim>
                                    <p:animEffect transition="in" filter="fade">
                                      <p:cBhvr>
                                        <p:cTn id="129" dur="1000"/>
                                        <p:tgtEl>
                                          <p:spTgt spid="245827"/>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45828"/>
                                        </p:tgtEl>
                                        <p:attrNameLst>
                                          <p:attrName>style.visibility</p:attrName>
                                        </p:attrNameLst>
                                      </p:cBhvr>
                                      <p:to>
                                        <p:strVal val="visible"/>
                                      </p:to>
                                    </p:set>
                                    <p:anim calcmode="lin" valueType="num">
                                      <p:cBhvr>
                                        <p:cTn id="134" dur="1000" fill="hold"/>
                                        <p:tgtEl>
                                          <p:spTgt spid="245828"/>
                                        </p:tgtEl>
                                        <p:attrNameLst>
                                          <p:attrName>ppt_w</p:attrName>
                                        </p:attrNameLst>
                                      </p:cBhvr>
                                      <p:tavLst>
                                        <p:tav tm="0">
                                          <p:val>
                                            <p:strVal val="#ppt_w*0.70"/>
                                          </p:val>
                                        </p:tav>
                                        <p:tav tm="100000">
                                          <p:val>
                                            <p:strVal val="#ppt_w"/>
                                          </p:val>
                                        </p:tav>
                                      </p:tavLst>
                                    </p:anim>
                                    <p:anim calcmode="lin" valueType="num">
                                      <p:cBhvr>
                                        <p:cTn id="135" dur="1000" fill="hold"/>
                                        <p:tgtEl>
                                          <p:spTgt spid="245828"/>
                                        </p:tgtEl>
                                        <p:attrNameLst>
                                          <p:attrName>ppt_h</p:attrName>
                                        </p:attrNameLst>
                                      </p:cBhvr>
                                      <p:tavLst>
                                        <p:tav tm="0">
                                          <p:val>
                                            <p:strVal val="#ppt_h"/>
                                          </p:val>
                                        </p:tav>
                                        <p:tav tm="100000">
                                          <p:val>
                                            <p:strVal val="#ppt_h"/>
                                          </p:val>
                                        </p:tav>
                                      </p:tavLst>
                                    </p:anim>
                                    <p:animEffect transition="in" filter="fade">
                                      <p:cBhvr>
                                        <p:cTn id="136" dur="1000"/>
                                        <p:tgtEl>
                                          <p:spTgt spid="24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p:bldP spid="245815" grpId="0" animBg="1"/>
      <p:bldP spid="245821" grpId="0" animBg="1"/>
      <p:bldP spid="245822" grpId="0" animBg="1"/>
      <p:bldP spid="245823" grpId="0" animBg="1"/>
      <p:bldP spid="245824" grpId="0" animBg="1"/>
      <p:bldP spid="245825" grpId="0" animBg="1"/>
      <p:bldP spid="245826" grpId="0" animBg="1"/>
      <p:bldP spid="245827" grpId="0" animBg="1"/>
      <p:bldP spid="245828"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EE6D4BEF-ECA6-4B55-BB6C-DBF4C23521A0}"/>
              </a:ext>
            </a:extLst>
          </p:cNvPr>
          <p:cNvSpPr>
            <a:spLocks noGrp="1" noRot="1" noChangeArrowheads="1"/>
          </p:cNvSpPr>
          <p:nvPr>
            <p:ph type="title"/>
          </p:nvPr>
        </p:nvSpPr>
        <p:spPr>
          <a:xfrm>
            <a:off x="533400" y="304800"/>
            <a:ext cx="8077200" cy="1066800"/>
          </a:xfrm>
        </p:spPr>
        <p:txBody>
          <a:bodyPr/>
          <a:lstStyle/>
          <a:p>
            <a:pPr eaLnBrk="1" hangingPunct="1"/>
            <a:r>
              <a:rPr lang="zh-CN" altLang="en-US" b="1" u="sng">
                <a:solidFill>
                  <a:schemeClr val="folHlink"/>
                </a:solidFill>
                <a:latin typeface="楷体" panose="02010609060101010101" pitchFamily="49" charset="-122"/>
                <a:ea typeface="楷体" panose="02010609060101010101" pitchFamily="49" charset="-122"/>
              </a:rPr>
              <a:t>扫描算法</a:t>
            </a:r>
            <a:r>
              <a:rPr lang="en-US" altLang="zh-CN" b="1" u="sng">
                <a:solidFill>
                  <a:schemeClr val="folHlink"/>
                </a:solidFill>
                <a:latin typeface="楷体" panose="02010609060101010101" pitchFamily="49" charset="-122"/>
                <a:ea typeface="楷体" panose="02010609060101010101" pitchFamily="49" charset="-122"/>
              </a:rPr>
              <a:t>Scan</a:t>
            </a:r>
          </a:p>
        </p:txBody>
      </p:sp>
      <p:sp>
        <p:nvSpPr>
          <p:cNvPr id="221187" name="Rectangle 3">
            <a:extLst>
              <a:ext uri="{FF2B5EF4-FFF2-40B4-BE49-F238E27FC236}">
                <a16:creationId xmlns:a16="http://schemas.microsoft.com/office/drawing/2014/main" id="{6248F665-FC6A-40C8-BC35-C079B47DE935}"/>
              </a:ext>
            </a:extLst>
          </p:cNvPr>
          <p:cNvSpPr>
            <a:spLocks noGrp="1" noRot="1" noChangeArrowheads="1"/>
          </p:cNvSpPr>
          <p:nvPr>
            <p:ph type="body" idx="1"/>
          </p:nvPr>
        </p:nvSpPr>
        <p:spPr>
          <a:xfrm>
            <a:off x="533400" y="1125538"/>
            <a:ext cx="8077200" cy="4498975"/>
          </a:xfrm>
        </p:spPr>
        <p:txBody>
          <a:bodyPr/>
          <a:lstStyle/>
          <a:p>
            <a:pPr eaLnBrk="1" hangingPunct="1">
              <a:lnSpc>
                <a:spcPct val="110000"/>
              </a:lnSpc>
            </a:pPr>
            <a:r>
              <a:rPr lang="zh-CN" altLang="en-US" sz="2400" b="1">
                <a:solidFill>
                  <a:schemeClr val="folHlink"/>
                </a:solidFill>
                <a:latin typeface="楷体" panose="02010609060101010101" pitchFamily="49" charset="-122"/>
                <a:ea typeface="楷体" panose="02010609060101010101" pitchFamily="49" charset="-122"/>
              </a:rPr>
              <a:t>优点：</a:t>
            </a:r>
          </a:p>
          <a:p>
            <a:pPr eaLnBrk="1" hangingPunct="1">
              <a:lnSpc>
                <a:spcPct val="110000"/>
              </a:lnSpc>
            </a:pPr>
            <a:r>
              <a:rPr lang="en-US" altLang="zh-CN" sz="2400" b="1">
                <a:latin typeface="楷体" panose="02010609060101010101" pitchFamily="49" charset="-122"/>
                <a:ea typeface="楷体" panose="02010609060101010101" pitchFamily="49" charset="-122"/>
              </a:rPr>
              <a:t>SCAN </a:t>
            </a:r>
            <a:r>
              <a:rPr lang="zh-CN" altLang="en-US" sz="2400" b="1">
                <a:latin typeface="楷体" panose="02010609060101010101" pitchFamily="49" charset="-122"/>
                <a:ea typeface="楷体" panose="02010609060101010101" pitchFamily="49" charset="-122"/>
              </a:rPr>
              <a:t>算法既能获得较好的寻道性能，又能防止“饥饿”现象，故被广泛用于大、中、小型机器和网络中的磁盘调度。</a:t>
            </a:r>
          </a:p>
          <a:p>
            <a:pPr eaLnBrk="1" hangingPunct="1">
              <a:lnSpc>
                <a:spcPct val="110000"/>
              </a:lnSpc>
            </a:pPr>
            <a:r>
              <a:rPr lang="zh-CN" altLang="en-US" sz="2400" b="1">
                <a:solidFill>
                  <a:schemeClr val="folHlink"/>
                </a:solidFill>
                <a:latin typeface="楷体" panose="02010609060101010101" pitchFamily="49" charset="-122"/>
                <a:ea typeface="楷体" panose="02010609060101010101" pitchFamily="49" charset="-122"/>
              </a:rPr>
              <a:t>问题：</a:t>
            </a:r>
          </a:p>
          <a:p>
            <a:pPr lvl="1" eaLnBrk="1" hangingPunct="1">
              <a:lnSpc>
                <a:spcPct val="110000"/>
              </a:lnSpc>
            </a:pPr>
            <a:r>
              <a:rPr lang="zh-CN" altLang="en-US" sz="2400" b="1">
                <a:latin typeface="楷体" panose="02010609060101010101" pitchFamily="49" charset="-122"/>
                <a:ea typeface="楷体" panose="02010609060101010101" pitchFamily="49" charset="-122"/>
              </a:rPr>
              <a:t>当磁头刚从里向外移动而越过了某一磁道时，恰好又有一进程请求访问此磁道，这时，该进程必须等待，待磁头继续从里向外，然后再从外向里扫描完所有要访问的磁道后，才处理该进程的请求，致使该进程的请求被大大地推迟。</a:t>
            </a:r>
          </a:p>
          <a:p>
            <a:pPr lvl="1" eaLnBrk="1" hangingPunct="1">
              <a:lnSpc>
                <a:spcPct val="110000"/>
              </a:lnSpc>
            </a:pPr>
            <a:r>
              <a:rPr lang="zh-CN" altLang="en-US" sz="2400" b="1">
                <a:latin typeface="楷体" panose="02010609060101010101" pitchFamily="49" charset="-122"/>
                <a:ea typeface="楷体" panose="02010609060101010101" pitchFamily="49" charset="-122"/>
              </a:rPr>
              <a:t>为了减少这种延迟，推出</a:t>
            </a:r>
            <a:r>
              <a:rPr lang="en-US" altLang="zh-CN" sz="2400" b="1">
                <a:latin typeface="楷体" panose="02010609060101010101" pitchFamily="49" charset="-122"/>
                <a:ea typeface="楷体" panose="02010609060101010101" pitchFamily="49" charset="-122"/>
              </a:rPr>
              <a:t>CSCAN </a:t>
            </a:r>
            <a:r>
              <a:rPr lang="zh-CN" altLang="en-US" sz="2400" b="1">
                <a:latin typeface="楷体" panose="02010609060101010101" pitchFamily="49" charset="-122"/>
                <a:ea typeface="楷体" panose="02010609060101010101" pitchFamily="49" charset="-122"/>
              </a:rPr>
              <a:t>算法，规定磁头单向移动。</a:t>
            </a:r>
          </a:p>
          <a:p>
            <a:pPr eaLnBrk="1" hangingPunct="1">
              <a:lnSpc>
                <a:spcPct val="110000"/>
              </a:lnSpc>
            </a:pPr>
            <a:endParaRPr lang="en-US" altLang="zh-CN" sz="2400" b="1">
              <a:latin typeface="楷体" panose="02010609060101010101" pitchFamily="49" charset="-122"/>
              <a:ea typeface="楷体" panose="02010609060101010101" pitchFamily="49" charset="-122"/>
            </a:endParaRPr>
          </a:p>
        </p:txBody>
      </p:sp>
    </p:spTree>
  </p:cSld>
  <p:clrMapOvr>
    <a:masterClrMapping/>
  </p:clrMapOvr>
  <p:transition>
    <p:zo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灯片编号占位符 5">
            <a:extLst>
              <a:ext uri="{FF2B5EF4-FFF2-40B4-BE49-F238E27FC236}">
                <a16:creationId xmlns:a16="http://schemas.microsoft.com/office/drawing/2014/main" id="{E78F46B3-043F-4BDA-B813-29DEE6F5F7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3E2357CC-1F44-43B3-8B1A-672ABF4FC52F}"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152</a:t>
            </a:fld>
            <a:endParaRPr lang="en-US" altLang="zh-CN" sz="1400">
              <a:latin typeface="楷体" panose="02010609060101010101" pitchFamily="49" charset="-122"/>
              <a:ea typeface="楷体" panose="02010609060101010101" pitchFamily="49" charset="-122"/>
            </a:endParaRPr>
          </a:p>
        </p:txBody>
      </p:sp>
      <p:sp>
        <p:nvSpPr>
          <p:cNvPr id="233474" name="Rectangle 2">
            <a:extLst>
              <a:ext uri="{FF2B5EF4-FFF2-40B4-BE49-F238E27FC236}">
                <a16:creationId xmlns:a16="http://schemas.microsoft.com/office/drawing/2014/main" id="{BD16EB25-F9A9-4694-8FBC-BB2F5F9FA89F}"/>
              </a:ext>
            </a:extLst>
          </p:cNvPr>
          <p:cNvSpPr>
            <a:spLocks noGrp="1" noChangeArrowheads="1"/>
          </p:cNvSpPr>
          <p:nvPr>
            <p:ph type="body" idx="1"/>
          </p:nvPr>
        </p:nvSpPr>
        <p:spPr>
          <a:xfrm>
            <a:off x="531813" y="1627188"/>
            <a:ext cx="8231187" cy="4773612"/>
          </a:xfrm>
          <a:noFill/>
        </p:spPr>
        <p:txBody>
          <a:bodyPr/>
          <a:lstStyle/>
          <a:p>
            <a:pPr eaLnBrk="1" hangingPunct="1"/>
            <a:r>
              <a:rPr lang="zh-CN" altLang="en-US" sz="2800" b="1">
                <a:latin typeface="楷体" panose="02010609060101010101" pitchFamily="49" charset="-122"/>
                <a:ea typeface="楷体" panose="02010609060101010101" pitchFamily="49" charset="-122"/>
              </a:rPr>
              <a:t>电梯算法杜绝了饥饿，但当请求对磁道的分布是均匀时，磁头回头，近磁头端的请求很少（因为磁头刚经过），而远端请求较多，这些请求等待时间要长一些。</a:t>
            </a:r>
          </a:p>
          <a:p>
            <a:pPr eaLnBrk="1" hangingPunct="1"/>
            <a:r>
              <a:rPr lang="zh-CN" altLang="en-US" sz="2800" b="1">
                <a:latin typeface="楷体" panose="02010609060101010101" pitchFamily="49" charset="-122"/>
                <a:ea typeface="楷体" panose="02010609060101010101" pitchFamily="49" charset="-122"/>
              </a:rPr>
              <a:t>总是自里向外移动。移动臂到达最后个一个柱面后，立即带动读写磁头快速返回到最里的欲访问磁道。返回时不为任何的等待访问者服务。返回后可再次进行扫描 </a:t>
            </a:r>
          </a:p>
        </p:txBody>
      </p:sp>
      <p:sp>
        <p:nvSpPr>
          <p:cNvPr id="222212" name="AutoShape 4">
            <a:extLst>
              <a:ext uri="{FF2B5EF4-FFF2-40B4-BE49-F238E27FC236}">
                <a16:creationId xmlns:a16="http://schemas.microsoft.com/office/drawing/2014/main" id="{35A417F3-5DD6-4381-9A08-0C0D93FB68B5}"/>
              </a:ext>
            </a:extLst>
          </p:cNvPr>
          <p:cNvSpPr>
            <a:spLocks noChangeArrowheads="1"/>
          </p:cNvSpPr>
          <p:nvPr/>
        </p:nvSpPr>
        <p:spPr bwMode="auto">
          <a:xfrm>
            <a:off x="1042988" y="549275"/>
            <a:ext cx="5472112"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b="1">
                <a:solidFill>
                  <a:schemeClr val="tx2"/>
                </a:solidFill>
                <a:latin typeface="楷体" panose="02010609060101010101" pitchFamily="49" charset="-122"/>
                <a:ea typeface="楷体" panose="02010609060101010101" pitchFamily="49" charset="-122"/>
              </a:rPr>
              <a:t>循环扫描算法</a:t>
            </a:r>
            <a:r>
              <a:rPr lang="en-US" altLang="zh-CN" b="1">
                <a:solidFill>
                  <a:schemeClr val="tx2"/>
                </a:solidFill>
                <a:latin typeface="楷体" panose="02010609060101010101" pitchFamily="49" charset="-122"/>
                <a:ea typeface="楷体" panose="02010609060101010101" pitchFamily="49" charset="-122"/>
              </a:rPr>
              <a:t>CSCAN</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47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347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灯片编号占位符 4">
            <a:extLst>
              <a:ext uri="{FF2B5EF4-FFF2-40B4-BE49-F238E27FC236}">
                <a16:creationId xmlns:a16="http://schemas.microsoft.com/office/drawing/2014/main" id="{88BF5FFC-2EBD-44CC-B29B-CDDC71EC08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D61E37FE-67A3-49FF-968C-DA156F5E6C72}"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153</a:t>
            </a:fld>
            <a:endParaRPr lang="en-US" altLang="zh-CN" sz="1400">
              <a:latin typeface="楷体" panose="02010609060101010101" pitchFamily="49" charset="-122"/>
              <a:ea typeface="楷体" panose="02010609060101010101" pitchFamily="49" charset="-122"/>
            </a:endParaRPr>
          </a:p>
        </p:txBody>
      </p:sp>
      <p:sp>
        <p:nvSpPr>
          <p:cNvPr id="247810" name="Text Box 2">
            <a:extLst>
              <a:ext uri="{FF2B5EF4-FFF2-40B4-BE49-F238E27FC236}">
                <a16:creationId xmlns:a16="http://schemas.microsoft.com/office/drawing/2014/main" id="{5F0E4128-756C-4C42-A1A3-6FBE2758C614}"/>
              </a:ext>
            </a:extLst>
          </p:cNvPr>
          <p:cNvSpPr txBox="1">
            <a:spLocks noChangeArrowheads="1"/>
          </p:cNvSpPr>
          <p:nvPr/>
        </p:nvSpPr>
        <p:spPr bwMode="auto">
          <a:xfrm>
            <a:off x="1476375" y="5084763"/>
            <a:ext cx="766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anose="02010609060101010101" pitchFamily="49" charset="-122"/>
                <a:ea typeface="楷体" panose="02010609060101010101" pitchFamily="49" charset="-122"/>
              </a:rPr>
              <a:t>磁盘访问序列： </a:t>
            </a:r>
            <a:r>
              <a:rPr lang="en-US" altLang="zh-CN" sz="2400" b="1">
                <a:solidFill>
                  <a:srgbClr val="000000"/>
                </a:solidFill>
                <a:latin typeface="楷体" panose="02010609060101010101" pitchFamily="49" charset="-122"/>
                <a:ea typeface="楷体" panose="02010609060101010101" pitchFamily="49" charset="-122"/>
              </a:rPr>
              <a:t>65</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98</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122</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183</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37</a:t>
            </a:r>
          </a:p>
        </p:txBody>
      </p:sp>
      <p:sp>
        <p:nvSpPr>
          <p:cNvPr id="223236" name="AutoShape 3">
            <a:extLst>
              <a:ext uri="{FF2B5EF4-FFF2-40B4-BE49-F238E27FC236}">
                <a16:creationId xmlns:a16="http://schemas.microsoft.com/office/drawing/2014/main" id="{BB2BF0C9-0651-4297-B912-0AAFE9B30BFC}"/>
              </a:ext>
            </a:extLst>
          </p:cNvPr>
          <p:cNvSpPr>
            <a:spLocks noChangeArrowheads="1"/>
          </p:cNvSpPr>
          <p:nvPr/>
        </p:nvSpPr>
        <p:spPr bwMode="auto">
          <a:xfrm>
            <a:off x="-36513" y="549275"/>
            <a:ext cx="1081088" cy="4965700"/>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sz="2800" b="1">
                <a:solidFill>
                  <a:schemeClr val="tx2"/>
                </a:solidFill>
                <a:latin typeface="楷体" panose="02010609060101010101" pitchFamily="49" charset="-122"/>
                <a:ea typeface="楷体" panose="02010609060101010101" pitchFamily="49" charset="-122"/>
              </a:rPr>
              <a:t>循环扫描算法</a:t>
            </a:r>
            <a:r>
              <a:rPr lang="en-US" altLang="zh-CN" sz="2800" b="1">
                <a:solidFill>
                  <a:schemeClr val="tx2"/>
                </a:solidFill>
                <a:latin typeface="楷体" panose="02010609060101010101" pitchFamily="49" charset="-122"/>
                <a:ea typeface="楷体" panose="02010609060101010101" pitchFamily="49" charset="-122"/>
              </a:rPr>
              <a:t>CSCAN</a:t>
            </a:r>
          </a:p>
        </p:txBody>
      </p:sp>
      <p:sp>
        <p:nvSpPr>
          <p:cNvPr id="223237" name="Text Box 4">
            <a:extLst>
              <a:ext uri="{FF2B5EF4-FFF2-40B4-BE49-F238E27FC236}">
                <a16:creationId xmlns:a16="http://schemas.microsoft.com/office/drawing/2014/main" id="{2FB445BB-F605-4856-8F11-2CBD79D4BDAA}"/>
              </a:ext>
            </a:extLst>
          </p:cNvPr>
          <p:cNvSpPr txBox="1">
            <a:spLocks noChangeArrowheads="1"/>
          </p:cNvSpPr>
          <p:nvPr/>
        </p:nvSpPr>
        <p:spPr bwMode="auto">
          <a:xfrm>
            <a:off x="1149350" y="1125538"/>
            <a:ext cx="7850188" cy="3816350"/>
          </a:xfrm>
          <a:prstGeom prst="rect">
            <a:avLst/>
          </a:prstGeom>
          <a:blipFill dpi="0" rotWithShape="1">
            <a:blip r:embed="rId3"/>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endParaRPr lang="zh-CN" altLang="zh-CN" sz="2400">
              <a:latin typeface="楷体" panose="02010609060101010101" pitchFamily="49" charset="-122"/>
              <a:ea typeface="楷体" panose="02010609060101010101" pitchFamily="49" charset="-122"/>
            </a:endParaRPr>
          </a:p>
        </p:txBody>
      </p:sp>
      <p:graphicFrame>
        <p:nvGraphicFramePr>
          <p:cNvPr id="247882" name="Group 74">
            <a:extLst>
              <a:ext uri="{FF2B5EF4-FFF2-40B4-BE49-F238E27FC236}">
                <a16:creationId xmlns:a16="http://schemas.microsoft.com/office/drawing/2014/main" id="{0E4FA233-01AB-42CA-8093-C831A7453D43}"/>
              </a:ext>
            </a:extLst>
          </p:cNvPr>
          <p:cNvGraphicFramePr>
            <a:graphicFrameLocks noGrp="1"/>
          </p:cNvGraphicFramePr>
          <p:nvPr>
            <p:ph/>
          </p:nvPr>
        </p:nvGraphicFramePr>
        <p:xfrm>
          <a:off x="1149350" y="1125538"/>
          <a:ext cx="7489825" cy="3490912"/>
        </p:xfrm>
        <a:graphic>
          <a:graphicData uri="http://schemas.openxmlformats.org/drawingml/2006/table">
            <a:tbl>
              <a:tblPr/>
              <a:tblGrid>
                <a:gridCol w="506413">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827088">
                  <a:extLst>
                    <a:ext uri="{9D8B030D-6E8A-4147-A177-3AD203B41FA5}">
                      <a16:colId xmlns:a16="http://schemas.microsoft.com/office/drawing/2014/main" val="20002"/>
                    </a:ext>
                  </a:extLst>
                </a:gridCol>
                <a:gridCol w="757237">
                  <a:extLst>
                    <a:ext uri="{9D8B030D-6E8A-4147-A177-3AD203B41FA5}">
                      <a16:colId xmlns:a16="http://schemas.microsoft.com/office/drawing/2014/main" val="20003"/>
                    </a:ext>
                  </a:extLst>
                </a:gridCol>
                <a:gridCol w="503238">
                  <a:extLst>
                    <a:ext uri="{9D8B030D-6E8A-4147-A177-3AD203B41FA5}">
                      <a16:colId xmlns:a16="http://schemas.microsoft.com/office/drawing/2014/main" val="20004"/>
                    </a:ext>
                  </a:extLst>
                </a:gridCol>
                <a:gridCol w="793750">
                  <a:extLst>
                    <a:ext uri="{9D8B030D-6E8A-4147-A177-3AD203B41FA5}">
                      <a16:colId xmlns:a16="http://schemas.microsoft.com/office/drawing/2014/main" val="20005"/>
                    </a:ext>
                  </a:extLst>
                </a:gridCol>
                <a:gridCol w="827087">
                  <a:extLst>
                    <a:ext uri="{9D8B030D-6E8A-4147-A177-3AD203B41FA5}">
                      <a16:colId xmlns:a16="http://schemas.microsoft.com/office/drawing/2014/main" val="20006"/>
                    </a:ext>
                  </a:extLst>
                </a:gridCol>
                <a:gridCol w="433388">
                  <a:extLst>
                    <a:ext uri="{9D8B030D-6E8A-4147-A177-3AD203B41FA5}">
                      <a16:colId xmlns:a16="http://schemas.microsoft.com/office/drawing/2014/main" val="20007"/>
                    </a:ext>
                  </a:extLst>
                </a:gridCol>
                <a:gridCol w="287337">
                  <a:extLst>
                    <a:ext uri="{9D8B030D-6E8A-4147-A177-3AD203B41FA5}">
                      <a16:colId xmlns:a16="http://schemas.microsoft.com/office/drawing/2014/main" val="20008"/>
                    </a:ext>
                  </a:extLst>
                </a:gridCol>
                <a:gridCol w="323850">
                  <a:extLst>
                    <a:ext uri="{9D8B030D-6E8A-4147-A177-3AD203B41FA5}">
                      <a16:colId xmlns:a16="http://schemas.microsoft.com/office/drawing/2014/main" val="20009"/>
                    </a:ext>
                  </a:extLst>
                </a:gridCol>
                <a:gridCol w="936625">
                  <a:extLst>
                    <a:ext uri="{9D8B030D-6E8A-4147-A177-3AD203B41FA5}">
                      <a16:colId xmlns:a16="http://schemas.microsoft.com/office/drawing/2014/main" val="20010"/>
                    </a:ext>
                  </a:extLst>
                </a:gridCol>
                <a:gridCol w="717550">
                  <a:extLst>
                    <a:ext uri="{9D8B030D-6E8A-4147-A177-3AD203B41FA5}">
                      <a16:colId xmlns:a16="http://schemas.microsoft.com/office/drawing/2014/main" val="20011"/>
                    </a:ext>
                  </a:extLst>
                </a:gridCol>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14</a:t>
                      </a: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37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53</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65</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98</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122</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124</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183</a:t>
                      </a: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47860" name="Line 52">
            <a:extLst>
              <a:ext uri="{FF2B5EF4-FFF2-40B4-BE49-F238E27FC236}">
                <a16:creationId xmlns:a16="http://schemas.microsoft.com/office/drawing/2014/main" id="{23524742-90F9-456C-B8C1-9EBFC925D6E1}"/>
              </a:ext>
            </a:extLst>
          </p:cNvPr>
          <p:cNvSpPr>
            <a:spLocks noChangeShapeType="1"/>
          </p:cNvSpPr>
          <p:nvPr/>
        </p:nvSpPr>
        <p:spPr bwMode="auto">
          <a:xfrm>
            <a:off x="3059113" y="1557338"/>
            <a:ext cx="792162" cy="287337"/>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1" name="Line 53">
            <a:extLst>
              <a:ext uri="{FF2B5EF4-FFF2-40B4-BE49-F238E27FC236}">
                <a16:creationId xmlns:a16="http://schemas.microsoft.com/office/drawing/2014/main" id="{DBB748F4-064E-48B9-B68A-FBFB3F03BB5E}"/>
              </a:ext>
            </a:extLst>
          </p:cNvPr>
          <p:cNvSpPr>
            <a:spLocks noChangeShapeType="1"/>
          </p:cNvSpPr>
          <p:nvPr/>
        </p:nvSpPr>
        <p:spPr bwMode="auto">
          <a:xfrm>
            <a:off x="3851275" y="1844675"/>
            <a:ext cx="504825" cy="144463"/>
          </a:xfrm>
          <a:prstGeom prst="line">
            <a:avLst/>
          </a:prstGeom>
          <a:noFill/>
          <a:ln w="57150">
            <a:solidFill>
              <a:srgbClr val="FFCC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2" name="Line 54">
            <a:extLst>
              <a:ext uri="{FF2B5EF4-FFF2-40B4-BE49-F238E27FC236}">
                <a16:creationId xmlns:a16="http://schemas.microsoft.com/office/drawing/2014/main" id="{AAD036B4-54E1-423E-9AFB-A36D33CAC366}"/>
              </a:ext>
            </a:extLst>
          </p:cNvPr>
          <p:cNvSpPr>
            <a:spLocks noChangeShapeType="1"/>
          </p:cNvSpPr>
          <p:nvPr/>
        </p:nvSpPr>
        <p:spPr bwMode="auto">
          <a:xfrm rot="10016990">
            <a:off x="1614488" y="3422650"/>
            <a:ext cx="6334125" cy="422275"/>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3" name="Text Box 55">
            <a:extLst>
              <a:ext uri="{FF2B5EF4-FFF2-40B4-BE49-F238E27FC236}">
                <a16:creationId xmlns:a16="http://schemas.microsoft.com/office/drawing/2014/main" id="{7CF9C6BE-9E27-41EF-8B5B-436EF8CA9C23}"/>
              </a:ext>
            </a:extLst>
          </p:cNvPr>
          <p:cNvSpPr txBox="1">
            <a:spLocks noChangeArrowheads="1"/>
          </p:cNvSpPr>
          <p:nvPr/>
        </p:nvSpPr>
        <p:spPr bwMode="auto">
          <a:xfrm>
            <a:off x="3132138" y="1557338"/>
            <a:ext cx="50165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00"/>
                </a:solidFill>
                <a:latin typeface="楷体" panose="02010609060101010101" pitchFamily="49" charset="-122"/>
                <a:ea typeface="楷体" panose="02010609060101010101" pitchFamily="49" charset="-122"/>
              </a:rPr>
              <a:t>12</a:t>
            </a:r>
          </a:p>
        </p:txBody>
      </p:sp>
      <p:sp>
        <p:nvSpPr>
          <p:cNvPr id="247864" name="Line 56">
            <a:extLst>
              <a:ext uri="{FF2B5EF4-FFF2-40B4-BE49-F238E27FC236}">
                <a16:creationId xmlns:a16="http://schemas.microsoft.com/office/drawing/2014/main" id="{B6255EF6-8CF5-4068-A4F1-17648C2334F7}"/>
              </a:ext>
            </a:extLst>
          </p:cNvPr>
          <p:cNvSpPr>
            <a:spLocks noChangeShapeType="1"/>
          </p:cNvSpPr>
          <p:nvPr/>
        </p:nvSpPr>
        <p:spPr bwMode="auto">
          <a:xfrm rot="823329" flipV="1">
            <a:off x="1619250" y="4148138"/>
            <a:ext cx="649288" cy="73025"/>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5" name="Line 57">
            <a:extLst>
              <a:ext uri="{FF2B5EF4-FFF2-40B4-BE49-F238E27FC236}">
                <a16:creationId xmlns:a16="http://schemas.microsoft.com/office/drawing/2014/main" id="{85FD76D1-79C2-4E9B-B2DA-4834D39862D0}"/>
              </a:ext>
            </a:extLst>
          </p:cNvPr>
          <p:cNvSpPr>
            <a:spLocks noChangeShapeType="1"/>
          </p:cNvSpPr>
          <p:nvPr/>
        </p:nvSpPr>
        <p:spPr bwMode="auto">
          <a:xfrm rot="318870">
            <a:off x="4286250" y="2036763"/>
            <a:ext cx="790575" cy="141287"/>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6" name="Line 58">
            <a:extLst>
              <a:ext uri="{FF2B5EF4-FFF2-40B4-BE49-F238E27FC236}">
                <a16:creationId xmlns:a16="http://schemas.microsoft.com/office/drawing/2014/main" id="{6C69D9AB-3D90-4797-BB32-3D60BA64D6BC}"/>
              </a:ext>
            </a:extLst>
          </p:cNvPr>
          <p:cNvSpPr>
            <a:spLocks noChangeShapeType="1"/>
          </p:cNvSpPr>
          <p:nvPr/>
        </p:nvSpPr>
        <p:spPr bwMode="auto">
          <a:xfrm>
            <a:off x="5076825" y="2205038"/>
            <a:ext cx="863600" cy="71437"/>
          </a:xfrm>
          <a:prstGeom prst="line">
            <a:avLst/>
          </a:prstGeom>
          <a:noFill/>
          <a:ln w="571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7" name="Line 59">
            <a:extLst>
              <a:ext uri="{FF2B5EF4-FFF2-40B4-BE49-F238E27FC236}">
                <a16:creationId xmlns:a16="http://schemas.microsoft.com/office/drawing/2014/main" id="{7F3B26B1-09CD-491A-A4B0-C93A378D0854}"/>
              </a:ext>
            </a:extLst>
          </p:cNvPr>
          <p:cNvSpPr>
            <a:spLocks noChangeShapeType="1"/>
          </p:cNvSpPr>
          <p:nvPr/>
        </p:nvSpPr>
        <p:spPr bwMode="auto">
          <a:xfrm rot="238127">
            <a:off x="5942013" y="2290763"/>
            <a:ext cx="722312" cy="287337"/>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8" name="Line 60">
            <a:extLst>
              <a:ext uri="{FF2B5EF4-FFF2-40B4-BE49-F238E27FC236}">
                <a16:creationId xmlns:a16="http://schemas.microsoft.com/office/drawing/2014/main" id="{8B8BB8CC-8C4D-4796-B4A9-D38064F7103B}"/>
              </a:ext>
            </a:extLst>
          </p:cNvPr>
          <p:cNvSpPr>
            <a:spLocks noChangeShapeType="1"/>
          </p:cNvSpPr>
          <p:nvPr/>
        </p:nvSpPr>
        <p:spPr bwMode="auto">
          <a:xfrm>
            <a:off x="6659563" y="2622550"/>
            <a:ext cx="1298575" cy="506413"/>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9" name="Text Box 61">
            <a:extLst>
              <a:ext uri="{FF2B5EF4-FFF2-40B4-BE49-F238E27FC236}">
                <a16:creationId xmlns:a16="http://schemas.microsoft.com/office/drawing/2014/main" id="{A09483B6-D434-4790-9F27-9529F005B639}"/>
              </a:ext>
            </a:extLst>
          </p:cNvPr>
          <p:cNvSpPr txBox="1">
            <a:spLocks noChangeArrowheads="1"/>
          </p:cNvSpPr>
          <p:nvPr/>
        </p:nvSpPr>
        <p:spPr bwMode="auto">
          <a:xfrm>
            <a:off x="3851275" y="1700213"/>
            <a:ext cx="360363"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CC99"/>
                </a:solidFill>
                <a:latin typeface="楷体" panose="02010609060101010101" pitchFamily="49" charset="-122"/>
                <a:ea typeface="楷体" panose="02010609060101010101" pitchFamily="49" charset="-122"/>
              </a:rPr>
              <a:t>2</a:t>
            </a:r>
          </a:p>
        </p:txBody>
      </p:sp>
      <p:sp>
        <p:nvSpPr>
          <p:cNvPr id="247870" name="Text Box 62">
            <a:extLst>
              <a:ext uri="{FF2B5EF4-FFF2-40B4-BE49-F238E27FC236}">
                <a16:creationId xmlns:a16="http://schemas.microsoft.com/office/drawing/2014/main" id="{090766E9-E2B9-4970-99A7-FE5FEE543AC7}"/>
              </a:ext>
            </a:extLst>
          </p:cNvPr>
          <p:cNvSpPr txBox="1">
            <a:spLocks noChangeArrowheads="1"/>
          </p:cNvSpPr>
          <p:nvPr/>
        </p:nvSpPr>
        <p:spPr bwMode="auto">
          <a:xfrm>
            <a:off x="4500563" y="3500438"/>
            <a:ext cx="649287"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169</a:t>
            </a:r>
          </a:p>
        </p:txBody>
      </p:sp>
      <p:sp>
        <p:nvSpPr>
          <p:cNvPr id="247871" name="Text Box 63">
            <a:extLst>
              <a:ext uri="{FF2B5EF4-FFF2-40B4-BE49-F238E27FC236}">
                <a16:creationId xmlns:a16="http://schemas.microsoft.com/office/drawing/2014/main" id="{C10C3748-48C0-40BE-8B01-F27E739B9219}"/>
              </a:ext>
            </a:extLst>
          </p:cNvPr>
          <p:cNvSpPr txBox="1">
            <a:spLocks noChangeArrowheads="1"/>
          </p:cNvSpPr>
          <p:nvPr/>
        </p:nvSpPr>
        <p:spPr bwMode="auto">
          <a:xfrm>
            <a:off x="1763713" y="4221163"/>
            <a:ext cx="307975"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23</a:t>
            </a:r>
          </a:p>
        </p:txBody>
      </p:sp>
      <p:sp>
        <p:nvSpPr>
          <p:cNvPr id="247872" name="Text Box 64">
            <a:extLst>
              <a:ext uri="{FF2B5EF4-FFF2-40B4-BE49-F238E27FC236}">
                <a16:creationId xmlns:a16="http://schemas.microsoft.com/office/drawing/2014/main" id="{2F515844-7518-45D3-8B1B-3E994CB4B4B7}"/>
              </a:ext>
            </a:extLst>
          </p:cNvPr>
          <p:cNvSpPr txBox="1">
            <a:spLocks noChangeArrowheads="1"/>
          </p:cNvSpPr>
          <p:nvPr/>
        </p:nvSpPr>
        <p:spPr bwMode="auto">
          <a:xfrm>
            <a:off x="4427538" y="1844675"/>
            <a:ext cx="539750"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31</a:t>
            </a:r>
          </a:p>
        </p:txBody>
      </p:sp>
      <p:sp>
        <p:nvSpPr>
          <p:cNvPr id="247873" name="Text Box 65">
            <a:extLst>
              <a:ext uri="{FF2B5EF4-FFF2-40B4-BE49-F238E27FC236}">
                <a16:creationId xmlns:a16="http://schemas.microsoft.com/office/drawing/2014/main" id="{461284E0-5249-4368-8984-01F8B7D33393}"/>
              </a:ext>
            </a:extLst>
          </p:cNvPr>
          <p:cNvSpPr txBox="1">
            <a:spLocks noChangeArrowheads="1"/>
          </p:cNvSpPr>
          <p:nvPr/>
        </p:nvSpPr>
        <p:spPr bwMode="auto">
          <a:xfrm>
            <a:off x="5219700" y="2060575"/>
            <a:ext cx="431800"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24</a:t>
            </a:r>
          </a:p>
        </p:txBody>
      </p:sp>
      <p:sp>
        <p:nvSpPr>
          <p:cNvPr id="247874" name="Text Box 66">
            <a:extLst>
              <a:ext uri="{FF2B5EF4-FFF2-40B4-BE49-F238E27FC236}">
                <a16:creationId xmlns:a16="http://schemas.microsoft.com/office/drawing/2014/main" id="{97410C29-3AD5-47BF-BE77-F6A3C2B37B13}"/>
              </a:ext>
            </a:extLst>
          </p:cNvPr>
          <p:cNvSpPr txBox="1">
            <a:spLocks noChangeArrowheads="1"/>
          </p:cNvSpPr>
          <p:nvPr/>
        </p:nvSpPr>
        <p:spPr bwMode="auto">
          <a:xfrm>
            <a:off x="6081713" y="2205038"/>
            <a:ext cx="36195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a:t>
            </a:r>
          </a:p>
        </p:txBody>
      </p:sp>
      <p:sp>
        <p:nvSpPr>
          <p:cNvPr id="247875" name="Text Box 67">
            <a:extLst>
              <a:ext uri="{FF2B5EF4-FFF2-40B4-BE49-F238E27FC236}">
                <a16:creationId xmlns:a16="http://schemas.microsoft.com/office/drawing/2014/main" id="{4DAEB980-BFCB-4B17-A638-E2B90FF78ADD}"/>
              </a:ext>
            </a:extLst>
          </p:cNvPr>
          <p:cNvSpPr txBox="1">
            <a:spLocks noChangeArrowheads="1"/>
          </p:cNvSpPr>
          <p:nvPr/>
        </p:nvSpPr>
        <p:spPr bwMode="auto">
          <a:xfrm>
            <a:off x="7092950" y="2636838"/>
            <a:ext cx="504825" cy="366712"/>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59</a:t>
            </a:r>
          </a:p>
        </p:txBody>
      </p:sp>
      <p:sp>
        <p:nvSpPr>
          <p:cNvPr id="247876" name="AutoShape 68">
            <a:extLst>
              <a:ext uri="{FF2B5EF4-FFF2-40B4-BE49-F238E27FC236}">
                <a16:creationId xmlns:a16="http://schemas.microsoft.com/office/drawing/2014/main" id="{B1506D61-D0ED-46BF-8BD2-7CC4F6B23C0B}"/>
              </a:ext>
            </a:extLst>
          </p:cNvPr>
          <p:cNvSpPr>
            <a:spLocks noChangeArrowheads="1"/>
          </p:cNvSpPr>
          <p:nvPr/>
        </p:nvSpPr>
        <p:spPr bwMode="auto">
          <a:xfrm>
            <a:off x="541338" y="5667375"/>
            <a:ext cx="5518150" cy="1149350"/>
          </a:xfrm>
          <a:prstGeom prst="wedgeEllipseCallout">
            <a:avLst>
              <a:gd name="adj1" fmla="val -42986"/>
              <a:gd name="adj2" fmla="val -95884"/>
            </a:avLst>
          </a:prstGeom>
          <a:gradFill rotWithShape="1">
            <a:gsLst>
              <a:gs pos="0">
                <a:srgbClr val="FFFFFF"/>
              </a:gs>
              <a:gs pos="100000">
                <a:srgbClr val="FFCC99"/>
              </a:gs>
            </a:gsLst>
            <a:path path="rect">
              <a:fillToRect l="50000" t="50000" r="50000" b="50000"/>
            </a:path>
          </a:gradFill>
          <a:ln w="12700" algn="ctr">
            <a:solidFill>
              <a:srgbClr val="E6552E"/>
            </a:solidFill>
            <a:miter lim="800000"/>
            <a:headEnd/>
            <a:tailEnd/>
          </a:ln>
          <a:effectLst>
            <a:outerShdw dist="53882" dir="2700000" algn="ctr" rotWithShape="0">
              <a:srgbClr val="CBCBCB">
                <a:alpha val="79999"/>
              </a:srgbClr>
            </a:outerShdw>
          </a:effec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磁头走过的总道数：</a:t>
            </a:r>
            <a:r>
              <a:rPr lang="en-US" altLang="zh-CN" sz="2400" b="1">
                <a:latin typeface="楷体" panose="02010609060101010101" pitchFamily="49" charset="-122"/>
                <a:ea typeface="楷体" panose="02010609060101010101" pitchFamily="49" charset="-122"/>
              </a:rPr>
              <a:t>352</a:t>
            </a:r>
          </a:p>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平均寻道长度：</a:t>
            </a:r>
            <a:r>
              <a:rPr lang="en-US" altLang="zh-CN" sz="2400" b="1">
                <a:latin typeface="楷体" panose="02010609060101010101" pitchFamily="49" charset="-122"/>
                <a:ea typeface="楷体" panose="02010609060101010101" pitchFamily="49" charset="-122"/>
              </a:rPr>
              <a:t>44</a:t>
            </a:r>
            <a:endParaRPr lang="en-US" altLang="zh-CN" sz="2400">
              <a:latin typeface="楷体" panose="02010609060101010101" pitchFamily="49" charset="-122"/>
              <a:ea typeface="楷体" panose="02010609060101010101" pitchFamily="49" charset="-122"/>
            </a:endParaRPr>
          </a:p>
        </p:txBody>
      </p:sp>
      <p:sp>
        <p:nvSpPr>
          <p:cNvPr id="223286" name="Text Box 69">
            <a:extLst>
              <a:ext uri="{FF2B5EF4-FFF2-40B4-BE49-F238E27FC236}">
                <a16:creationId xmlns:a16="http://schemas.microsoft.com/office/drawing/2014/main" id="{E1021229-FE12-4F37-B1F3-9837E3F7B12F}"/>
              </a:ext>
            </a:extLst>
          </p:cNvPr>
          <p:cNvSpPr txBox="1">
            <a:spLocks noChangeArrowheads="1"/>
          </p:cNvSpPr>
          <p:nvPr/>
        </p:nvSpPr>
        <p:spPr bwMode="auto">
          <a:xfrm>
            <a:off x="1655763" y="476250"/>
            <a:ext cx="399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1800">
                <a:solidFill>
                  <a:srgbClr val="000000"/>
                </a:solidFill>
                <a:latin typeface="楷体" panose="02010609060101010101" pitchFamily="49" charset="-122"/>
                <a:ea typeface="楷体" panose="02010609060101010101" pitchFamily="49" charset="-122"/>
              </a:rPr>
              <a:t>98</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183</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37</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122</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14</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124</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65</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67</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47860"/>
                                        </p:tgtEl>
                                        <p:attrNameLst>
                                          <p:attrName>style.visibility</p:attrName>
                                        </p:attrNameLst>
                                      </p:cBhvr>
                                      <p:to>
                                        <p:strVal val="visible"/>
                                      </p:to>
                                    </p:set>
                                    <p:anim calcmode="lin" valueType="num">
                                      <p:cBhvr>
                                        <p:cTn id="7" dur="500" fill="hold"/>
                                        <p:tgtEl>
                                          <p:spTgt spid="247860"/>
                                        </p:tgtEl>
                                        <p:attrNameLst>
                                          <p:attrName>ppt_x</p:attrName>
                                        </p:attrNameLst>
                                      </p:cBhvr>
                                      <p:tavLst>
                                        <p:tav tm="0">
                                          <p:val>
                                            <p:strVal val="#ppt_x-#ppt_w/2"/>
                                          </p:val>
                                        </p:tav>
                                        <p:tav tm="100000">
                                          <p:val>
                                            <p:strVal val="#ppt_x"/>
                                          </p:val>
                                        </p:tav>
                                      </p:tavLst>
                                    </p:anim>
                                    <p:anim calcmode="lin" valueType="num">
                                      <p:cBhvr>
                                        <p:cTn id="8" dur="500" fill="hold"/>
                                        <p:tgtEl>
                                          <p:spTgt spid="247860"/>
                                        </p:tgtEl>
                                        <p:attrNameLst>
                                          <p:attrName>ppt_y</p:attrName>
                                        </p:attrNameLst>
                                      </p:cBhvr>
                                      <p:tavLst>
                                        <p:tav tm="0">
                                          <p:val>
                                            <p:strVal val="#ppt_y"/>
                                          </p:val>
                                        </p:tav>
                                        <p:tav tm="100000">
                                          <p:val>
                                            <p:strVal val="#ppt_y"/>
                                          </p:val>
                                        </p:tav>
                                      </p:tavLst>
                                    </p:anim>
                                    <p:anim calcmode="lin" valueType="num">
                                      <p:cBhvr>
                                        <p:cTn id="9" dur="500" fill="hold"/>
                                        <p:tgtEl>
                                          <p:spTgt spid="247860"/>
                                        </p:tgtEl>
                                        <p:attrNameLst>
                                          <p:attrName>ppt_w</p:attrName>
                                        </p:attrNameLst>
                                      </p:cBhvr>
                                      <p:tavLst>
                                        <p:tav tm="0">
                                          <p:val>
                                            <p:fltVal val="0"/>
                                          </p:val>
                                        </p:tav>
                                        <p:tav tm="100000">
                                          <p:val>
                                            <p:strVal val="#ppt_w"/>
                                          </p:val>
                                        </p:tav>
                                      </p:tavLst>
                                    </p:anim>
                                    <p:anim calcmode="lin" valueType="num">
                                      <p:cBhvr>
                                        <p:cTn id="10" dur="500" fill="hold"/>
                                        <p:tgtEl>
                                          <p:spTgt spid="247860"/>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247861"/>
                                        </p:tgtEl>
                                        <p:attrNameLst>
                                          <p:attrName>style.visibility</p:attrName>
                                        </p:attrNameLst>
                                      </p:cBhvr>
                                      <p:to>
                                        <p:strVal val="visible"/>
                                      </p:to>
                                    </p:set>
                                    <p:anim calcmode="lin" valueType="num">
                                      <p:cBhvr>
                                        <p:cTn id="15" dur="500" fill="hold"/>
                                        <p:tgtEl>
                                          <p:spTgt spid="247861"/>
                                        </p:tgtEl>
                                        <p:attrNameLst>
                                          <p:attrName>ppt_x</p:attrName>
                                        </p:attrNameLst>
                                      </p:cBhvr>
                                      <p:tavLst>
                                        <p:tav tm="0">
                                          <p:val>
                                            <p:strVal val="#ppt_x-#ppt_w/2"/>
                                          </p:val>
                                        </p:tav>
                                        <p:tav tm="100000">
                                          <p:val>
                                            <p:strVal val="#ppt_x"/>
                                          </p:val>
                                        </p:tav>
                                      </p:tavLst>
                                    </p:anim>
                                    <p:anim calcmode="lin" valueType="num">
                                      <p:cBhvr>
                                        <p:cTn id="16" dur="500" fill="hold"/>
                                        <p:tgtEl>
                                          <p:spTgt spid="247861"/>
                                        </p:tgtEl>
                                        <p:attrNameLst>
                                          <p:attrName>ppt_y</p:attrName>
                                        </p:attrNameLst>
                                      </p:cBhvr>
                                      <p:tavLst>
                                        <p:tav tm="0">
                                          <p:val>
                                            <p:strVal val="#ppt_y"/>
                                          </p:val>
                                        </p:tav>
                                        <p:tav tm="100000">
                                          <p:val>
                                            <p:strVal val="#ppt_y"/>
                                          </p:val>
                                        </p:tav>
                                      </p:tavLst>
                                    </p:anim>
                                    <p:anim calcmode="lin" valueType="num">
                                      <p:cBhvr>
                                        <p:cTn id="17" dur="500" fill="hold"/>
                                        <p:tgtEl>
                                          <p:spTgt spid="247861"/>
                                        </p:tgtEl>
                                        <p:attrNameLst>
                                          <p:attrName>ppt_w</p:attrName>
                                        </p:attrNameLst>
                                      </p:cBhvr>
                                      <p:tavLst>
                                        <p:tav tm="0">
                                          <p:val>
                                            <p:fltVal val="0"/>
                                          </p:val>
                                        </p:tav>
                                        <p:tav tm="100000">
                                          <p:val>
                                            <p:strVal val="#ppt_w"/>
                                          </p:val>
                                        </p:tav>
                                      </p:tavLst>
                                    </p:anim>
                                    <p:anim calcmode="lin" valueType="num">
                                      <p:cBhvr>
                                        <p:cTn id="18" dur="500" fill="hold"/>
                                        <p:tgtEl>
                                          <p:spTgt spid="247861"/>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247865"/>
                                        </p:tgtEl>
                                        <p:attrNameLst>
                                          <p:attrName>style.visibility</p:attrName>
                                        </p:attrNameLst>
                                      </p:cBhvr>
                                      <p:to>
                                        <p:strVal val="visible"/>
                                      </p:to>
                                    </p:set>
                                    <p:anim calcmode="lin" valueType="num">
                                      <p:cBhvr>
                                        <p:cTn id="23" dur="500" fill="hold"/>
                                        <p:tgtEl>
                                          <p:spTgt spid="247865"/>
                                        </p:tgtEl>
                                        <p:attrNameLst>
                                          <p:attrName>ppt_x</p:attrName>
                                        </p:attrNameLst>
                                      </p:cBhvr>
                                      <p:tavLst>
                                        <p:tav tm="0">
                                          <p:val>
                                            <p:strVal val="#ppt_x-#ppt_w/2"/>
                                          </p:val>
                                        </p:tav>
                                        <p:tav tm="100000">
                                          <p:val>
                                            <p:strVal val="#ppt_x"/>
                                          </p:val>
                                        </p:tav>
                                      </p:tavLst>
                                    </p:anim>
                                    <p:anim calcmode="lin" valueType="num">
                                      <p:cBhvr>
                                        <p:cTn id="24" dur="500" fill="hold"/>
                                        <p:tgtEl>
                                          <p:spTgt spid="247865"/>
                                        </p:tgtEl>
                                        <p:attrNameLst>
                                          <p:attrName>ppt_y</p:attrName>
                                        </p:attrNameLst>
                                      </p:cBhvr>
                                      <p:tavLst>
                                        <p:tav tm="0">
                                          <p:val>
                                            <p:strVal val="#ppt_y"/>
                                          </p:val>
                                        </p:tav>
                                        <p:tav tm="100000">
                                          <p:val>
                                            <p:strVal val="#ppt_y"/>
                                          </p:val>
                                        </p:tav>
                                      </p:tavLst>
                                    </p:anim>
                                    <p:anim calcmode="lin" valueType="num">
                                      <p:cBhvr>
                                        <p:cTn id="25" dur="500" fill="hold"/>
                                        <p:tgtEl>
                                          <p:spTgt spid="247865"/>
                                        </p:tgtEl>
                                        <p:attrNameLst>
                                          <p:attrName>ppt_w</p:attrName>
                                        </p:attrNameLst>
                                      </p:cBhvr>
                                      <p:tavLst>
                                        <p:tav tm="0">
                                          <p:val>
                                            <p:fltVal val="0"/>
                                          </p:val>
                                        </p:tav>
                                        <p:tav tm="100000">
                                          <p:val>
                                            <p:strVal val="#ppt_w"/>
                                          </p:val>
                                        </p:tav>
                                      </p:tavLst>
                                    </p:anim>
                                    <p:anim calcmode="lin" valueType="num">
                                      <p:cBhvr>
                                        <p:cTn id="26" dur="500" fill="hold"/>
                                        <p:tgtEl>
                                          <p:spTgt spid="247865"/>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47866"/>
                                        </p:tgtEl>
                                        <p:attrNameLst>
                                          <p:attrName>style.visibility</p:attrName>
                                        </p:attrNameLst>
                                      </p:cBhvr>
                                      <p:to>
                                        <p:strVal val="visible"/>
                                      </p:to>
                                    </p:set>
                                    <p:anim calcmode="lin" valueType="num">
                                      <p:cBhvr>
                                        <p:cTn id="31" dur="500" fill="hold"/>
                                        <p:tgtEl>
                                          <p:spTgt spid="247866"/>
                                        </p:tgtEl>
                                        <p:attrNameLst>
                                          <p:attrName>ppt_x</p:attrName>
                                        </p:attrNameLst>
                                      </p:cBhvr>
                                      <p:tavLst>
                                        <p:tav tm="0">
                                          <p:val>
                                            <p:strVal val="#ppt_x-#ppt_w/2"/>
                                          </p:val>
                                        </p:tav>
                                        <p:tav tm="100000">
                                          <p:val>
                                            <p:strVal val="#ppt_x"/>
                                          </p:val>
                                        </p:tav>
                                      </p:tavLst>
                                    </p:anim>
                                    <p:anim calcmode="lin" valueType="num">
                                      <p:cBhvr>
                                        <p:cTn id="32" dur="500" fill="hold"/>
                                        <p:tgtEl>
                                          <p:spTgt spid="247866"/>
                                        </p:tgtEl>
                                        <p:attrNameLst>
                                          <p:attrName>ppt_y</p:attrName>
                                        </p:attrNameLst>
                                      </p:cBhvr>
                                      <p:tavLst>
                                        <p:tav tm="0">
                                          <p:val>
                                            <p:strVal val="#ppt_y"/>
                                          </p:val>
                                        </p:tav>
                                        <p:tav tm="100000">
                                          <p:val>
                                            <p:strVal val="#ppt_y"/>
                                          </p:val>
                                        </p:tav>
                                      </p:tavLst>
                                    </p:anim>
                                    <p:anim calcmode="lin" valueType="num">
                                      <p:cBhvr>
                                        <p:cTn id="33" dur="500" fill="hold"/>
                                        <p:tgtEl>
                                          <p:spTgt spid="247866"/>
                                        </p:tgtEl>
                                        <p:attrNameLst>
                                          <p:attrName>ppt_w</p:attrName>
                                        </p:attrNameLst>
                                      </p:cBhvr>
                                      <p:tavLst>
                                        <p:tav tm="0">
                                          <p:val>
                                            <p:fltVal val="0"/>
                                          </p:val>
                                        </p:tav>
                                        <p:tav tm="100000">
                                          <p:val>
                                            <p:strVal val="#ppt_w"/>
                                          </p:val>
                                        </p:tav>
                                      </p:tavLst>
                                    </p:anim>
                                    <p:anim calcmode="lin" valueType="num">
                                      <p:cBhvr>
                                        <p:cTn id="34" dur="500" fill="hold"/>
                                        <p:tgtEl>
                                          <p:spTgt spid="247866"/>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nodeType="clickEffect">
                                  <p:stCondLst>
                                    <p:cond delay="0"/>
                                  </p:stCondLst>
                                  <p:childTnLst>
                                    <p:set>
                                      <p:cBhvr>
                                        <p:cTn id="38" dur="1" fill="hold">
                                          <p:stCondLst>
                                            <p:cond delay="0"/>
                                          </p:stCondLst>
                                        </p:cTn>
                                        <p:tgtEl>
                                          <p:spTgt spid="247867"/>
                                        </p:tgtEl>
                                        <p:attrNameLst>
                                          <p:attrName>style.visibility</p:attrName>
                                        </p:attrNameLst>
                                      </p:cBhvr>
                                      <p:to>
                                        <p:strVal val="visible"/>
                                      </p:to>
                                    </p:set>
                                    <p:anim calcmode="lin" valueType="num">
                                      <p:cBhvr>
                                        <p:cTn id="39" dur="500" fill="hold"/>
                                        <p:tgtEl>
                                          <p:spTgt spid="247867"/>
                                        </p:tgtEl>
                                        <p:attrNameLst>
                                          <p:attrName>ppt_x</p:attrName>
                                        </p:attrNameLst>
                                      </p:cBhvr>
                                      <p:tavLst>
                                        <p:tav tm="0">
                                          <p:val>
                                            <p:strVal val="#ppt_x-#ppt_w/2"/>
                                          </p:val>
                                        </p:tav>
                                        <p:tav tm="100000">
                                          <p:val>
                                            <p:strVal val="#ppt_x"/>
                                          </p:val>
                                        </p:tav>
                                      </p:tavLst>
                                    </p:anim>
                                    <p:anim calcmode="lin" valueType="num">
                                      <p:cBhvr>
                                        <p:cTn id="40" dur="500" fill="hold"/>
                                        <p:tgtEl>
                                          <p:spTgt spid="247867"/>
                                        </p:tgtEl>
                                        <p:attrNameLst>
                                          <p:attrName>ppt_y</p:attrName>
                                        </p:attrNameLst>
                                      </p:cBhvr>
                                      <p:tavLst>
                                        <p:tav tm="0">
                                          <p:val>
                                            <p:strVal val="#ppt_y"/>
                                          </p:val>
                                        </p:tav>
                                        <p:tav tm="100000">
                                          <p:val>
                                            <p:strVal val="#ppt_y"/>
                                          </p:val>
                                        </p:tav>
                                      </p:tavLst>
                                    </p:anim>
                                    <p:anim calcmode="lin" valueType="num">
                                      <p:cBhvr>
                                        <p:cTn id="41" dur="500" fill="hold"/>
                                        <p:tgtEl>
                                          <p:spTgt spid="247867"/>
                                        </p:tgtEl>
                                        <p:attrNameLst>
                                          <p:attrName>ppt_w</p:attrName>
                                        </p:attrNameLst>
                                      </p:cBhvr>
                                      <p:tavLst>
                                        <p:tav tm="0">
                                          <p:val>
                                            <p:fltVal val="0"/>
                                          </p:val>
                                        </p:tav>
                                        <p:tav tm="100000">
                                          <p:val>
                                            <p:strVal val="#ppt_w"/>
                                          </p:val>
                                        </p:tav>
                                      </p:tavLst>
                                    </p:anim>
                                    <p:anim calcmode="lin" valueType="num">
                                      <p:cBhvr>
                                        <p:cTn id="42" dur="500" fill="hold"/>
                                        <p:tgtEl>
                                          <p:spTgt spid="247867"/>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47868"/>
                                        </p:tgtEl>
                                        <p:attrNameLst>
                                          <p:attrName>style.visibility</p:attrName>
                                        </p:attrNameLst>
                                      </p:cBhvr>
                                      <p:to>
                                        <p:strVal val="visible"/>
                                      </p:to>
                                    </p:set>
                                    <p:anim calcmode="lin" valueType="num">
                                      <p:cBhvr>
                                        <p:cTn id="47" dur="500" fill="hold"/>
                                        <p:tgtEl>
                                          <p:spTgt spid="247868"/>
                                        </p:tgtEl>
                                        <p:attrNameLst>
                                          <p:attrName>ppt_x</p:attrName>
                                        </p:attrNameLst>
                                      </p:cBhvr>
                                      <p:tavLst>
                                        <p:tav tm="0">
                                          <p:val>
                                            <p:strVal val="#ppt_x-#ppt_w/2"/>
                                          </p:val>
                                        </p:tav>
                                        <p:tav tm="100000">
                                          <p:val>
                                            <p:strVal val="#ppt_x"/>
                                          </p:val>
                                        </p:tav>
                                      </p:tavLst>
                                    </p:anim>
                                    <p:anim calcmode="lin" valueType="num">
                                      <p:cBhvr>
                                        <p:cTn id="48" dur="500" fill="hold"/>
                                        <p:tgtEl>
                                          <p:spTgt spid="247868"/>
                                        </p:tgtEl>
                                        <p:attrNameLst>
                                          <p:attrName>ppt_y</p:attrName>
                                        </p:attrNameLst>
                                      </p:cBhvr>
                                      <p:tavLst>
                                        <p:tav tm="0">
                                          <p:val>
                                            <p:strVal val="#ppt_y"/>
                                          </p:val>
                                        </p:tav>
                                        <p:tav tm="100000">
                                          <p:val>
                                            <p:strVal val="#ppt_y"/>
                                          </p:val>
                                        </p:tav>
                                      </p:tavLst>
                                    </p:anim>
                                    <p:anim calcmode="lin" valueType="num">
                                      <p:cBhvr>
                                        <p:cTn id="49" dur="500" fill="hold"/>
                                        <p:tgtEl>
                                          <p:spTgt spid="247868"/>
                                        </p:tgtEl>
                                        <p:attrNameLst>
                                          <p:attrName>ppt_w</p:attrName>
                                        </p:attrNameLst>
                                      </p:cBhvr>
                                      <p:tavLst>
                                        <p:tav tm="0">
                                          <p:val>
                                            <p:fltVal val="0"/>
                                          </p:val>
                                        </p:tav>
                                        <p:tav tm="100000">
                                          <p:val>
                                            <p:strVal val="#ppt_w"/>
                                          </p:val>
                                        </p:tav>
                                      </p:tavLst>
                                    </p:anim>
                                    <p:anim calcmode="lin" valueType="num">
                                      <p:cBhvr>
                                        <p:cTn id="50" dur="500" fill="hold"/>
                                        <p:tgtEl>
                                          <p:spTgt spid="247868"/>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2" fill="hold" nodeType="clickEffect">
                                  <p:stCondLst>
                                    <p:cond delay="0"/>
                                  </p:stCondLst>
                                  <p:childTnLst>
                                    <p:set>
                                      <p:cBhvr>
                                        <p:cTn id="54" dur="1" fill="hold">
                                          <p:stCondLst>
                                            <p:cond delay="0"/>
                                          </p:stCondLst>
                                        </p:cTn>
                                        <p:tgtEl>
                                          <p:spTgt spid="247862"/>
                                        </p:tgtEl>
                                        <p:attrNameLst>
                                          <p:attrName>style.visibility</p:attrName>
                                        </p:attrNameLst>
                                      </p:cBhvr>
                                      <p:to>
                                        <p:strVal val="visible"/>
                                      </p:to>
                                    </p:set>
                                    <p:anim calcmode="lin" valueType="num">
                                      <p:cBhvr>
                                        <p:cTn id="55" dur="500" fill="hold"/>
                                        <p:tgtEl>
                                          <p:spTgt spid="247862"/>
                                        </p:tgtEl>
                                        <p:attrNameLst>
                                          <p:attrName>ppt_x</p:attrName>
                                        </p:attrNameLst>
                                      </p:cBhvr>
                                      <p:tavLst>
                                        <p:tav tm="0">
                                          <p:val>
                                            <p:strVal val="#ppt_x+#ppt_w/2"/>
                                          </p:val>
                                        </p:tav>
                                        <p:tav tm="100000">
                                          <p:val>
                                            <p:strVal val="#ppt_x"/>
                                          </p:val>
                                        </p:tav>
                                      </p:tavLst>
                                    </p:anim>
                                    <p:anim calcmode="lin" valueType="num">
                                      <p:cBhvr>
                                        <p:cTn id="56" dur="500" fill="hold"/>
                                        <p:tgtEl>
                                          <p:spTgt spid="247862"/>
                                        </p:tgtEl>
                                        <p:attrNameLst>
                                          <p:attrName>ppt_y</p:attrName>
                                        </p:attrNameLst>
                                      </p:cBhvr>
                                      <p:tavLst>
                                        <p:tav tm="0">
                                          <p:val>
                                            <p:strVal val="#ppt_y"/>
                                          </p:val>
                                        </p:tav>
                                        <p:tav tm="100000">
                                          <p:val>
                                            <p:strVal val="#ppt_y"/>
                                          </p:val>
                                        </p:tav>
                                      </p:tavLst>
                                    </p:anim>
                                    <p:anim calcmode="lin" valueType="num">
                                      <p:cBhvr>
                                        <p:cTn id="57" dur="500" fill="hold"/>
                                        <p:tgtEl>
                                          <p:spTgt spid="247862"/>
                                        </p:tgtEl>
                                        <p:attrNameLst>
                                          <p:attrName>ppt_w</p:attrName>
                                        </p:attrNameLst>
                                      </p:cBhvr>
                                      <p:tavLst>
                                        <p:tav tm="0">
                                          <p:val>
                                            <p:fltVal val="0"/>
                                          </p:val>
                                        </p:tav>
                                        <p:tav tm="100000">
                                          <p:val>
                                            <p:strVal val="#ppt_w"/>
                                          </p:val>
                                        </p:tav>
                                      </p:tavLst>
                                    </p:anim>
                                    <p:anim calcmode="lin" valueType="num">
                                      <p:cBhvr>
                                        <p:cTn id="58" dur="500" fill="hold"/>
                                        <p:tgtEl>
                                          <p:spTgt spid="247862"/>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2" fill="hold" nodeType="clickEffect">
                                  <p:stCondLst>
                                    <p:cond delay="0"/>
                                  </p:stCondLst>
                                  <p:childTnLst>
                                    <p:set>
                                      <p:cBhvr>
                                        <p:cTn id="62" dur="1" fill="hold">
                                          <p:stCondLst>
                                            <p:cond delay="0"/>
                                          </p:stCondLst>
                                        </p:cTn>
                                        <p:tgtEl>
                                          <p:spTgt spid="247864"/>
                                        </p:tgtEl>
                                        <p:attrNameLst>
                                          <p:attrName>style.visibility</p:attrName>
                                        </p:attrNameLst>
                                      </p:cBhvr>
                                      <p:to>
                                        <p:strVal val="visible"/>
                                      </p:to>
                                    </p:set>
                                    <p:anim calcmode="lin" valueType="num">
                                      <p:cBhvr>
                                        <p:cTn id="63" dur="500" fill="hold"/>
                                        <p:tgtEl>
                                          <p:spTgt spid="247864"/>
                                        </p:tgtEl>
                                        <p:attrNameLst>
                                          <p:attrName>ppt_x</p:attrName>
                                        </p:attrNameLst>
                                      </p:cBhvr>
                                      <p:tavLst>
                                        <p:tav tm="0">
                                          <p:val>
                                            <p:strVal val="#ppt_x+#ppt_w/2"/>
                                          </p:val>
                                        </p:tav>
                                        <p:tav tm="100000">
                                          <p:val>
                                            <p:strVal val="#ppt_x"/>
                                          </p:val>
                                        </p:tav>
                                      </p:tavLst>
                                    </p:anim>
                                    <p:anim calcmode="lin" valueType="num">
                                      <p:cBhvr>
                                        <p:cTn id="64" dur="500" fill="hold"/>
                                        <p:tgtEl>
                                          <p:spTgt spid="247864"/>
                                        </p:tgtEl>
                                        <p:attrNameLst>
                                          <p:attrName>ppt_y</p:attrName>
                                        </p:attrNameLst>
                                      </p:cBhvr>
                                      <p:tavLst>
                                        <p:tav tm="0">
                                          <p:val>
                                            <p:strVal val="#ppt_y"/>
                                          </p:val>
                                        </p:tav>
                                        <p:tav tm="100000">
                                          <p:val>
                                            <p:strVal val="#ppt_y"/>
                                          </p:val>
                                        </p:tav>
                                      </p:tavLst>
                                    </p:anim>
                                    <p:anim calcmode="lin" valueType="num">
                                      <p:cBhvr>
                                        <p:cTn id="65" dur="500" fill="hold"/>
                                        <p:tgtEl>
                                          <p:spTgt spid="247864"/>
                                        </p:tgtEl>
                                        <p:attrNameLst>
                                          <p:attrName>ppt_w</p:attrName>
                                        </p:attrNameLst>
                                      </p:cBhvr>
                                      <p:tavLst>
                                        <p:tav tm="0">
                                          <p:val>
                                            <p:fltVal val="0"/>
                                          </p:val>
                                        </p:tav>
                                        <p:tav tm="100000">
                                          <p:val>
                                            <p:strVal val="#ppt_w"/>
                                          </p:val>
                                        </p:tav>
                                      </p:tavLst>
                                    </p:anim>
                                    <p:anim calcmode="lin" valueType="num">
                                      <p:cBhvr>
                                        <p:cTn id="66" dur="500" fill="hold"/>
                                        <p:tgtEl>
                                          <p:spTgt spid="247864"/>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47810"/>
                                        </p:tgtEl>
                                        <p:attrNameLst>
                                          <p:attrName>style.visibility</p:attrName>
                                        </p:attrNameLst>
                                      </p:cBhvr>
                                      <p:to>
                                        <p:strVal val="visible"/>
                                      </p:to>
                                    </p:set>
                                    <p:anim calcmode="lin" valueType="num">
                                      <p:cBhvr>
                                        <p:cTn id="71" dur="1000" fill="hold"/>
                                        <p:tgtEl>
                                          <p:spTgt spid="247810"/>
                                        </p:tgtEl>
                                        <p:attrNameLst>
                                          <p:attrName>ppt_w</p:attrName>
                                        </p:attrNameLst>
                                      </p:cBhvr>
                                      <p:tavLst>
                                        <p:tav tm="0">
                                          <p:val>
                                            <p:strVal val="#ppt_w*0.70"/>
                                          </p:val>
                                        </p:tav>
                                        <p:tav tm="100000">
                                          <p:val>
                                            <p:strVal val="#ppt_w"/>
                                          </p:val>
                                        </p:tav>
                                      </p:tavLst>
                                    </p:anim>
                                    <p:anim calcmode="lin" valueType="num">
                                      <p:cBhvr>
                                        <p:cTn id="72" dur="1000" fill="hold"/>
                                        <p:tgtEl>
                                          <p:spTgt spid="247810"/>
                                        </p:tgtEl>
                                        <p:attrNameLst>
                                          <p:attrName>ppt_h</p:attrName>
                                        </p:attrNameLst>
                                      </p:cBhvr>
                                      <p:tavLst>
                                        <p:tav tm="0">
                                          <p:val>
                                            <p:strVal val="#ppt_h"/>
                                          </p:val>
                                        </p:tav>
                                        <p:tav tm="100000">
                                          <p:val>
                                            <p:strVal val="#ppt_h"/>
                                          </p:val>
                                        </p:tav>
                                      </p:tavLst>
                                    </p:anim>
                                    <p:animEffect transition="in" filter="fade">
                                      <p:cBhvr>
                                        <p:cTn id="73" dur="1000"/>
                                        <p:tgtEl>
                                          <p:spTgt spid="24781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47863"/>
                                        </p:tgtEl>
                                        <p:attrNameLst>
                                          <p:attrName>style.visibility</p:attrName>
                                        </p:attrNameLst>
                                      </p:cBhvr>
                                      <p:to>
                                        <p:strVal val="visible"/>
                                      </p:to>
                                    </p:set>
                                    <p:anim calcmode="lin" valueType="num">
                                      <p:cBhvr>
                                        <p:cTn id="78" dur="1000" fill="hold"/>
                                        <p:tgtEl>
                                          <p:spTgt spid="247863"/>
                                        </p:tgtEl>
                                        <p:attrNameLst>
                                          <p:attrName>ppt_w</p:attrName>
                                        </p:attrNameLst>
                                      </p:cBhvr>
                                      <p:tavLst>
                                        <p:tav tm="0">
                                          <p:val>
                                            <p:strVal val="#ppt_w*0.70"/>
                                          </p:val>
                                        </p:tav>
                                        <p:tav tm="100000">
                                          <p:val>
                                            <p:strVal val="#ppt_w"/>
                                          </p:val>
                                        </p:tav>
                                      </p:tavLst>
                                    </p:anim>
                                    <p:anim calcmode="lin" valueType="num">
                                      <p:cBhvr>
                                        <p:cTn id="79" dur="1000" fill="hold"/>
                                        <p:tgtEl>
                                          <p:spTgt spid="247863"/>
                                        </p:tgtEl>
                                        <p:attrNameLst>
                                          <p:attrName>ppt_h</p:attrName>
                                        </p:attrNameLst>
                                      </p:cBhvr>
                                      <p:tavLst>
                                        <p:tav tm="0">
                                          <p:val>
                                            <p:strVal val="#ppt_h"/>
                                          </p:val>
                                        </p:tav>
                                        <p:tav tm="100000">
                                          <p:val>
                                            <p:strVal val="#ppt_h"/>
                                          </p:val>
                                        </p:tav>
                                      </p:tavLst>
                                    </p:anim>
                                    <p:animEffect transition="in" filter="fade">
                                      <p:cBhvr>
                                        <p:cTn id="80" dur="1000"/>
                                        <p:tgtEl>
                                          <p:spTgt spid="247863"/>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47869"/>
                                        </p:tgtEl>
                                        <p:attrNameLst>
                                          <p:attrName>style.visibility</p:attrName>
                                        </p:attrNameLst>
                                      </p:cBhvr>
                                      <p:to>
                                        <p:strVal val="visible"/>
                                      </p:to>
                                    </p:set>
                                    <p:anim calcmode="lin" valueType="num">
                                      <p:cBhvr>
                                        <p:cTn id="85" dur="1000" fill="hold"/>
                                        <p:tgtEl>
                                          <p:spTgt spid="247869"/>
                                        </p:tgtEl>
                                        <p:attrNameLst>
                                          <p:attrName>ppt_w</p:attrName>
                                        </p:attrNameLst>
                                      </p:cBhvr>
                                      <p:tavLst>
                                        <p:tav tm="0">
                                          <p:val>
                                            <p:strVal val="#ppt_w*0.70"/>
                                          </p:val>
                                        </p:tav>
                                        <p:tav tm="100000">
                                          <p:val>
                                            <p:strVal val="#ppt_w"/>
                                          </p:val>
                                        </p:tav>
                                      </p:tavLst>
                                    </p:anim>
                                    <p:anim calcmode="lin" valueType="num">
                                      <p:cBhvr>
                                        <p:cTn id="86" dur="1000" fill="hold"/>
                                        <p:tgtEl>
                                          <p:spTgt spid="247869"/>
                                        </p:tgtEl>
                                        <p:attrNameLst>
                                          <p:attrName>ppt_h</p:attrName>
                                        </p:attrNameLst>
                                      </p:cBhvr>
                                      <p:tavLst>
                                        <p:tav tm="0">
                                          <p:val>
                                            <p:strVal val="#ppt_h"/>
                                          </p:val>
                                        </p:tav>
                                        <p:tav tm="100000">
                                          <p:val>
                                            <p:strVal val="#ppt_h"/>
                                          </p:val>
                                        </p:tav>
                                      </p:tavLst>
                                    </p:anim>
                                    <p:animEffect transition="in" filter="fade">
                                      <p:cBhvr>
                                        <p:cTn id="87" dur="1000"/>
                                        <p:tgtEl>
                                          <p:spTgt spid="24786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47872"/>
                                        </p:tgtEl>
                                        <p:attrNameLst>
                                          <p:attrName>style.visibility</p:attrName>
                                        </p:attrNameLst>
                                      </p:cBhvr>
                                      <p:to>
                                        <p:strVal val="visible"/>
                                      </p:to>
                                    </p:set>
                                    <p:anim calcmode="lin" valueType="num">
                                      <p:cBhvr>
                                        <p:cTn id="92" dur="1000" fill="hold"/>
                                        <p:tgtEl>
                                          <p:spTgt spid="247872"/>
                                        </p:tgtEl>
                                        <p:attrNameLst>
                                          <p:attrName>ppt_w</p:attrName>
                                        </p:attrNameLst>
                                      </p:cBhvr>
                                      <p:tavLst>
                                        <p:tav tm="0">
                                          <p:val>
                                            <p:strVal val="#ppt_w*0.70"/>
                                          </p:val>
                                        </p:tav>
                                        <p:tav tm="100000">
                                          <p:val>
                                            <p:strVal val="#ppt_w"/>
                                          </p:val>
                                        </p:tav>
                                      </p:tavLst>
                                    </p:anim>
                                    <p:anim calcmode="lin" valueType="num">
                                      <p:cBhvr>
                                        <p:cTn id="93" dur="1000" fill="hold"/>
                                        <p:tgtEl>
                                          <p:spTgt spid="247872"/>
                                        </p:tgtEl>
                                        <p:attrNameLst>
                                          <p:attrName>ppt_h</p:attrName>
                                        </p:attrNameLst>
                                      </p:cBhvr>
                                      <p:tavLst>
                                        <p:tav tm="0">
                                          <p:val>
                                            <p:strVal val="#ppt_h"/>
                                          </p:val>
                                        </p:tav>
                                        <p:tav tm="100000">
                                          <p:val>
                                            <p:strVal val="#ppt_h"/>
                                          </p:val>
                                        </p:tav>
                                      </p:tavLst>
                                    </p:anim>
                                    <p:animEffect transition="in" filter="fade">
                                      <p:cBhvr>
                                        <p:cTn id="94" dur="1000"/>
                                        <p:tgtEl>
                                          <p:spTgt spid="247872"/>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47873"/>
                                        </p:tgtEl>
                                        <p:attrNameLst>
                                          <p:attrName>style.visibility</p:attrName>
                                        </p:attrNameLst>
                                      </p:cBhvr>
                                      <p:to>
                                        <p:strVal val="visible"/>
                                      </p:to>
                                    </p:set>
                                    <p:anim calcmode="lin" valueType="num">
                                      <p:cBhvr>
                                        <p:cTn id="99" dur="1000" fill="hold"/>
                                        <p:tgtEl>
                                          <p:spTgt spid="247873"/>
                                        </p:tgtEl>
                                        <p:attrNameLst>
                                          <p:attrName>ppt_w</p:attrName>
                                        </p:attrNameLst>
                                      </p:cBhvr>
                                      <p:tavLst>
                                        <p:tav tm="0">
                                          <p:val>
                                            <p:strVal val="#ppt_w*0.70"/>
                                          </p:val>
                                        </p:tav>
                                        <p:tav tm="100000">
                                          <p:val>
                                            <p:strVal val="#ppt_w"/>
                                          </p:val>
                                        </p:tav>
                                      </p:tavLst>
                                    </p:anim>
                                    <p:anim calcmode="lin" valueType="num">
                                      <p:cBhvr>
                                        <p:cTn id="100" dur="1000" fill="hold"/>
                                        <p:tgtEl>
                                          <p:spTgt spid="247873"/>
                                        </p:tgtEl>
                                        <p:attrNameLst>
                                          <p:attrName>ppt_h</p:attrName>
                                        </p:attrNameLst>
                                      </p:cBhvr>
                                      <p:tavLst>
                                        <p:tav tm="0">
                                          <p:val>
                                            <p:strVal val="#ppt_h"/>
                                          </p:val>
                                        </p:tav>
                                        <p:tav tm="100000">
                                          <p:val>
                                            <p:strVal val="#ppt_h"/>
                                          </p:val>
                                        </p:tav>
                                      </p:tavLst>
                                    </p:anim>
                                    <p:animEffect transition="in" filter="fade">
                                      <p:cBhvr>
                                        <p:cTn id="101" dur="1000"/>
                                        <p:tgtEl>
                                          <p:spTgt spid="24787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47874"/>
                                        </p:tgtEl>
                                        <p:attrNameLst>
                                          <p:attrName>style.visibility</p:attrName>
                                        </p:attrNameLst>
                                      </p:cBhvr>
                                      <p:to>
                                        <p:strVal val="visible"/>
                                      </p:to>
                                    </p:set>
                                    <p:anim calcmode="lin" valueType="num">
                                      <p:cBhvr>
                                        <p:cTn id="106" dur="1000" fill="hold"/>
                                        <p:tgtEl>
                                          <p:spTgt spid="247874"/>
                                        </p:tgtEl>
                                        <p:attrNameLst>
                                          <p:attrName>ppt_w</p:attrName>
                                        </p:attrNameLst>
                                      </p:cBhvr>
                                      <p:tavLst>
                                        <p:tav tm="0">
                                          <p:val>
                                            <p:strVal val="#ppt_w*0.70"/>
                                          </p:val>
                                        </p:tav>
                                        <p:tav tm="100000">
                                          <p:val>
                                            <p:strVal val="#ppt_w"/>
                                          </p:val>
                                        </p:tav>
                                      </p:tavLst>
                                    </p:anim>
                                    <p:anim calcmode="lin" valueType="num">
                                      <p:cBhvr>
                                        <p:cTn id="107" dur="1000" fill="hold"/>
                                        <p:tgtEl>
                                          <p:spTgt spid="247874"/>
                                        </p:tgtEl>
                                        <p:attrNameLst>
                                          <p:attrName>ppt_h</p:attrName>
                                        </p:attrNameLst>
                                      </p:cBhvr>
                                      <p:tavLst>
                                        <p:tav tm="0">
                                          <p:val>
                                            <p:strVal val="#ppt_h"/>
                                          </p:val>
                                        </p:tav>
                                        <p:tav tm="100000">
                                          <p:val>
                                            <p:strVal val="#ppt_h"/>
                                          </p:val>
                                        </p:tav>
                                      </p:tavLst>
                                    </p:anim>
                                    <p:animEffect transition="in" filter="fade">
                                      <p:cBhvr>
                                        <p:cTn id="108" dur="1000"/>
                                        <p:tgtEl>
                                          <p:spTgt spid="247874"/>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47875"/>
                                        </p:tgtEl>
                                        <p:attrNameLst>
                                          <p:attrName>style.visibility</p:attrName>
                                        </p:attrNameLst>
                                      </p:cBhvr>
                                      <p:to>
                                        <p:strVal val="visible"/>
                                      </p:to>
                                    </p:set>
                                    <p:anim calcmode="lin" valueType="num">
                                      <p:cBhvr>
                                        <p:cTn id="113" dur="1000" fill="hold"/>
                                        <p:tgtEl>
                                          <p:spTgt spid="247875"/>
                                        </p:tgtEl>
                                        <p:attrNameLst>
                                          <p:attrName>ppt_w</p:attrName>
                                        </p:attrNameLst>
                                      </p:cBhvr>
                                      <p:tavLst>
                                        <p:tav tm="0">
                                          <p:val>
                                            <p:strVal val="#ppt_w*0.70"/>
                                          </p:val>
                                        </p:tav>
                                        <p:tav tm="100000">
                                          <p:val>
                                            <p:strVal val="#ppt_w"/>
                                          </p:val>
                                        </p:tav>
                                      </p:tavLst>
                                    </p:anim>
                                    <p:anim calcmode="lin" valueType="num">
                                      <p:cBhvr>
                                        <p:cTn id="114" dur="1000" fill="hold"/>
                                        <p:tgtEl>
                                          <p:spTgt spid="247875"/>
                                        </p:tgtEl>
                                        <p:attrNameLst>
                                          <p:attrName>ppt_h</p:attrName>
                                        </p:attrNameLst>
                                      </p:cBhvr>
                                      <p:tavLst>
                                        <p:tav tm="0">
                                          <p:val>
                                            <p:strVal val="#ppt_h"/>
                                          </p:val>
                                        </p:tav>
                                        <p:tav tm="100000">
                                          <p:val>
                                            <p:strVal val="#ppt_h"/>
                                          </p:val>
                                        </p:tav>
                                      </p:tavLst>
                                    </p:anim>
                                    <p:animEffect transition="in" filter="fade">
                                      <p:cBhvr>
                                        <p:cTn id="115" dur="1000"/>
                                        <p:tgtEl>
                                          <p:spTgt spid="247875"/>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47870"/>
                                        </p:tgtEl>
                                        <p:attrNameLst>
                                          <p:attrName>style.visibility</p:attrName>
                                        </p:attrNameLst>
                                      </p:cBhvr>
                                      <p:to>
                                        <p:strVal val="visible"/>
                                      </p:to>
                                    </p:set>
                                    <p:anim calcmode="lin" valueType="num">
                                      <p:cBhvr>
                                        <p:cTn id="120" dur="1000" fill="hold"/>
                                        <p:tgtEl>
                                          <p:spTgt spid="247870"/>
                                        </p:tgtEl>
                                        <p:attrNameLst>
                                          <p:attrName>ppt_w</p:attrName>
                                        </p:attrNameLst>
                                      </p:cBhvr>
                                      <p:tavLst>
                                        <p:tav tm="0">
                                          <p:val>
                                            <p:strVal val="#ppt_w*0.70"/>
                                          </p:val>
                                        </p:tav>
                                        <p:tav tm="100000">
                                          <p:val>
                                            <p:strVal val="#ppt_w"/>
                                          </p:val>
                                        </p:tav>
                                      </p:tavLst>
                                    </p:anim>
                                    <p:anim calcmode="lin" valueType="num">
                                      <p:cBhvr>
                                        <p:cTn id="121" dur="1000" fill="hold"/>
                                        <p:tgtEl>
                                          <p:spTgt spid="247870"/>
                                        </p:tgtEl>
                                        <p:attrNameLst>
                                          <p:attrName>ppt_h</p:attrName>
                                        </p:attrNameLst>
                                      </p:cBhvr>
                                      <p:tavLst>
                                        <p:tav tm="0">
                                          <p:val>
                                            <p:strVal val="#ppt_h"/>
                                          </p:val>
                                        </p:tav>
                                        <p:tav tm="100000">
                                          <p:val>
                                            <p:strVal val="#ppt_h"/>
                                          </p:val>
                                        </p:tav>
                                      </p:tavLst>
                                    </p:anim>
                                    <p:animEffect transition="in" filter="fade">
                                      <p:cBhvr>
                                        <p:cTn id="122" dur="1000"/>
                                        <p:tgtEl>
                                          <p:spTgt spid="24787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47871"/>
                                        </p:tgtEl>
                                        <p:attrNameLst>
                                          <p:attrName>style.visibility</p:attrName>
                                        </p:attrNameLst>
                                      </p:cBhvr>
                                      <p:to>
                                        <p:strVal val="visible"/>
                                      </p:to>
                                    </p:set>
                                    <p:anim calcmode="lin" valueType="num">
                                      <p:cBhvr>
                                        <p:cTn id="127" dur="1000" fill="hold"/>
                                        <p:tgtEl>
                                          <p:spTgt spid="247871"/>
                                        </p:tgtEl>
                                        <p:attrNameLst>
                                          <p:attrName>ppt_w</p:attrName>
                                        </p:attrNameLst>
                                      </p:cBhvr>
                                      <p:tavLst>
                                        <p:tav tm="0">
                                          <p:val>
                                            <p:strVal val="#ppt_w*0.70"/>
                                          </p:val>
                                        </p:tav>
                                        <p:tav tm="100000">
                                          <p:val>
                                            <p:strVal val="#ppt_w"/>
                                          </p:val>
                                        </p:tav>
                                      </p:tavLst>
                                    </p:anim>
                                    <p:anim calcmode="lin" valueType="num">
                                      <p:cBhvr>
                                        <p:cTn id="128" dur="1000" fill="hold"/>
                                        <p:tgtEl>
                                          <p:spTgt spid="247871"/>
                                        </p:tgtEl>
                                        <p:attrNameLst>
                                          <p:attrName>ppt_h</p:attrName>
                                        </p:attrNameLst>
                                      </p:cBhvr>
                                      <p:tavLst>
                                        <p:tav tm="0">
                                          <p:val>
                                            <p:strVal val="#ppt_h"/>
                                          </p:val>
                                        </p:tav>
                                        <p:tav tm="100000">
                                          <p:val>
                                            <p:strVal val="#ppt_h"/>
                                          </p:val>
                                        </p:tav>
                                      </p:tavLst>
                                    </p:anim>
                                    <p:animEffect transition="in" filter="fade">
                                      <p:cBhvr>
                                        <p:cTn id="129" dur="1000"/>
                                        <p:tgtEl>
                                          <p:spTgt spid="247871"/>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47876"/>
                                        </p:tgtEl>
                                        <p:attrNameLst>
                                          <p:attrName>style.visibility</p:attrName>
                                        </p:attrNameLst>
                                      </p:cBhvr>
                                      <p:to>
                                        <p:strVal val="visible"/>
                                      </p:to>
                                    </p:set>
                                    <p:anim calcmode="lin" valueType="num">
                                      <p:cBhvr>
                                        <p:cTn id="134" dur="1000" fill="hold"/>
                                        <p:tgtEl>
                                          <p:spTgt spid="247876"/>
                                        </p:tgtEl>
                                        <p:attrNameLst>
                                          <p:attrName>ppt_w</p:attrName>
                                        </p:attrNameLst>
                                      </p:cBhvr>
                                      <p:tavLst>
                                        <p:tav tm="0">
                                          <p:val>
                                            <p:strVal val="#ppt_w*0.70"/>
                                          </p:val>
                                        </p:tav>
                                        <p:tav tm="100000">
                                          <p:val>
                                            <p:strVal val="#ppt_w"/>
                                          </p:val>
                                        </p:tav>
                                      </p:tavLst>
                                    </p:anim>
                                    <p:anim calcmode="lin" valueType="num">
                                      <p:cBhvr>
                                        <p:cTn id="135" dur="1000" fill="hold"/>
                                        <p:tgtEl>
                                          <p:spTgt spid="247876"/>
                                        </p:tgtEl>
                                        <p:attrNameLst>
                                          <p:attrName>ppt_h</p:attrName>
                                        </p:attrNameLst>
                                      </p:cBhvr>
                                      <p:tavLst>
                                        <p:tav tm="0">
                                          <p:val>
                                            <p:strVal val="#ppt_h"/>
                                          </p:val>
                                        </p:tav>
                                        <p:tav tm="100000">
                                          <p:val>
                                            <p:strVal val="#ppt_h"/>
                                          </p:val>
                                        </p:tav>
                                      </p:tavLst>
                                    </p:anim>
                                    <p:animEffect transition="in" filter="fade">
                                      <p:cBhvr>
                                        <p:cTn id="136" dur="1000"/>
                                        <p:tgtEl>
                                          <p:spTgt spid="247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0" grpId="0"/>
      <p:bldP spid="247863" grpId="0" animBg="1"/>
      <p:bldP spid="247869" grpId="0" animBg="1"/>
      <p:bldP spid="247870" grpId="0" animBg="1"/>
      <p:bldP spid="247871" grpId="0" animBg="1"/>
      <p:bldP spid="247872" grpId="0" animBg="1"/>
      <p:bldP spid="247873" grpId="0" animBg="1"/>
      <p:bldP spid="247874" grpId="0" animBg="1"/>
      <p:bldP spid="247875" grpId="0" animBg="1"/>
      <p:bldP spid="24787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0ABA4118-359F-43D8-9A1C-B7B862FA4367}"/>
              </a:ext>
            </a:extLst>
          </p:cNvPr>
          <p:cNvSpPr>
            <a:spLocks noGrp="1" noRot="1" noChangeArrowheads="1"/>
          </p:cNvSpPr>
          <p:nvPr>
            <p:ph type="title"/>
          </p:nvPr>
        </p:nvSpPr>
        <p:spPr>
          <a:xfrm>
            <a:off x="533400" y="304800"/>
            <a:ext cx="8077200" cy="1066800"/>
          </a:xfrm>
        </p:spPr>
        <p:txBody>
          <a:bodyPr/>
          <a:lstStyle/>
          <a:p>
            <a:pPr eaLnBrk="1" hangingPunct="1"/>
            <a:r>
              <a:rPr lang="zh-CN" altLang="en-US" b="1">
                <a:solidFill>
                  <a:schemeClr val="folHlink"/>
                </a:solidFill>
                <a:latin typeface="楷体" panose="02010609060101010101" pitchFamily="49" charset="-122"/>
                <a:ea typeface="楷体" panose="02010609060101010101" pitchFamily="49" charset="-122"/>
              </a:rPr>
              <a:t>问题小结</a:t>
            </a:r>
          </a:p>
        </p:txBody>
      </p:sp>
      <p:sp>
        <p:nvSpPr>
          <p:cNvPr id="225283" name="Rectangle 3">
            <a:extLst>
              <a:ext uri="{FF2B5EF4-FFF2-40B4-BE49-F238E27FC236}">
                <a16:creationId xmlns:a16="http://schemas.microsoft.com/office/drawing/2014/main" id="{A56F7223-FAE8-4AAA-8CDF-AAAB7CF8D9AE}"/>
              </a:ext>
            </a:extLst>
          </p:cNvPr>
          <p:cNvSpPr>
            <a:spLocks noGrp="1" noRot="1" noChangeArrowheads="1"/>
          </p:cNvSpPr>
          <p:nvPr>
            <p:ph type="body" idx="1"/>
          </p:nvPr>
        </p:nvSpPr>
        <p:spPr>
          <a:xfrm>
            <a:off x="533400" y="1341438"/>
            <a:ext cx="8077200" cy="4498975"/>
          </a:xfrm>
        </p:spPr>
        <p:txBody>
          <a:bodyPr/>
          <a:lstStyle/>
          <a:p>
            <a:pPr eaLnBrk="1" hangingPunct="1">
              <a:lnSpc>
                <a:spcPct val="110000"/>
              </a:lnSpc>
            </a:pPr>
            <a:r>
              <a:rPr kumimoji="1" lang="zh-CN" altLang="en-US" sz="2800" b="1">
                <a:latin typeface="楷体" panose="02010609060101010101" pitchFamily="49" charset="-122"/>
                <a:ea typeface="楷体" panose="02010609060101010101" pitchFamily="49" charset="-122"/>
              </a:rPr>
              <a:t>在</a:t>
            </a:r>
            <a:r>
              <a:rPr kumimoji="1" lang="en-US" altLang="zh-CN" sz="2800" b="1">
                <a:latin typeface="楷体" panose="02010609060101010101" pitchFamily="49" charset="-122"/>
                <a:ea typeface="楷体" panose="02010609060101010101" pitchFamily="49" charset="-122"/>
              </a:rPr>
              <a:t>SSTF</a:t>
            </a:r>
            <a:r>
              <a:rPr kumimoji="1" lang="zh-CN" altLang="en-US" sz="2800" b="1">
                <a:latin typeface="楷体" panose="02010609060101010101" pitchFamily="49" charset="-122"/>
                <a:ea typeface="楷体" panose="02010609060101010101" pitchFamily="49" charset="-122"/>
              </a:rPr>
              <a:t>、</a:t>
            </a:r>
            <a:r>
              <a:rPr kumimoji="1" lang="en-US" altLang="zh-CN" sz="2800" b="1">
                <a:latin typeface="楷体" panose="02010609060101010101" pitchFamily="49" charset="-122"/>
                <a:ea typeface="楷体" panose="02010609060101010101" pitchFamily="49" charset="-122"/>
              </a:rPr>
              <a:t>SCAN</a:t>
            </a:r>
            <a:r>
              <a:rPr kumimoji="1" lang="zh-CN" altLang="en-US" sz="2800" b="1">
                <a:latin typeface="楷体" panose="02010609060101010101" pitchFamily="49" charset="-122"/>
                <a:ea typeface="楷体" panose="02010609060101010101" pitchFamily="49" charset="-122"/>
              </a:rPr>
              <a:t>及</a:t>
            </a:r>
            <a:r>
              <a:rPr kumimoji="1" lang="en-US" altLang="zh-CN" sz="2800" b="1">
                <a:latin typeface="楷体" panose="02010609060101010101" pitchFamily="49" charset="-122"/>
                <a:ea typeface="楷体" panose="02010609060101010101" pitchFamily="49" charset="-122"/>
              </a:rPr>
              <a:t>CSCAN</a:t>
            </a:r>
            <a:r>
              <a:rPr kumimoji="1" lang="zh-CN" altLang="en-US" sz="2800" b="1">
                <a:latin typeface="楷体" panose="02010609060101010101" pitchFamily="49" charset="-122"/>
                <a:ea typeface="楷体" panose="02010609060101010101" pitchFamily="49" charset="-122"/>
              </a:rPr>
              <a:t>几种调度算法中， 都可能出现磁臂停留在某处不动的情况</a:t>
            </a:r>
          </a:p>
          <a:p>
            <a:pPr eaLnBrk="1" hangingPunct="1">
              <a:lnSpc>
                <a:spcPct val="110000"/>
              </a:lnSpc>
            </a:pPr>
            <a:r>
              <a:rPr kumimoji="1" lang="zh-CN" altLang="en-US" sz="2800" b="1">
                <a:latin typeface="楷体" panose="02010609060101010101" pitchFamily="49" charset="-122"/>
                <a:ea typeface="楷体" panose="02010609060101010101" pitchFamily="49" charset="-122"/>
              </a:rPr>
              <a:t>例如，有一个或几个进程对某一磁道有较高的访问频率， 即这个</a:t>
            </a:r>
            <a:r>
              <a:rPr kumimoji="1" lang="en-US" altLang="zh-CN" sz="2800" b="1">
                <a:latin typeface="楷体" panose="02010609060101010101" pitchFamily="49" charset="-122"/>
                <a:ea typeface="楷体" panose="02010609060101010101" pitchFamily="49" charset="-122"/>
              </a:rPr>
              <a:t>(</a:t>
            </a:r>
            <a:r>
              <a:rPr kumimoji="1" lang="zh-CN" altLang="en-US" sz="2800" b="1">
                <a:latin typeface="楷体" panose="02010609060101010101" pitchFamily="49" charset="-122"/>
                <a:ea typeface="楷体" panose="02010609060101010101" pitchFamily="49" charset="-122"/>
              </a:rPr>
              <a:t>些</a:t>
            </a:r>
            <a:r>
              <a:rPr kumimoji="1" lang="en-US" altLang="zh-CN" sz="2800" b="1">
                <a:latin typeface="楷体" panose="02010609060101010101" pitchFamily="49" charset="-122"/>
                <a:ea typeface="楷体" panose="02010609060101010101" pitchFamily="49" charset="-122"/>
              </a:rPr>
              <a:t>)</a:t>
            </a:r>
            <a:r>
              <a:rPr kumimoji="1" lang="zh-CN" altLang="en-US" sz="2800" b="1">
                <a:latin typeface="楷体" panose="02010609060101010101" pitchFamily="49" charset="-122"/>
                <a:ea typeface="楷体" panose="02010609060101010101" pitchFamily="49" charset="-122"/>
              </a:rPr>
              <a:t>进程反复请求对某一磁道的</a:t>
            </a:r>
            <a:r>
              <a:rPr kumimoji="1" lang="en-US" altLang="zh-CN" sz="2800" b="1">
                <a:latin typeface="楷体" panose="02010609060101010101" pitchFamily="49" charset="-122"/>
                <a:ea typeface="楷体" panose="02010609060101010101" pitchFamily="49" charset="-122"/>
              </a:rPr>
              <a:t>I/O</a:t>
            </a:r>
            <a:r>
              <a:rPr kumimoji="1" lang="zh-CN" altLang="en-US" sz="2800" b="1">
                <a:latin typeface="楷体" panose="02010609060101010101" pitchFamily="49" charset="-122"/>
                <a:ea typeface="楷体" panose="02010609060101010101" pitchFamily="49" charset="-122"/>
              </a:rPr>
              <a:t>操作，从而垄断了整个磁盘设备。 我们把这一现象称为</a:t>
            </a:r>
            <a:r>
              <a:rPr kumimoji="1" lang="zh-CN" altLang="en-US" sz="2800" b="1">
                <a:solidFill>
                  <a:schemeClr val="folHlink"/>
                </a:solidFill>
                <a:latin typeface="楷体" panose="02010609060101010101" pitchFamily="49" charset="-122"/>
                <a:ea typeface="楷体" panose="02010609060101010101" pitchFamily="49" charset="-122"/>
              </a:rPr>
              <a:t>“磁臂粘着”</a:t>
            </a:r>
            <a:r>
              <a:rPr kumimoji="1" lang="en-US" altLang="zh-CN" sz="2800" b="1">
                <a:solidFill>
                  <a:schemeClr val="folHlink"/>
                </a:solidFill>
                <a:latin typeface="楷体" panose="02010609060101010101" pitchFamily="49" charset="-122"/>
                <a:ea typeface="楷体" panose="02010609060101010101" pitchFamily="49" charset="-122"/>
              </a:rPr>
              <a:t>(Armstickiness)</a:t>
            </a:r>
            <a:r>
              <a:rPr kumimoji="1" lang="zh-CN" altLang="en-US" sz="2800" b="1">
                <a:latin typeface="楷体" panose="02010609060101010101" pitchFamily="49" charset="-122"/>
                <a:ea typeface="楷体" panose="02010609060101010101" pitchFamily="49" charset="-122"/>
              </a:rPr>
              <a:t>。在高密度磁盘上容易出现此情况。</a:t>
            </a:r>
          </a:p>
        </p:txBody>
      </p:sp>
    </p:spTree>
  </p:cSld>
  <p:clrMapOvr>
    <a:masterClrMapping/>
  </p:clrMapOvr>
  <p:transition>
    <p:zoom/>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灯片编号占位符 6">
            <a:extLst>
              <a:ext uri="{FF2B5EF4-FFF2-40B4-BE49-F238E27FC236}">
                <a16:creationId xmlns:a16="http://schemas.microsoft.com/office/drawing/2014/main" id="{6706FDEB-10BC-4C8D-84D8-EE83FE2878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BDEAD0F-DC69-4165-86BE-E76C55F55888}" type="slidenum">
              <a:rPr lang="en-US" altLang="zh-CN" sz="1400" smtClean="0"/>
              <a:pPr>
                <a:spcBef>
                  <a:spcPct val="0"/>
                </a:spcBef>
                <a:buFontTx/>
                <a:buNone/>
              </a:pPr>
              <a:t>155</a:t>
            </a:fld>
            <a:endParaRPr lang="en-US" altLang="zh-CN" sz="1400"/>
          </a:p>
        </p:txBody>
      </p:sp>
      <p:sp>
        <p:nvSpPr>
          <p:cNvPr id="20485" name="Rectangle 3">
            <a:extLst>
              <a:ext uri="{FF2B5EF4-FFF2-40B4-BE49-F238E27FC236}">
                <a16:creationId xmlns:a16="http://schemas.microsoft.com/office/drawing/2014/main" id="{7FA17192-1718-4138-964D-67157BD95197}"/>
              </a:ext>
            </a:extLst>
          </p:cNvPr>
          <p:cNvSpPr>
            <a:spLocks noGrp="1" noChangeArrowheads="1"/>
          </p:cNvSpPr>
          <p:nvPr>
            <p:ph type="body" sz="half" idx="1"/>
          </p:nvPr>
        </p:nvSpPr>
        <p:spPr>
          <a:xfrm>
            <a:off x="468313" y="1268413"/>
            <a:ext cx="8229600" cy="2462212"/>
          </a:xfrm>
        </p:spPr>
        <p:txBody>
          <a:bodyPr/>
          <a:lstStyle/>
          <a:p>
            <a:pPr algn="just" eaLnBrk="1" hangingPunct="1"/>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步扫描算法将磁盘请求队列分成若干个长度为</a:t>
            </a:r>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的子队列，磁盘调度程序按照</a:t>
            </a:r>
            <a:r>
              <a:rPr lang="en-US" altLang="zh-CN" sz="2400" b="1">
                <a:latin typeface="楷体" panose="02010609060101010101" pitchFamily="49" charset="-122"/>
                <a:ea typeface="楷体" panose="02010609060101010101" pitchFamily="49" charset="-122"/>
              </a:rPr>
              <a:t>FCFS</a:t>
            </a:r>
            <a:r>
              <a:rPr lang="zh-CN" altLang="en-US" sz="2400" b="1">
                <a:latin typeface="楷体" panose="02010609060101010101" pitchFamily="49" charset="-122"/>
                <a:ea typeface="楷体" panose="02010609060101010101" pitchFamily="49" charset="-122"/>
              </a:rPr>
              <a:t>算法依次处理这些子队列，而处理每一个子队列时，则按照</a:t>
            </a:r>
            <a:r>
              <a:rPr lang="en-US" altLang="zh-CN" sz="2400" b="1">
                <a:latin typeface="楷体" panose="02010609060101010101" pitchFamily="49" charset="-122"/>
                <a:ea typeface="楷体" panose="02010609060101010101" pitchFamily="49" charset="-122"/>
              </a:rPr>
              <a:t>SCAN</a:t>
            </a:r>
            <a:r>
              <a:rPr lang="zh-CN" altLang="en-US" sz="2400" b="1">
                <a:latin typeface="楷体" panose="02010609060101010101" pitchFamily="49" charset="-122"/>
                <a:ea typeface="楷体" panose="02010609060101010101" pitchFamily="49" charset="-122"/>
              </a:rPr>
              <a:t>算法。</a:t>
            </a:r>
          </a:p>
          <a:p>
            <a:pPr algn="just" eaLnBrk="1" hangingPunct="1"/>
            <a:r>
              <a:rPr kumimoji="1" lang="zh-CN" altLang="en-US" sz="2400" b="1">
                <a:latin typeface="楷体" panose="02010609060101010101" pitchFamily="49" charset="-122"/>
                <a:ea typeface="楷体" panose="02010609060101010101" pitchFamily="49" charset="-122"/>
              </a:rPr>
              <a:t>对一个队列处理完后，再处理其他队列。 </a:t>
            </a:r>
            <a:endParaRPr lang="zh-CN" altLang="en-US" sz="2400" b="1">
              <a:latin typeface="楷体" panose="02010609060101010101" pitchFamily="49" charset="-122"/>
              <a:ea typeface="楷体" panose="02010609060101010101" pitchFamily="49" charset="-122"/>
            </a:endParaRPr>
          </a:p>
          <a:p>
            <a:pPr algn="just" eaLnBrk="1" hangingPunct="1"/>
            <a:r>
              <a:rPr lang="zh-CN" altLang="en-US" sz="2400" b="1">
                <a:latin typeface="楷体" panose="02010609060101010101" pitchFamily="49" charset="-122"/>
                <a:ea typeface="楷体" panose="02010609060101010101" pitchFamily="49" charset="-122"/>
              </a:rPr>
              <a:t>当</a:t>
            </a:r>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值取得很大时，</a:t>
            </a:r>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步扫描算法的性能与</a:t>
            </a:r>
            <a:r>
              <a:rPr lang="en-US" altLang="zh-CN" sz="2400" b="1">
                <a:latin typeface="楷体" panose="02010609060101010101" pitchFamily="49" charset="-122"/>
                <a:ea typeface="楷体" panose="02010609060101010101" pitchFamily="49" charset="-122"/>
              </a:rPr>
              <a:t>SCAN</a:t>
            </a:r>
            <a:r>
              <a:rPr lang="zh-CN" altLang="en-US" sz="2400" b="1">
                <a:latin typeface="楷体" panose="02010609060101010101" pitchFamily="49" charset="-122"/>
                <a:ea typeface="楷体" panose="02010609060101010101" pitchFamily="49" charset="-122"/>
              </a:rPr>
              <a:t>算法的性能相当；当</a:t>
            </a:r>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取值为</a:t>
            </a:r>
            <a:r>
              <a:rPr lang="en-US" altLang="zh-CN" sz="2400" b="1">
                <a:latin typeface="楷体" panose="02010609060101010101" pitchFamily="49" charset="-122"/>
                <a:ea typeface="楷体" panose="02010609060101010101" pitchFamily="49" charset="-122"/>
              </a:rPr>
              <a:t>1</a:t>
            </a:r>
            <a:r>
              <a:rPr lang="zh-CN" altLang="en-US" sz="2400" b="1">
                <a:latin typeface="楷体" panose="02010609060101010101" pitchFamily="49" charset="-122"/>
                <a:ea typeface="楷体" panose="02010609060101010101" pitchFamily="49" charset="-122"/>
              </a:rPr>
              <a:t>时，</a:t>
            </a:r>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步扫描算法退化为</a:t>
            </a:r>
            <a:r>
              <a:rPr lang="en-US" altLang="zh-CN" sz="2400" b="1">
                <a:latin typeface="楷体" panose="02010609060101010101" pitchFamily="49" charset="-122"/>
                <a:ea typeface="楷体" panose="02010609060101010101" pitchFamily="49" charset="-122"/>
              </a:rPr>
              <a:t>FCFS</a:t>
            </a:r>
            <a:r>
              <a:rPr lang="zh-CN" altLang="en-US" sz="2400" b="1">
                <a:latin typeface="楷体" panose="02010609060101010101" pitchFamily="49" charset="-122"/>
                <a:ea typeface="楷体" panose="02010609060101010101" pitchFamily="49" charset="-122"/>
              </a:rPr>
              <a:t>算法。</a:t>
            </a:r>
          </a:p>
        </p:txBody>
      </p:sp>
      <p:graphicFrame>
        <p:nvGraphicFramePr>
          <p:cNvPr id="20482" name="Object 2">
            <a:extLst>
              <a:ext uri="{FF2B5EF4-FFF2-40B4-BE49-F238E27FC236}">
                <a16:creationId xmlns:a16="http://schemas.microsoft.com/office/drawing/2014/main" id="{575D823E-ED50-4165-A76B-4602CFE966B3}"/>
              </a:ext>
            </a:extLst>
          </p:cNvPr>
          <p:cNvGraphicFramePr>
            <a:graphicFrameLocks noGrp="1" noChangeAspect="1"/>
          </p:cNvGraphicFramePr>
          <p:nvPr>
            <p:ph sz="half" idx="2"/>
          </p:nvPr>
        </p:nvGraphicFramePr>
        <p:xfrm>
          <a:off x="1373188" y="4038600"/>
          <a:ext cx="6149975" cy="2530475"/>
        </p:xfrm>
        <a:graphic>
          <a:graphicData uri="http://schemas.openxmlformats.org/presentationml/2006/ole">
            <mc:AlternateContent xmlns:mc="http://schemas.openxmlformats.org/markup-compatibility/2006">
              <mc:Choice xmlns:v="urn:schemas-microsoft-com:vml" Requires="v">
                <p:oleObj spid="_x0000_s32772" name="Visio" r:id="rId3" imgW="3202774" imgH="1317557" progId="Visio.Drawing.11">
                  <p:embed/>
                </p:oleObj>
              </mc:Choice>
              <mc:Fallback>
                <p:oleObj name="Visio" r:id="rId3" imgW="3202774" imgH="1317557"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188" y="4038600"/>
                        <a:ext cx="6149975"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6309" name="AutoShape 4">
            <a:extLst>
              <a:ext uri="{FF2B5EF4-FFF2-40B4-BE49-F238E27FC236}">
                <a16:creationId xmlns:a16="http://schemas.microsoft.com/office/drawing/2014/main" id="{4FB7BDB6-2473-4311-AC6E-D2803A31CC4B}"/>
              </a:ext>
            </a:extLst>
          </p:cNvPr>
          <p:cNvSpPr>
            <a:spLocks noChangeArrowheads="1"/>
          </p:cNvSpPr>
          <p:nvPr/>
        </p:nvSpPr>
        <p:spPr bwMode="auto">
          <a:xfrm>
            <a:off x="1447800" y="152400"/>
            <a:ext cx="5472113"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a:latin typeface="楷体_GB2312" pitchFamily="49" charset="-122"/>
                <a:ea typeface="楷体_GB2312" pitchFamily="49" charset="-122"/>
              </a:rPr>
              <a:t>N</a:t>
            </a:r>
            <a:r>
              <a:rPr lang="en-US" altLang="zh-CN" b="1">
                <a:ea typeface="楷体_GB2312" pitchFamily="49" charset="-122"/>
              </a:rPr>
              <a:t>—</a:t>
            </a:r>
            <a:r>
              <a:rPr lang="en-US" altLang="zh-CN" b="1">
                <a:latin typeface="楷体_GB2312" pitchFamily="49" charset="-122"/>
                <a:ea typeface="楷体_GB2312" pitchFamily="49" charset="-122"/>
              </a:rPr>
              <a:t>Step</a:t>
            </a:r>
            <a:r>
              <a:rPr lang="en-US" altLang="zh-CN" b="1">
                <a:ea typeface="楷体_GB2312" pitchFamily="49" charset="-122"/>
              </a:rPr>
              <a:t>—</a:t>
            </a:r>
            <a:r>
              <a:rPr lang="en-US" altLang="zh-CN" b="1">
                <a:latin typeface="楷体_GB2312" pitchFamily="49" charset="-122"/>
                <a:ea typeface="楷体_GB2312" pitchFamily="49" charset="-122"/>
              </a:rPr>
              <a:t>SCAN</a:t>
            </a:r>
            <a:r>
              <a:rPr lang="zh-CN" altLang="en-US" b="1">
                <a:latin typeface="楷体_GB2312" pitchFamily="49" charset="-122"/>
                <a:ea typeface="楷体_GB2312" pitchFamily="49" charset="-122"/>
              </a:rPr>
              <a:t>算法</a:t>
            </a:r>
            <a:endParaRPr lang="en-US" altLang="zh-CN" b="1">
              <a:solidFill>
                <a:schemeClr val="tx2"/>
              </a:solidFill>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20485">
                                            <p:txEl>
                                              <p:pRg st="0" end="0"/>
                                            </p:txEl>
                                          </p:spTgt>
                                        </p:tgtEl>
                                        <p:attrNameLst>
                                          <p:attrName>style.visibility</p:attrName>
                                        </p:attrNameLst>
                                      </p:cBhvr>
                                      <p:to>
                                        <p:strVal val="visible"/>
                                      </p:to>
                                    </p:set>
                                    <p:animEffect transition="in" filter="barn(inHorizontal)">
                                      <p:cBhvr>
                                        <p:cTn id="7" dur="500"/>
                                        <p:tgtEl>
                                          <p:spTgt spid="2048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20485">
                                            <p:txEl>
                                              <p:pRg st="1" end="1"/>
                                            </p:txEl>
                                          </p:spTgt>
                                        </p:tgtEl>
                                        <p:attrNameLst>
                                          <p:attrName>style.visibility</p:attrName>
                                        </p:attrNameLst>
                                      </p:cBhvr>
                                      <p:to>
                                        <p:strVal val="visible"/>
                                      </p:to>
                                    </p:set>
                                    <p:animEffect transition="in" filter="barn(inHorizontal)">
                                      <p:cBhvr>
                                        <p:cTn id="12" dur="500"/>
                                        <p:tgtEl>
                                          <p:spTgt spid="2048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nodeType="clickEffect">
                                  <p:stCondLst>
                                    <p:cond delay="0"/>
                                  </p:stCondLst>
                                  <p:childTnLst>
                                    <p:set>
                                      <p:cBhvr>
                                        <p:cTn id="16" dur="1" fill="hold">
                                          <p:stCondLst>
                                            <p:cond delay="0"/>
                                          </p:stCondLst>
                                        </p:cTn>
                                        <p:tgtEl>
                                          <p:spTgt spid="20485">
                                            <p:txEl>
                                              <p:pRg st="2" end="2"/>
                                            </p:txEl>
                                          </p:spTgt>
                                        </p:tgtEl>
                                        <p:attrNameLst>
                                          <p:attrName>style.visibility</p:attrName>
                                        </p:attrNameLst>
                                      </p:cBhvr>
                                      <p:to>
                                        <p:strVal val="visible"/>
                                      </p:to>
                                    </p:set>
                                    <p:animEffect transition="in" filter="barn(inHorizontal)">
                                      <p:cBhvr>
                                        <p:cTn id="17" dur="500"/>
                                        <p:tgtEl>
                                          <p:spTgt spid="2048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20482"/>
                                        </p:tgtEl>
                                        <p:attrNameLst>
                                          <p:attrName>style.visibility</p:attrName>
                                        </p:attrNameLst>
                                      </p:cBhvr>
                                      <p:to>
                                        <p:strVal val="visible"/>
                                      </p:to>
                                    </p:set>
                                    <p:anim calcmode="lin" valueType="num">
                                      <p:cBhvr additive="base">
                                        <p:cTn id="22" dur="500" fill="hold"/>
                                        <p:tgtEl>
                                          <p:spTgt spid="20482"/>
                                        </p:tgtEl>
                                        <p:attrNameLst>
                                          <p:attrName>ppt_x</p:attrName>
                                        </p:attrNameLst>
                                      </p:cBhvr>
                                      <p:tavLst>
                                        <p:tav tm="0">
                                          <p:val>
                                            <p:strVal val="#ppt_x"/>
                                          </p:val>
                                        </p:tav>
                                        <p:tav tm="100000">
                                          <p:val>
                                            <p:strVal val="#ppt_x"/>
                                          </p:val>
                                        </p:tav>
                                      </p:tavLst>
                                    </p:anim>
                                    <p:anim calcmode="lin" valueType="num">
                                      <p:cBhvr additive="base">
                                        <p:cTn id="23" dur="500" fill="hold"/>
                                        <p:tgtEl>
                                          <p:spTgt spid="20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灯片编号占位符 6">
            <a:extLst>
              <a:ext uri="{FF2B5EF4-FFF2-40B4-BE49-F238E27FC236}">
                <a16:creationId xmlns:a16="http://schemas.microsoft.com/office/drawing/2014/main" id="{C735FD9C-7E72-4675-AA5D-58272C0D94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106C76E-5F59-4B31-AA40-1194EB0B0D0A}" type="slidenum">
              <a:rPr lang="en-US" altLang="zh-CN" sz="1400" smtClean="0">
                <a:latin typeface="楷体" panose="02010609060101010101" pitchFamily="49" charset="-122"/>
                <a:ea typeface="楷体" panose="02010609060101010101" pitchFamily="49" charset="-122"/>
              </a:rPr>
              <a:pPr>
                <a:spcBef>
                  <a:spcPct val="0"/>
                </a:spcBef>
                <a:buFontTx/>
                <a:buNone/>
              </a:pPr>
              <a:t>156</a:t>
            </a:fld>
            <a:endParaRPr lang="en-US" altLang="zh-CN" sz="1400">
              <a:latin typeface="楷体" panose="02010609060101010101" pitchFamily="49" charset="-122"/>
              <a:ea typeface="楷体" panose="02010609060101010101" pitchFamily="49" charset="-122"/>
            </a:endParaRPr>
          </a:p>
        </p:txBody>
      </p:sp>
      <p:graphicFrame>
        <p:nvGraphicFramePr>
          <p:cNvPr id="21506" name="Object 2">
            <a:extLst>
              <a:ext uri="{FF2B5EF4-FFF2-40B4-BE49-F238E27FC236}">
                <a16:creationId xmlns:a16="http://schemas.microsoft.com/office/drawing/2014/main" id="{CB0A34E6-C8AC-4598-9D35-E5E2FBEA547A}"/>
              </a:ext>
            </a:extLst>
          </p:cNvPr>
          <p:cNvGraphicFramePr>
            <a:graphicFrameLocks noGrp="1" noChangeAspect="1"/>
          </p:cNvGraphicFramePr>
          <p:nvPr>
            <p:ph sz="half" idx="2"/>
          </p:nvPr>
        </p:nvGraphicFramePr>
        <p:xfrm>
          <a:off x="685800" y="4495800"/>
          <a:ext cx="7564438" cy="2265363"/>
        </p:xfrm>
        <a:graphic>
          <a:graphicData uri="http://schemas.openxmlformats.org/presentationml/2006/ole">
            <mc:AlternateContent xmlns:mc="http://schemas.openxmlformats.org/markup-compatibility/2006">
              <mc:Choice xmlns:v="urn:schemas-microsoft-com:vml" Requires="v">
                <p:oleObj spid="_x0000_s33796" name="Visio" r:id="rId3" imgW="2438400" imgH="765353" progId="Visio.Drawing.11">
                  <p:embed/>
                </p:oleObj>
              </mc:Choice>
              <mc:Fallback>
                <p:oleObj name="Visio" r:id="rId3" imgW="2438400" imgH="765353"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495800"/>
                        <a:ext cx="7564438" cy="226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7332" name="AutoShape 4">
            <a:extLst>
              <a:ext uri="{FF2B5EF4-FFF2-40B4-BE49-F238E27FC236}">
                <a16:creationId xmlns:a16="http://schemas.microsoft.com/office/drawing/2014/main" id="{C0C20CE6-43D1-451E-B3B5-DB03AE95E9A7}"/>
              </a:ext>
            </a:extLst>
          </p:cNvPr>
          <p:cNvSpPr>
            <a:spLocks noChangeArrowheads="1"/>
          </p:cNvSpPr>
          <p:nvPr/>
        </p:nvSpPr>
        <p:spPr bwMode="auto">
          <a:xfrm>
            <a:off x="1447800" y="152400"/>
            <a:ext cx="5472113"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a:latin typeface="楷体" panose="02010609060101010101" pitchFamily="49" charset="-122"/>
                <a:ea typeface="楷体" panose="02010609060101010101" pitchFamily="49" charset="-122"/>
              </a:rPr>
              <a:t>FSCAN</a:t>
            </a:r>
            <a:r>
              <a:rPr lang="zh-CN" altLang="en-US" b="1">
                <a:latin typeface="楷体" panose="02010609060101010101" pitchFamily="49" charset="-122"/>
                <a:ea typeface="楷体" panose="02010609060101010101" pitchFamily="49" charset="-122"/>
              </a:rPr>
              <a:t>算法</a:t>
            </a:r>
            <a:endParaRPr lang="en-US" altLang="zh-CN" b="1">
              <a:solidFill>
                <a:schemeClr val="tx2"/>
              </a:solidFill>
              <a:latin typeface="楷体" panose="02010609060101010101" pitchFamily="49" charset="-122"/>
              <a:ea typeface="楷体" panose="02010609060101010101" pitchFamily="49" charset="-122"/>
            </a:endParaRPr>
          </a:p>
        </p:txBody>
      </p:sp>
      <p:sp>
        <p:nvSpPr>
          <p:cNvPr id="227333" name="文本占位符 7">
            <a:extLst>
              <a:ext uri="{FF2B5EF4-FFF2-40B4-BE49-F238E27FC236}">
                <a16:creationId xmlns:a16="http://schemas.microsoft.com/office/drawing/2014/main" id="{EB6AB727-DC83-4FA7-AB2B-4ACDD9DBCD9E}"/>
              </a:ext>
            </a:extLst>
          </p:cNvPr>
          <p:cNvSpPr>
            <a:spLocks noGrp="1" noChangeArrowheads="1"/>
          </p:cNvSpPr>
          <p:nvPr>
            <p:ph type="body" sz="half" idx="1"/>
          </p:nvPr>
        </p:nvSpPr>
        <p:spPr>
          <a:xfrm>
            <a:off x="457200" y="1600200"/>
            <a:ext cx="8534400" cy="2667000"/>
          </a:xfrm>
        </p:spPr>
        <p:txBody>
          <a:bodyPr/>
          <a:lstStyle/>
          <a:p>
            <a:pPr eaLnBrk="1" hangingPunct="1">
              <a:lnSpc>
                <a:spcPct val="110000"/>
              </a:lnSpc>
            </a:pPr>
            <a:r>
              <a:rPr kumimoji="1" lang="en-US" altLang="zh-CN" sz="2400" b="1"/>
              <a:t>FSCAN</a:t>
            </a:r>
            <a:r>
              <a:rPr kumimoji="1" lang="zh-CN" altLang="en-US" sz="2400" b="1"/>
              <a:t>算法实质上是</a:t>
            </a:r>
            <a:r>
              <a:rPr kumimoji="1" lang="en-US" altLang="zh-CN" sz="2400" b="1"/>
              <a:t>NStepSCAN</a:t>
            </a:r>
            <a:r>
              <a:rPr kumimoji="1" lang="zh-CN" altLang="en-US" sz="2400" b="1"/>
              <a:t>算法的简化， 只将磁盘请求队列分成两个子队列</a:t>
            </a:r>
          </a:p>
          <a:p>
            <a:pPr lvl="1" eaLnBrk="1" hangingPunct="1">
              <a:lnSpc>
                <a:spcPct val="110000"/>
              </a:lnSpc>
            </a:pPr>
            <a:r>
              <a:rPr kumimoji="1" lang="zh-CN" altLang="en-US" sz="2000" b="1"/>
              <a:t>一个是由当前所有请求磁盘</a:t>
            </a:r>
            <a:r>
              <a:rPr kumimoji="1" lang="en-US" altLang="zh-CN" sz="2000" b="1"/>
              <a:t>I/O</a:t>
            </a:r>
            <a:r>
              <a:rPr kumimoji="1" lang="zh-CN" altLang="en-US" sz="2000" b="1"/>
              <a:t>的进程形成的队列，由磁盘调度按</a:t>
            </a:r>
            <a:r>
              <a:rPr kumimoji="1" lang="en-US" altLang="zh-CN" sz="2000" b="1">
                <a:solidFill>
                  <a:srgbClr val="FF0000"/>
                </a:solidFill>
              </a:rPr>
              <a:t>SCAN</a:t>
            </a:r>
            <a:r>
              <a:rPr kumimoji="1" lang="zh-CN" altLang="en-US" sz="2000" b="1"/>
              <a:t>算法进行处理。</a:t>
            </a:r>
          </a:p>
          <a:p>
            <a:pPr lvl="1" eaLnBrk="1" hangingPunct="1">
              <a:lnSpc>
                <a:spcPct val="110000"/>
              </a:lnSpc>
            </a:pPr>
            <a:r>
              <a:rPr kumimoji="1" lang="zh-CN" altLang="en-US" sz="2000" b="1"/>
              <a:t>在扫描期间，将新出现的所有请求磁盘</a:t>
            </a:r>
            <a:r>
              <a:rPr kumimoji="1" lang="en-US" altLang="zh-CN" sz="2000" b="1"/>
              <a:t>I/O</a:t>
            </a:r>
            <a:r>
              <a:rPr kumimoji="1" lang="zh-CN" altLang="en-US" sz="2000" b="1"/>
              <a:t>的进程， 放入另一个等待处理的请求队列。这样，所有的新请求都将被推迟到下一次扫描时处理。 </a:t>
            </a:r>
          </a:p>
          <a:p>
            <a:endParaRPr lang="zh-CN" altLang="en-US">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 calcmode="lin" valueType="num">
                                      <p:cBhvr additive="base">
                                        <p:cTn id="7" dur="500" fill="hold"/>
                                        <p:tgtEl>
                                          <p:spTgt spid="21506"/>
                                        </p:tgtEl>
                                        <p:attrNameLst>
                                          <p:attrName>ppt_x</p:attrName>
                                        </p:attrNameLst>
                                      </p:cBhvr>
                                      <p:tavLst>
                                        <p:tav tm="0">
                                          <p:val>
                                            <p:strVal val="#ppt_x"/>
                                          </p:val>
                                        </p:tav>
                                        <p:tav tm="100000">
                                          <p:val>
                                            <p:strVal val="#ppt_x"/>
                                          </p:val>
                                        </p:tav>
                                      </p:tavLst>
                                    </p:anim>
                                    <p:anim calcmode="lin" valueType="num">
                                      <p:cBhvr additive="base">
                                        <p:cTn id="8"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灯片编号占位符 5">
            <a:extLst>
              <a:ext uri="{FF2B5EF4-FFF2-40B4-BE49-F238E27FC236}">
                <a16:creationId xmlns:a16="http://schemas.microsoft.com/office/drawing/2014/main" id="{2CE968ED-6010-4CEE-8279-498B3741B1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45D0626-0021-46C9-8B9A-A4E6621F6676}" type="slidenum">
              <a:rPr lang="en-US" altLang="zh-CN" sz="1400" smtClean="0">
                <a:latin typeface="楷体" panose="02010609060101010101" pitchFamily="49" charset="-122"/>
                <a:ea typeface="楷体" panose="02010609060101010101" pitchFamily="49" charset="-122"/>
              </a:rPr>
              <a:pPr>
                <a:spcBef>
                  <a:spcPct val="0"/>
                </a:spcBef>
                <a:buFontTx/>
                <a:buNone/>
              </a:pPr>
              <a:t>157</a:t>
            </a:fld>
            <a:endParaRPr lang="en-US" altLang="zh-CN" sz="1400">
              <a:latin typeface="楷体" panose="02010609060101010101" pitchFamily="49" charset="-122"/>
              <a:ea typeface="楷体" panose="02010609060101010101" pitchFamily="49" charset="-122"/>
            </a:endParaRPr>
          </a:p>
        </p:txBody>
      </p:sp>
      <p:sp>
        <p:nvSpPr>
          <p:cNvPr id="228355" name="Rectangle 2">
            <a:extLst>
              <a:ext uri="{FF2B5EF4-FFF2-40B4-BE49-F238E27FC236}">
                <a16:creationId xmlns:a16="http://schemas.microsoft.com/office/drawing/2014/main" id="{DE0ED6C5-8B38-4D16-8203-03052711278C}"/>
              </a:ext>
            </a:extLst>
          </p:cNvPr>
          <p:cNvSpPr>
            <a:spLocks noGrp="1" noChangeArrowheads="1"/>
          </p:cNvSpPr>
          <p:nvPr>
            <p:ph type="title"/>
          </p:nvPr>
        </p:nvSpPr>
        <p:spPr/>
        <p:txBody>
          <a:bodyPr/>
          <a:lstStyle/>
          <a:p>
            <a:r>
              <a:rPr lang="zh-CN" altLang="en-US" b="1">
                <a:latin typeface="楷体" panose="02010609060101010101" pitchFamily="49" charset="-122"/>
                <a:ea typeface="楷体" panose="02010609060101010101" pitchFamily="49" charset="-122"/>
              </a:rPr>
              <a:t>调度算法的选择</a:t>
            </a:r>
          </a:p>
        </p:txBody>
      </p:sp>
      <p:sp>
        <p:nvSpPr>
          <p:cNvPr id="235523" name="Rectangle 3">
            <a:extLst>
              <a:ext uri="{FF2B5EF4-FFF2-40B4-BE49-F238E27FC236}">
                <a16:creationId xmlns:a16="http://schemas.microsoft.com/office/drawing/2014/main" id="{ABDFE4CA-E613-4FC9-8279-52A3D6BFA6EC}"/>
              </a:ext>
            </a:extLst>
          </p:cNvPr>
          <p:cNvSpPr>
            <a:spLocks noGrp="1" noChangeArrowheads="1"/>
          </p:cNvSpPr>
          <p:nvPr>
            <p:ph type="body" idx="1"/>
          </p:nvPr>
        </p:nvSpPr>
        <p:spPr/>
        <p:txBody>
          <a:bodyPr/>
          <a:lstStyle/>
          <a:p>
            <a:pPr>
              <a:lnSpc>
                <a:spcPct val="125000"/>
              </a:lnSpc>
            </a:pPr>
            <a:r>
              <a:rPr lang="zh-CN" altLang="en-US" sz="2800" b="1">
                <a:latin typeface="楷体" panose="02010609060101010101" pitchFamily="49" charset="-122"/>
                <a:ea typeface="楷体" panose="02010609060101010101" pitchFamily="49" charset="-122"/>
              </a:rPr>
              <a:t>实际系统相当普遍采用最短寻道时间优先算法，因为它简单有效，性价比好。</a:t>
            </a:r>
          </a:p>
          <a:p>
            <a:pPr>
              <a:lnSpc>
                <a:spcPct val="125000"/>
              </a:lnSpc>
            </a:pPr>
            <a:r>
              <a:rPr lang="zh-CN" altLang="en-US" sz="2800" b="1">
                <a:latin typeface="楷体" panose="02010609060101010101" pitchFamily="49" charset="-122"/>
                <a:ea typeface="楷体" panose="02010609060101010101" pitchFamily="49" charset="-122"/>
              </a:rPr>
              <a:t>扫描算法更适于磁盘负担重的系统。</a:t>
            </a:r>
          </a:p>
          <a:p>
            <a:pPr>
              <a:lnSpc>
                <a:spcPct val="125000"/>
              </a:lnSpc>
            </a:pPr>
            <a:r>
              <a:rPr lang="zh-CN" altLang="en-US" sz="2800" b="1">
                <a:latin typeface="楷体" panose="02010609060101010101" pitchFamily="49" charset="-122"/>
                <a:ea typeface="楷体" panose="02010609060101010101" pitchFamily="49" charset="-122"/>
              </a:rPr>
              <a:t>磁盘负担很轻的系统也可以采用先来先服务算法</a:t>
            </a:r>
          </a:p>
          <a:p>
            <a:pPr>
              <a:lnSpc>
                <a:spcPct val="125000"/>
              </a:lnSpc>
            </a:pPr>
            <a:r>
              <a:rPr lang="zh-CN" altLang="en-US" sz="2800" b="1">
                <a:latin typeface="楷体" panose="02010609060101010101" pitchFamily="49" charset="-122"/>
                <a:ea typeface="楷体" panose="02010609060101010101" pitchFamily="49" charset="-122"/>
              </a:rPr>
              <a:t>一般要将磁盘调度算法作为操作系统的单独模块编写，利于修改和更换。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灯片编号占位符 5">
            <a:extLst>
              <a:ext uri="{FF2B5EF4-FFF2-40B4-BE49-F238E27FC236}">
                <a16:creationId xmlns:a16="http://schemas.microsoft.com/office/drawing/2014/main" id="{0F430473-9143-40BB-BA0D-E6C01655E1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C3428E8-06C3-4DF5-BD3A-8C37410CC98D}" type="slidenum">
              <a:rPr lang="en-US" altLang="zh-CN" sz="1400" smtClean="0">
                <a:latin typeface="楷体" panose="02010609060101010101" pitchFamily="49" charset="-122"/>
                <a:ea typeface="楷体" panose="02010609060101010101" pitchFamily="49" charset="-122"/>
              </a:rPr>
              <a:pPr>
                <a:spcBef>
                  <a:spcPct val="0"/>
                </a:spcBef>
                <a:buFontTx/>
                <a:buNone/>
              </a:pPr>
              <a:t>158</a:t>
            </a:fld>
            <a:endParaRPr lang="en-US" altLang="zh-CN" sz="1400">
              <a:latin typeface="楷体" panose="02010609060101010101" pitchFamily="49" charset="-122"/>
              <a:ea typeface="楷体" panose="02010609060101010101" pitchFamily="49" charset="-122"/>
            </a:endParaRPr>
          </a:p>
        </p:txBody>
      </p:sp>
      <p:graphicFrame>
        <p:nvGraphicFramePr>
          <p:cNvPr id="436286" name="Group 62">
            <a:extLst>
              <a:ext uri="{FF2B5EF4-FFF2-40B4-BE49-F238E27FC236}">
                <a16:creationId xmlns:a16="http://schemas.microsoft.com/office/drawing/2014/main" id="{65BE6A31-C641-40A5-9F69-7562DB9B165C}"/>
              </a:ext>
            </a:extLst>
          </p:cNvPr>
          <p:cNvGraphicFramePr>
            <a:graphicFrameLocks noGrp="1"/>
          </p:cNvGraphicFramePr>
          <p:nvPr/>
        </p:nvGraphicFramePr>
        <p:xfrm>
          <a:off x="4859338" y="1773238"/>
          <a:ext cx="3960812" cy="4248151"/>
        </p:xfrm>
        <a:graphic>
          <a:graphicData uri="http://schemas.openxmlformats.org/drawingml/2006/table">
            <a:tbl>
              <a:tblPr/>
              <a:tblGrid>
                <a:gridCol w="865187">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20763">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tblGrid>
              <a:tr h="6064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序号</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柱面号</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磁头号</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扇区号</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801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64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64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15</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64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801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064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15</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29421" name="Rectangle 2">
            <a:extLst>
              <a:ext uri="{FF2B5EF4-FFF2-40B4-BE49-F238E27FC236}">
                <a16:creationId xmlns:a16="http://schemas.microsoft.com/office/drawing/2014/main" id="{52504183-C1E8-409A-8BDA-9BE4E7869C8A}"/>
              </a:ext>
            </a:extLst>
          </p:cNvPr>
          <p:cNvSpPr>
            <a:spLocks noGrp="1" noChangeArrowheads="1"/>
          </p:cNvSpPr>
          <p:nvPr>
            <p:ph type="title"/>
          </p:nvPr>
        </p:nvSpPr>
        <p:spPr/>
        <p:txBody>
          <a:bodyPr/>
          <a:lstStyle/>
          <a:p>
            <a:r>
              <a:rPr lang="zh-CN" altLang="en-US" b="1">
                <a:latin typeface="楷体" panose="02010609060101010101" pitchFamily="49" charset="-122"/>
                <a:ea typeface="楷体" panose="02010609060101010101" pitchFamily="49" charset="-122"/>
              </a:rPr>
              <a:t>调度算法的选择</a:t>
            </a:r>
          </a:p>
        </p:txBody>
      </p:sp>
      <p:sp>
        <p:nvSpPr>
          <p:cNvPr id="436227" name="Rectangle 3">
            <a:extLst>
              <a:ext uri="{FF2B5EF4-FFF2-40B4-BE49-F238E27FC236}">
                <a16:creationId xmlns:a16="http://schemas.microsoft.com/office/drawing/2014/main" id="{733FE2C1-02D2-4821-94E6-AC81579EF187}"/>
              </a:ext>
            </a:extLst>
          </p:cNvPr>
          <p:cNvSpPr>
            <a:spLocks noGrp="1" noChangeArrowheads="1"/>
          </p:cNvSpPr>
          <p:nvPr>
            <p:ph type="body" idx="1"/>
          </p:nvPr>
        </p:nvSpPr>
        <p:spPr>
          <a:xfrm>
            <a:off x="381000" y="1447800"/>
            <a:ext cx="4392613" cy="4537075"/>
          </a:xfrm>
        </p:spPr>
        <p:txBody>
          <a:bodyPr/>
          <a:lstStyle/>
          <a:p>
            <a:pPr>
              <a:lnSpc>
                <a:spcPct val="125000"/>
              </a:lnSpc>
            </a:pPr>
            <a:r>
              <a:rPr lang="zh-CN" altLang="en-US" b="1">
                <a:latin typeface="楷体" panose="02010609060101010101" pitchFamily="49" charset="-122"/>
                <a:ea typeface="楷体" panose="02010609060101010101" pitchFamily="49" charset="-122"/>
              </a:rPr>
              <a:t>假定磁盘的存储臂现在处于</a:t>
            </a:r>
            <a:r>
              <a:rPr lang="en-US" altLang="zh-CN" b="1">
                <a:latin typeface="楷体" panose="02010609060101010101" pitchFamily="49" charset="-122"/>
                <a:ea typeface="楷体" panose="02010609060101010101" pitchFamily="49" charset="-122"/>
              </a:rPr>
              <a:t>8</a:t>
            </a:r>
            <a:r>
              <a:rPr lang="zh-CN" altLang="en-US" b="1">
                <a:latin typeface="楷体" panose="02010609060101010101" pitchFamily="49" charset="-122"/>
                <a:ea typeface="楷体" panose="02010609060101010101" pitchFamily="49" charset="-122"/>
              </a:rPr>
              <a:t>号柱面上，有如下表所示的</a:t>
            </a:r>
            <a:r>
              <a:rPr lang="en-US" altLang="zh-CN" b="1">
                <a:latin typeface="楷体" panose="02010609060101010101" pitchFamily="49" charset="-122"/>
                <a:ea typeface="楷体" panose="02010609060101010101" pitchFamily="49" charset="-122"/>
              </a:rPr>
              <a:t>6</a:t>
            </a:r>
            <a:r>
              <a:rPr lang="zh-CN" altLang="en-US" b="1">
                <a:latin typeface="楷体" panose="02010609060101010101" pitchFamily="49" charset="-122"/>
                <a:ea typeface="楷体" panose="02010609060101010101" pitchFamily="49" charset="-122"/>
              </a:rPr>
              <a:t>个请求等待访问磁盘，试列出最省时间的响应顺序。</a:t>
            </a:r>
          </a:p>
          <a:p>
            <a:pPr>
              <a:lnSpc>
                <a:spcPct val="125000"/>
              </a:lnSpc>
            </a:pPr>
            <a:r>
              <a:rPr lang="en-US" altLang="zh-CN" b="1">
                <a:latin typeface="楷体" panose="02010609060101010101" pitchFamily="49" charset="-122"/>
                <a:ea typeface="楷体" panose="02010609060101010101" pitchFamily="49" charset="-122"/>
              </a:rPr>
              <a:t>2→6 →1 →4 →3 →5</a:t>
            </a:r>
          </a:p>
          <a:p>
            <a:pPr>
              <a:lnSpc>
                <a:spcPct val="125000"/>
              </a:lnSpc>
              <a:buFontTx/>
              <a:buNone/>
            </a:pPr>
            <a:endParaRPr lang="en-US" altLang="zh-CN" b="1">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62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436286"/>
                                        </p:tgtEl>
                                        <p:attrNameLst>
                                          <p:attrName>style.visibility</p:attrName>
                                        </p:attrNameLst>
                                      </p:cBhvr>
                                      <p:to>
                                        <p:strVal val="visible"/>
                                      </p:to>
                                    </p:set>
                                    <p:animEffect transition="in" filter="slide(fromBottom)">
                                      <p:cBhvr>
                                        <p:cTn id="11" dur="500"/>
                                        <p:tgtEl>
                                          <p:spTgt spid="4362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62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7"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灯片编号占位符 3">
            <a:extLst>
              <a:ext uri="{FF2B5EF4-FFF2-40B4-BE49-F238E27FC236}">
                <a16:creationId xmlns:a16="http://schemas.microsoft.com/office/drawing/2014/main" id="{1BF232A3-B08A-453A-A461-84758CAF1A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60000F4-6591-4F2C-BEA3-8BA776FB26B6}" type="slidenum">
              <a:rPr lang="en-US" altLang="zh-CN" sz="1400" smtClean="0"/>
              <a:pPr>
                <a:spcBef>
                  <a:spcPct val="0"/>
                </a:spcBef>
                <a:buFontTx/>
                <a:buNone/>
              </a:pPr>
              <a:t>159</a:t>
            </a:fld>
            <a:endParaRPr lang="en-US" altLang="zh-CN" sz="1400"/>
          </a:p>
        </p:txBody>
      </p:sp>
      <p:sp>
        <p:nvSpPr>
          <p:cNvPr id="387074" name="Rectangle 2">
            <a:extLst>
              <a:ext uri="{FF2B5EF4-FFF2-40B4-BE49-F238E27FC236}">
                <a16:creationId xmlns:a16="http://schemas.microsoft.com/office/drawing/2014/main" id="{95A35DF1-4DBD-47CC-B1BD-15492E6B2494}"/>
              </a:ext>
            </a:extLst>
          </p:cNvPr>
          <p:cNvSpPr>
            <a:spLocks noChangeArrowheads="1"/>
          </p:cNvSpPr>
          <p:nvPr/>
        </p:nvSpPr>
        <p:spPr bwMode="auto">
          <a:xfrm>
            <a:off x="685800" y="1600200"/>
            <a:ext cx="7847013"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chemeClr val="accent2"/>
              </a:buClr>
              <a:buSzPct val="80000"/>
              <a:buFont typeface="Wingdings" panose="05000000000000000000" pitchFamily="2" charset="2"/>
              <a:buNone/>
            </a:pPr>
            <a:r>
              <a:rPr lang="en-US" altLang="zh-CN" b="1">
                <a:solidFill>
                  <a:srgbClr val="339933"/>
                </a:solidFill>
              </a:rPr>
              <a:t>1 </a:t>
            </a:r>
            <a:r>
              <a:rPr lang="zh-CN" altLang="en-US" b="1">
                <a:solidFill>
                  <a:srgbClr val="339933"/>
                </a:solidFill>
              </a:rPr>
              <a:t>、磁盘高速缓存的形式</a:t>
            </a:r>
          </a:p>
          <a:p>
            <a:pPr lvl="1" eaLnBrk="1" hangingPunct="1">
              <a:lnSpc>
                <a:spcPct val="120000"/>
              </a:lnSpc>
              <a:buClr>
                <a:schemeClr val="accent2"/>
              </a:buClr>
              <a:buSzPct val="80000"/>
              <a:buFont typeface="Wingdings" panose="05000000000000000000" pitchFamily="2" charset="2"/>
              <a:buChar char="l"/>
            </a:pPr>
            <a:r>
              <a:rPr lang="zh-CN" altLang="en-US" b="1">
                <a:solidFill>
                  <a:srgbClr val="FF9900"/>
                </a:solidFill>
              </a:rPr>
              <a:t>磁盘高速缓存</a:t>
            </a:r>
            <a:r>
              <a:rPr lang="zh-CN" altLang="en-US" b="1"/>
              <a:t>：利用</a:t>
            </a:r>
            <a:r>
              <a:rPr lang="zh-CN" altLang="en-US" b="1">
                <a:solidFill>
                  <a:srgbClr val="FF6600"/>
                </a:solidFill>
              </a:rPr>
              <a:t>内存</a:t>
            </a:r>
            <a:r>
              <a:rPr lang="zh-CN" altLang="en-US" b="1"/>
              <a:t>中的存储空间，来暂存从磁盘读出的盘块中的信息。逻辑上属于磁盘，物理上驻留在内存。</a:t>
            </a:r>
          </a:p>
          <a:p>
            <a:pPr lvl="1" eaLnBrk="1" hangingPunct="1">
              <a:lnSpc>
                <a:spcPct val="120000"/>
              </a:lnSpc>
              <a:buClr>
                <a:schemeClr val="accent2"/>
              </a:buClr>
              <a:buSzPct val="80000"/>
              <a:buFont typeface="Wingdings" panose="05000000000000000000" pitchFamily="2" charset="2"/>
              <a:buChar char="l"/>
            </a:pPr>
            <a:r>
              <a:rPr lang="zh-CN" altLang="en-US" b="1">
                <a:solidFill>
                  <a:srgbClr val="FF9900"/>
                </a:solidFill>
              </a:rPr>
              <a:t>固定大小</a:t>
            </a:r>
            <a:r>
              <a:rPr lang="zh-CN" altLang="en-US" b="1"/>
              <a:t>：在内存中开辟一个单独的存储空间来作为磁盘高速缓存。</a:t>
            </a:r>
          </a:p>
          <a:p>
            <a:pPr lvl="1" eaLnBrk="1" hangingPunct="1">
              <a:lnSpc>
                <a:spcPct val="120000"/>
              </a:lnSpc>
              <a:buClr>
                <a:schemeClr val="accent2"/>
              </a:buClr>
              <a:buSzPct val="80000"/>
              <a:buFont typeface="Wingdings" panose="05000000000000000000" pitchFamily="2" charset="2"/>
              <a:buChar char="l"/>
            </a:pPr>
            <a:r>
              <a:rPr lang="zh-CN" altLang="en-US" b="1">
                <a:solidFill>
                  <a:srgbClr val="FF9900"/>
                </a:solidFill>
              </a:rPr>
              <a:t>可变大小</a:t>
            </a:r>
            <a:r>
              <a:rPr lang="zh-CN" altLang="en-US" b="1"/>
              <a:t>：将所有未利用的空间作为一个缓冲池。</a:t>
            </a:r>
          </a:p>
        </p:txBody>
      </p:sp>
      <p:sp>
        <p:nvSpPr>
          <p:cNvPr id="230404" name="Rectangle 3">
            <a:extLst>
              <a:ext uri="{FF2B5EF4-FFF2-40B4-BE49-F238E27FC236}">
                <a16:creationId xmlns:a16="http://schemas.microsoft.com/office/drawing/2014/main" id="{B7F53C3C-7953-47BD-A78F-20A49933E80C}"/>
              </a:ext>
            </a:extLst>
          </p:cNvPr>
          <p:cNvSpPr>
            <a:spLocks noChangeArrowheads="1"/>
          </p:cNvSpPr>
          <p:nvPr/>
        </p:nvSpPr>
        <p:spPr bwMode="auto">
          <a:xfrm>
            <a:off x="1295400" y="304800"/>
            <a:ext cx="2963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80000"/>
              <a:buFont typeface="Wingdings" panose="05000000000000000000" pitchFamily="2" charset="2"/>
              <a:buNone/>
            </a:pPr>
            <a:r>
              <a:rPr lang="zh-CN" altLang="en-US" sz="3600" b="1">
                <a:solidFill>
                  <a:srgbClr val="FF9900"/>
                </a:solidFill>
              </a:rPr>
              <a:t>磁盘高速缓存</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7074">
                                            <p:txEl>
                                              <p:pRg st="0" end="0"/>
                                            </p:txEl>
                                          </p:spTgt>
                                        </p:tgtEl>
                                        <p:attrNameLst>
                                          <p:attrName>style.visibility</p:attrName>
                                        </p:attrNameLst>
                                      </p:cBhvr>
                                      <p:to>
                                        <p:strVal val="visible"/>
                                      </p:to>
                                    </p:set>
                                    <p:animEffect transition="in" filter="slide(fromBottom)">
                                      <p:cBhvr>
                                        <p:cTn id="7" dur="500"/>
                                        <p:tgtEl>
                                          <p:spTgt spid="3870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87074">
                                            <p:txEl>
                                              <p:pRg st="1" end="1"/>
                                            </p:txEl>
                                          </p:spTgt>
                                        </p:tgtEl>
                                        <p:attrNameLst>
                                          <p:attrName>style.visibility</p:attrName>
                                        </p:attrNameLst>
                                      </p:cBhvr>
                                      <p:to>
                                        <p:strVal val="visible"/>
                                      </p:to>
                                    </p:set>
                                    <p:animEffect transition="in" filter="slide(fromBottom)">
                                      <p:cBhvr>
                                        <p:cTn id="12" dur="500"/>
                                        <p:tgtEl>
                                          <p:spTgt spid="38707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87074">
                                            <p:txEl>
                                              <p:pRg st="2" end="2"/>
                                            </p:txEl>
                                          </p:spTgt>
                                        </p:tgtEl>
                                        <p:attrNameLst>
                                          <p:attrName>style.visibility</p:attrName>
                                        </p:attrNameLst>
                                      </p:cBhvr>
                                      <p:to>
                                        <p:strVal val="visible"/>
                                      </p:to>
                                    </p:set>
                                    <p:animEffect transition="in" filter="slide(fromBottom)">
                                      <p:cBhvr>
                                        <p:cTn id="17" dur="500"/>
                                        <p:tgtEl>
                                          <p:spTgt spid="38707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87074">
                                            <p:txEl>
                                              <p:pRg st="3" end="3"/>
                                            </p:txEl>
                                          </p:spTgt>
                                        </p:tgtEl>
                                        <p:attrNameLst>
                                          <p:attrName>style.visibility</p:attrName>
                                        </p:attrNameLst>
                                      </p:cBhvr>
                                      <p:to>
                                        <p:strVal val="visible"/>
                                      </p:to>
                                    </p:set>
                                    <p:animEffect transition="in" filter="slide(fromBottom)">
                                      <p:cBhvr>
                                        <p:cTn id="22" dur="500"/>
                                        <p:tgtEl>
                                          <p:spTgt spid="3870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4"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7">
            <a:extLst>
              <a:ext uri="{FF2B5EF4-FFF2-40B4-BE49-F238E27FC236}">
                <a16:creationId xmlns:a16="http://schemas.microsoft.com/office/drawing/2014/main" id="{86168EBD-83B9-4E60-8D5F-F2A7CEFFCCC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spcBef>
                <a:spcPct val="0"/>
              </a:spcBef>
              <a:buClrTx/>
              <a:buSzTx/>
              <a:buFontTx/>
              <a:buNone/>
            </a:pPr>
            <a:fld id="{602F87BC-1D51-4CA8-9000-9917C3ABC55F}" type="slidenum">
              <a:rPr lang="en-US" altLang="zh-CN" sz="1200" b="0" smtClean="0">
                <a:latin typeface="Arial Black" panose="020B0A04020102020204" pitchFamily="34" charset="0"/>
              </a:rPr>
              <a:pPr>
                <a:spcBef>
                  <a:spcPct val="0"/>
                </a:spcBef>
                <a:buClrTx/>
                <a:buSzTx/>
                <a:buFontTx/>
                <a:buNone/>
              </a:pPr>
              <a:t>16</a:t>
            </a:fld>
            <a:endParaRPr lang="en-US" altLang="zh-CN" sz="1200" b="0">
              <a:latin typeface="Arial Black" panose="020B0A04020102020204" pitchFamily="34" charset="0"/>
            </a:endParaRPr>
          </a:p>
        </p:txBody>
      </p:sp>
      <p:sp>
        <p:nvSpPr>
          <p:cNvPr id="49155" name="Rectangle 2">
            <a:extLst>
              <a:ext uri="{FF2B5EF4-FFF2-40B4-BE49-F238E27FC236}">
                <a16:creationId xmlns:a16="http://schemas.microsoft.com/office/drawing/2014/main" id="{69CBAA3A-FF4A-439E-A25F-43059BB6D7F5}"/>
              </a:ext>
            </a:extLst>
          </p:cNvPr>
          <p:cNvSpPr>
            <a:spLocks noGrp="1" noChangeArrowheads="1"/>
          </p:cNvSpPr>
          <p:nvPr>
            <p:ph type="title"/>
          </p:nvPr>
        </p:nvSpPr>
        <p:spPr/>
        <p:txBody>
          <a:bodyPr/>
          <a:lstStyle/>
          <a:p>
            <a:r>
              <a:rPr lang="en-US" altLang="zh-CN" sz="4000">
                <a:solidFill>
                  <a:schemeClr val="bg1"/>
                </a:solidFill>
              </a:rPr>
              <a:t>5.1.2 I/O</a:t>
            </a:r>
            <a:r>
              <a:rPr lang="zh-CN" altLang="en-US" sz="4000">
                <a:solidFill>
                  <a:schemeClr val="bg1"/>
                </a:solidFill>
              </a:rPr>
              <a:t>系统的层次结构和模型</a:t>
            </a:r>
          </a:p>
        </p:txBody>
      </p:sp>
      <p:sp>
        <p:nvSpPr>
          <p:cNvPr id="49156" name="Rectangle 3">
            <a:extLst>
              <a:ext uri="{FF2B5EF4-FFF2-40B4-BE49-F238E27FC236}">
                <a16:creationId xmlns:a16="http://schemas.microsoft.com/office/drawing/2014/main" id="{C4526DC7-F19C-476E-AED0-028C57E8A770}"/>
              </a:ext>
            </a:extLst>
          </p:cNvPr>
          <p:cNvSpPr>
            <a:spLocks noGrp="1" noChangeArrowheads="1"/>
          </p:cNvSpPr>
          <p:nvPr>
            <p:ph type="body" sz="half" idx="1"/>
          </p:nvPr>
        </p:nvSpPr>
        <p:spPr>
          <a:xfrm>
            <a:off x="685800" y="1676400"/>
            <a:ext cx="5410200" cy="600075"/>
          </a:xfrm>
        </p:spPr>
        <p:txBody>
          <a:bodyPr/>
          <a:lstStyle/>
          <a:p>
            <a:pPr marL="0" indent="0"/>
            <a:r>
              <a:rPr lang="en-US" altLang="zh-CN"/>
              <a:t>1</a:t>
            </a:r>
            <a:r>
              <a:rPr lang="zh-CN" altLang="en-US"/>
              <a:t>、</a:t>
            </a:r>
            <a:r>
              <a:rPr lang="en-US" altLang="zh-CN"/>
              <a:t>I/O</a:t>
            </a:r>
            <a:r>
              <a:rPr lang="zh-CN" altLang="en-US"/>
              <a:t>软件的层次结构</a:t>
            </a:r>
          </a:p>
        </p:txBody>
      </p:sp>
      <p:graphicFrame>
        <p:nvGraphicFramePr>
          <p:cNvPr id="444420" name="Group 4">
            <a:extLst>
              <a:ext uri="{FF2B5EF4-FFF2-40B4-BE49-F238E27FC236}">
                <a16:creationId xmlns:a16="http://schemas.microsoft.com/office/drawing/2014/main" id="{E59DB505-C942-416A-838F-298098DD9BC5}"/>
              </a:ext>
            </a:extLst>
          </p:cNvPr>
          <p:cNvGraphicFramePr>
            <a:graphicFrameLocks noGrp="1"/>
          </p:cNvGraphicFramePr>
          <p:nvPr>
            <p:ph sz="quarter" idx="2"/>
          </p:nvPr>
        </p:nvGraphicFramePr>
        <p:xfrm>
          <a:off x="1260475" y="2420938"/>
          <a:ext cx="3240088" cy="3505200"/>
        </p:xfrm>
        <a:graphic>
          <a:graphicData uri="http://schemas.openxmlformats.org/drawingml/2006/table">
            <a:tbl>
              <a:tblPr/>
              <a:tblGrid>
                <a:gridCol w="3240088">
                  <a:extLst>
                    <a:ext uri="{9D8B030D-6E8A-4147-A177-3AD203B41FA5}">
                      <a16:colId xmlns:a16="http://schemas.microsoft.com/office/drawing/2014/main" val="20000"/>
                    </a:ext>
                  </a:extLst>
                </a:gridCol>
              </a:tblGrid>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黑体" pitchFamily="49" charset="-122"/>
                          <a:ea typeface="黑体" pitchFamily="49" charset="-122"/>
                        </a:rPr>
                        <a:t>用户层软件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黑体" pitchFamily="49" charset="-122"/>
                          <a:ea typeface="黑体" pitchFamily="49" charset="-122"/>
                        </a:rPr>
                        <a:t>设备独立性软件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1650">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黑体" pitchFamily="49" charset="-122"/>
                          <a:ea typeface="黑体" pitchFamily="49" charset="-122"/>
                        </a:rPr>
                        <a:t>设备驱动程序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黑体" pitchFamily="49" charset="-122"/>
                          <a:ea typeface="黑体" pitchFamily="49" charset="-122"/>
                        </a:rPr>
                        <a:t>中断处理程序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黑体" pitchFamily="49" charset="-122"/>
                          <a:ea typeface="黑体" pitchFamily="49" charset="-122"/>
                        </a:rPr>
                        <a:t>硬件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44434" name="Group 18">
            <a:extLst>
              <a:ext uri="{FF2B5EF4-FFF2-40B4-BE49-F238E27FC236}">
                <a16:creationId xmlns:a16="http://schemas.microsoft.com/office/drawing/2014/main" id="{B207CA61-126F-4F24-8642-CBE87F368CB5}"/>
              </a:ext>
            </a:extLst>
          </p:cNvPr>
          <p:cNvGraphicFramePr>
            <a:graphicFrameLocks noGrp="1"/>
          </p:cNvGraphicFramePr>
          <p:nvPr>
            <p:ph sz="quarter" idx="3"/>
          </p:nvPr>
        </p:nvGraphicFramePr>
        <p:xfrm>
          <a:off x="4500563" y="2276475"/>
          <a:ext cx="4321175" cy="3505200"/>
        </p:xfrm>
        <a:graphic>
          <a:graphicData uri="http://schemas.openxmlformats.org/drawingml/2006/table">
            <a:tbl>
              <a:tblPr/>
              <a:tblGrid>
                <a:gridCol w="4321175">
                  <a:extLst>
                    <a:ext uri="{9D8B030D-6E8A-4147-A177-3AD203B41FA5}">
                      <a16:colId xmlns:a16="http://schemas.microsoft.com/office/drawing/2014/main" val="20000"/>
                    </a:ext>
                  </a:extLst>
                </a:gridCol>
              </a:tblGrid>
              <a:tr h="64770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宋体" pitchFamily="2" charset="-122"/>
                          <a:ea typeface="宋体" pitchFamily="2" charset="-122"/>
                        </a:rPr>
                        <a:t>产生</a:t>
                      </a:r>
                      <a:r>
                        <a:rPr kumimoji="1" lang="en-US" altLang="zh-CN" sz="2000" b="1" i="0" u="none" strike="noStrike" cap="none" normalizeH="0" baseline="0" dirty="0">
                          <a:ln>
                            <a:noFill/>
                          </a:ln>
                          <a:solidFill>
                            <a:schemeClr val="bg1"/>
                          </a:solidFill>
                          <a:effectLst/>
                          <a:latin typeface="宋体" pitchFamily="2" charset="-122"/>
                          <a:ea typeface="宋体" pitchFamily="2" charset="-122"/>
                        </a:rPr>
                        <a:t>I/O</a:t>
                      </a:r>
                      <a:r>
                        <a:rPr kumimoji="1" lang="zh-CN" altLang="en-US" sz="2000" b="1" i="0" u="none" strike="noStrike" cap="none" normalizeH="0" baseline="0" dirty="0">
                          <a:ln>
                            <a:noFill/>
                          </a:ln>
                          <a:solidFill>
                            <a:schemeClr val="bg1"/>
                          </a:solidFill>
                          <a:effectLst/>
                          <a:latin typeface="宋体" pitchFamily="2" charset="-122"/>
                          <a:ea typeface="宋体" pitchFamily="2" charset="-122"/>
                        </a:rPr>
                        <a:t>请求、格式化</a:t>
                      </a:r>
                      <a:r>
                        <a:rPr kumimoji="1" lang="en-US" altLang="zh-CN" sz="2000" b="1" i="0" u="none" strike="noStrike" cap="none" normalizeH="0" baseline="0" dirty="0">
                          <a:ln>
                            <a:noFill/>
                          </a:ln>
                          <a:solidFill>
                            <a:schemeClr val="bg1"/>
                          </a:solidFill>
                          <a:effectLst/>
                          <a:latin typeface="宋体" pitchFamily="2" charset="-122"/>
                          <a:ea typeface="宋体" pitchFamily="2" charset="-122"/>
                        </a:rPr>
                        <a:t>I/O</a:t>
                      </a:r>
                      <a:r>
                        <a:rPr kumimoji="1" lang="zh-CN" altLang="en-US" sz="2000" b="1" i="0" u="none" strike="noStrike" cap="none" normalizeH="0" baseline="0" dirty="0">
                          <a:ln>
                            <a:noFill/>
                          </a:ln>
                          <a:solidFill>
                            <a:schemeClr val="bg1"/>
                          </a:solidFill>
                          <a:effectLst/>
                          <a:latin typeface="宋体" pitchFamily="2" charset="-122"/>
                          <a:ea typeface="宋体" pitchFamily="2" charset="-122"/>
                        </a:rPr>
                        <a:t>、</a:t>
                      </a:r>
                      <a:r>
                        <a:rPr kumimoji="1" lang="en-US" altLang="zh-CN" sz="2000" b="1" i="0" u="none" strike="noStrike" cap="none" normalizeH="0" baseline="0" dirty="0">
                          <a:ln>
                            <a:noFill/>
                          </a:ln>
                          <a:solidFill>
                            <a:schemeClr val="bg1"/>
                          </a:solidFill>
                          <a:effectLst/>
                          <a:latin typeface="宋体" pitchFamily="2" charset="-122"/>
                          <a:ea typeface="宋体" pitchFamily="2" charset="-122"/>
                        </a:rPr>
                        <a:t>Spooling</a:t>
                      </a:r>
                    </a:p>
                  </a:txBody>
                  <a:tcP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0323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宋体" pitchFamily="2" charset="-122"/>
                          <a:ea typeface="宋体" pitchFamily="2" charset="-122"/>
                        </a:rPr>
                        <a:t>映射、保护、分块、缓冲、分配</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016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a:ln>
                          <a:noFill/>
                        </a:ln>
                        <a:solidFill>
                          <a:schemeClr val="bg1"/>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a:ln>
                            <a:noFill/>
                          </a:ln>
                          <a:solidFill>
                            <a:schemeClr val="bg1"/>
                          </a:solidFill>
                          <a:effectLst/>
                          <a:latin typeface="宋体" pitchFamily="2" charset="-122"/>
                          <a:ea typeface="宋体" pitchFamily="2" charset="-122"/>
                        </a:rPr>
                        <a:t>设置设备寄存器，检查寄存器状态</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0323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宋体" pitchFamily="2" charset="-122"/>
                        <a:ea typeface="宋体" pitchFamily="2" charset="-122"/>
                      </a:endParaRP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0323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宋体" pitchFamily="2" charset="-122"/>
                          <a:ea typeface="宋体" pitchFamily="2" charset="-122"/>
                        </a:rPr>
                        <a:t>执行</a:t>
                      </a:r>
                      <a:r>
                        <a:rPr kumimoji="1" lang="en-US" altLang="zh-CN" sz="2000" b="1" i="0" u="none" strike="noStrike" cap="none" normalizeH="0" baseline="0" dirty="0">
                          <a:ln>
                            <a:noFill/>
                          </a:ln>
                          <a:solidFill>
                            <a:schemeClr val="bg1"/>
                          </a:solidFill>
                          <a:effectLst/>
                          <a:latin typeface="宋体" pitchFamily="2" charset="-122"/>
                          <a:ea typeface="宋体" pitchFamily="2" charset="-122"/>
                        </a:rPr>
                        <a:t>I/O</a:t>
                      </a:r>
                      <a:r>
                        <a:rPr kumimoji="1" lang="zh-CN" altLang="en-US" sz="2000" b="1" i="0" u="none" strike="noStrike" cap="none" normalizeH="0" baseline="0" dirty="0">
                          <a:ln>
                            <a:noFill/>
                          </a:ln>
                          <a:solidFill>
                            <a:schemeClr val="bg1"/>
                          </a:solidFill>
                          <a:effectLst/>
                          <a:latin typeface="宋体" pitchFamily="2" charset="-122"/>
                          <a:ea typeface="宋体" pitchFamily="2" charset="-122"/>
                        </a:rPr>
                        <a:t>操作</a:t>
                      </a: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9177" name="Line 36">
            <a:extLst>
              <a:ext uri="{FF2B5EF4-FFF2-40B4-BE49-F238E27FC236}">
                <a16:creationId xmlns:a16="http://schemas.microsoft.com/office/drawing/2014/main" id="{8A2B9954-BE62-423A-9D5E-B2C53F57941B}"/>
              </a:ext>
            </a:extLst>
          </p:cNvPr>
          <p:cNvSpPr>
            <a:spLocks noChangeShapeType="1"/>
          </p:cNvSpPr>
          <p:nvPr/>
        </p:nvSpPr>
        <p:spPr bwMode="auto">
          <a:xfrm flipV="1">
            <a:off x="4213225" y="2133600"/>
            <a:ext cx="0" cy="4248150"/>
          </a:xfrm>
          <a:prstGeom prst="line">
            <a:avLst/>
          </a:prstGeom>
          <a:noFill/>
          <a:ln w="22225">
            <a:solidFill>
              <a:srgbClr val="FFC000"/>
            </a:solidFill>
            <a:round/>
            <a:headEnd/>
            <a:tailEnd type="stealth" w="lg"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9178" name="Line 37">
            <a:extLst>
              <a:ext uri="{FF2B5EF4-FFF2-40B4-BE49-F238E27FC236}">
                <a16:creationId xmlns:a16="http://schemas.microsoft.com/office/drawing/2014/main" id="{C0AEF902-DA14-4C9B-8E36-7E0F5F721486}"/>
              </a:ext>
            </a:extLst>
          </p:cNvPr>
          <p:cNvSpPr>
            <a:spLocks noChangeShapeType="1"/>
          </p:cNvSpPr>
          <p:nvPr/>
        </p:nvSpPr>
        <p:spPr bwMode="auto">
          <a:xfrm flipV="1">
            <a:off x="1476375" y="2133600"/>
            <a:ext cx="0" cy="4248150"/>
          </a:xfrm>
          <a:prstGeom prst="line">
            <a:avLst/>
          </a:prstGeom>
          <a:noFill/>
          <a:ln w="22225">
            <a:solidFill>
              <a:srgbClr val="FFC000"/>
            </a:solidFill>
            <a:round/>
            <a:headEnd type="stealth" w="lg" len="lg"/>
            <a:tailEnd type="none" w="lg"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9179" name="Text Box 38">
            <a:extLst>
              <a:ext uri="{FF2B5EF4-FFF2-40B4-BE49-F238E27FC236}">
                <a16:creationId xmlns:a16="http://schemas.microsoft.com/office/drawing/2014/main" id="{287E24CA-6713-4353-A7EC-09C7D7D1EFCB}"/>
              </a:ext>
            </a:extLst>
          </p:cNvPr>
          <p:cNvSpPr txBox="1">
            <a:spLocks noChangeArrowheads="1"/>
          </p:cNvSpPr>
          <p:nvPr/>
        </p:nvSpPr>
        <p:spPr bwMode="auto">
          <a:xfrm>
            <a:off x="1524000" y="6400800"/>
            <a:ext cx="273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0"/>
              <a:t>图</a:t>
            </a:r>
            <a:r>
              <a:rPr lang="en-US" altLang="zh-CN" sz="1800" b="0"/>
              <a:t>6-1 I/O</a:t>
            </a:r>
            <a:r>
              <a:rPr lang="zh-CN" altLang="en-US" sz="1800" b="0"/>
              <a:t>系统的层次结构</a:t>
            </a:r>
          </a:p>
        </p:txBody>
      </p:sp>
      <p:sp>
        <p:nvSpPr>
          <p:cNvPr id="49180" name="Text Box 41">
            <a:extLst>
              <a:ext uri="{FF2B5EF4-FFF2-40B4-BE49-F238E27FC236}">
                <a16:creationId xmlns:a16="http://schemas.microsoft.com/office/drawing/2014/main" id="{70C5EC56-87E7-43EC-AEC1-F1A603EE26A8}"/>
              </a:ext>
            </a:extLst>
          </p:cNvPr>
          <p:cNvSpPr txBox="1">
            <a:spLocks noChangeArrowheads="1"/>
          </p:cNvSpPr>
          <p:nvPr/>
        </p:nvSpPr>
        <p:spPr bwMode="auto">
          <a:xfrm>
            <a:off x="612775" y="2492375"/>
            <a:ext cx="309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0"/>
              <a:t>硬件无关</a:t>
            </a:r>
          </a:p>
        </p:txBody>
      </p:sp>
      <p:sp>
        <p:nvSpPr>
          <p:cNvPr id="49181" name="Text Box 42">
            <a:extLst>
              <a:ext uri="{FF2B5EF4-FFF2-40B4-BE49-F238E27FC236}">
                <a16:creationId xmlns:a16="http://schemas.microsoft.com/office/drawing/2014/main" id="{B9E2D103-FC08-4C60-A984-CE80D690CE94}"/>
              </a:ext>
            </a:extLst>
          </p:cNvPr>
          <p:cNvSpPr txBox="1">
            <a:spLocks noChangeArrowheads="1"/>
          </p:cNvSpPr>
          <p:nvPr/>
        </p:nvSpPr>
        <p:spPr bwMode="auto">
          <a:xfrm>
            <a:off x="612775" y="4221163"/>
            <a:ext cx="309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0"/>
              <a:t>硬件相关</a:t>
            </a:r>
          </a:p>
        </p:txBody>
      </p:sp>
      <p:sp>
        <p:nvSpPr>
          <p:cNvPr id="15" name="左大括号 14">
            <a:extLst>
              <a:ext uri="{FF2B5EF4-FFF2-40B4-BE49-F238E27FC236}">
                <a16:creationId xmlns:a16="http://schemas.microsoft.com/office/drawing/2014/main" id="{078C75E5-C38C-4E2B-AA4A-E351E76C7EC6}"/>
              </a:ext>
            </a:extLst>
          </p:cNvPr>
          <p:cNvSpPr/>
          <p:nvPr/>
        </p:nvSpPr>
        <p:spPr>
          <a:xfrm>
            <a:off x="1066800" y="4267200"/>
            <a:ext cx="152400" cy="1447800"/>
          </a:xfrm>
          <a:prstGeom prst="leftBrace">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6" name="左大括号 15">
            <a:extLst>
              <a:ext uri="{FF2B5EF4-FFF2-40B4-BE49-F238E27FC236}">
                <a16:creationId xmlns:a16="http://schemas.microsoft.com/office/drawing/2014/main" id="{8AF25A4A-76B0-428D-AFC2-4100A3C47F84}"/>
              </a:ext>
            </a:extLst>
          </p:cNvPr>
          <p:cNvSpPr/>
          <p:nvPr/>
        </p:nvSpPr>
        <p:spPr>
          <a:xfrm>
            <a:off x="1066800" y="2667000"/>
            <a:ext cx="152400" cy="990600"/>
          </a:xfrm>
          <a:prstGeom prst="leftBrace">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Tree>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灯片编号占位符 3">
            <a:extLst>
              <a:ext uri="{FF2B5EF4-FFF2-40B4-BE49-F238E27FC236}">
                <a16:creationId xmlns:a16="http://schemas.microsoft.com/office/drawing/2014/main" id="{F4DDDCEE-7643-4ED1-A607-4A653B6B9C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B7B1823-C738-4924-9725-9606EF98AC82}" type="slidenum">
              <a:rPr lang="en-US" altLang="zh-CN" sz="1400" smtClean="0"/>
              <a:pPr>
                <a:spcBef>
                  <a:spcPct val="0"/>
                </a:spcBef>
                <a:buFontTx/>
                <a:buNone/>
              </a:pPr>
              <a:t>160</a:t>
            </a:fld>
            <a:endParaRPr lang="en-US" altLang="zh-CN" sz="1400"/>
          </a:p>
        </p:txBody>
      </p:sp>
      <p:sp>
        <p:nvSpPr>
          <p:cNvPr id="232451" name="Rectangle 2">
            <a:extLst>
              <a:ext uri="{FF2B5EF4-FFF2-40B4-BE49-F238E27FC236}">
                <a16:creationId xmlns:a16="http://schemas.microsoft.com/office/drawing/2014/main" id="{B7C58ACF-CB07-45A1-9711-0057C6DE1667}"/>
              </a:ext>
            </a:extLst>
          </p:cNvPr>
          <p:cNvSpPr>
            <a:spLocks noChangeArrowheads="1"/>
          </p:cNvSpPr>
          <p:nvPr/>
        </p:nvSpPr>
        <p:spPr bwMode="auto">
          <a:xfrm>
            <a:off x="990600" y="1066800"/>
            <a:ext cx="7086600"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chemeClr val="accent2"/>
              </a:buClr>
              <a:buSzPct val="80000"/>
              <a:buFont typeface="Wingdings" panose="05000000000000000000" pitchFamily="2" charset="2"/>
              <a:buNone/>
            </a:pPr>
            <a:r>
              <a:rPr lang="en-US" altLang="zh-CN" b="1">
                <a:solidFill>
                  <a:srgbClr val="339933"/>
                </a:solidFill>
              </a:rPr>
              <a:t>2</a:t>
            </a:r>
            <a:r>
              <a:rPr lang="zh-CN" altLang="en-US" b="1">
                <a:solidFill>
                  <a:srgbClr val="339933"/>
                </a:solidFill>
              </a:rPr>
              <a:t>．数据交付（</a:t>
            </a:r>
            <a:r>
              <a:rPr lang="en-US" altLang="zh-CN" b="1">
                <a:solidFill>
                  <a:srgbClr val="339933"/>
                </a:solidFill>
              </a:rPr>
              <a:t>Data Delivery</a:t>
            </a:r>
            <a:r>
              <a:rPr lang="zh-CN" altLang="en-US" b="1">
                <a:solidFill>
                  <a:srgbClr val="339933"/>
                </a:solidFill>
              </a:rPr>
              <a:t>）</a:t>
            </a:r>
          </a:p>
          <a:p>
            <a:pPr eaLnBrk="1" hangingPunct="1">
              <a:lnSpc>
                <a:spcPct val="120000"/>
              </a:lnSpc>
              <a:spcBef>
                <a:spcPct val="50000"/>
              </a:spcBef>
              <a:buClr>
                <a:schemeClr val="accent2"/>
              </a:buClr>
              <a:buSzPct val="80000"/>
              <a:buFont typeface="Wingdings" panose="05000000000000000000" pitchFamily="2" charset="2"/>
              <a:buNone/>
            </a:pPr>
            <a:r>
              <a:rPr lang="zh-CN" altLang="en-US" b="1">
                <a:solidFill>
                  <a:schemeClr val="tx2"/>
                </a:solidFill>
              </a:rPr>
              <a:t>   </a:t>
            </a:r>
            <a:r>
              <a:rPr lang="zh-CN" altLang="en-US" sz="2800" b="1">
                <a:solidFill>
                  <a:schemeClr val="tx2"/>
                </a:solidFill>
              </a:rPr>
              <a:t>是指将磁盘高速缓存中的数据传送给请求者进程。</a:t>
            </a:r>
            <a:endParaRPr lang="zh-CN" altLang="en-US" b="1">
              <a:solidFill>
                <a:schemeClr val="tx2"/>
              </a:solidFill>
            </a:endParaRPr>
          </a:p>
          <a:p>
            <a:pPr lvl="1" eaLnBrk="1" hangingPunct="1">
              <a:lnSpc>
                <a:spcPct val="120000"/>
              </a:lnSpc>
              <a:spcBef>
                <a:spcPct val="50000"/>
              </a:spcBef>
              <a:buClr>
                <a:schemeClr val="accent2"/>
              </a:buClr>
              <a:buSzPct val="80000"/>
              <a:buFont typeface="Wingdings" panose="05000000000000000000" pitchFamily="2" charset="2"/>
              <a:buChar char="l"/>
            </a:pPr>
            <a:r>
              <a:rPr lang="zh-CN" altLang="en-US" sz="2400" b="1">
                <a:solidFill>
                  <a:srgbClr val="FF6600"/>
                </a:solidFill>
              </a:rPr>
              <a:t>数据交付：</a:t>
            </a:r>
            <a:r>
              <a:rPr lang="zh-CN" altLang="en-US" sz="2400" b="1"/>
              <a:t>直接将高速缓存中的数据传送到请求者进程的内存工作区。</a:t>
            </a:r>
          </a:p>
          <a:p>
            <a:pPr lvl="1" eaLnBrk="1" hangingPunct="1">
              <a:lnSpc>
                <a:spcPct val="120000"/>
              </a:lnSpc>
              <a:spcBef>
                <a:spcPct val="50000"/>
              </a:spcBef>
              <a:buClr>
                <a:schemeClr val="accent2"/>
              </a:buClr>
              <a:buSzPct val="80000"/>
              <a:buFont typeface="Wingdings" panose="05000000000000000000" pitchFamily="2" charset="2"/>
              <a:buChar char="l"/>
            </a:pPr>
            <a:r>
              <a:rPr lang="zh-CN" altLang="en-US" sz="2400" b="1">
                <a:solidFill>
                  <a:srgbClr val="FF6600"/>
                </a:solidFill>
              </a:rPr>
              <a:t>指针交付：</a:t>
            </a:r>
            <a:r>
              <a:rPr lang="zh-CN" altLang="en-US" sz="2400" b="1"/>
              <a:t>只将指向高速缓存中某区域的指针交付给请求者进程。</a:t>
            </a:r>
            <a:endParaRPr lang="zh-CN" altLang="en-US" sz="3600" b="1">
              <a:solidFill>
                <a:srgbClr val="FFFF00"/>
              </a:solidFill>
            </a:endParaRPr>
          </a:p>
        </p:txBody>
      </p:sp>
      <p:sp>
        <p:nvSpPr>
          <p:cNvPr id="232452" name="矩形 6">
            <a:extLst>
              <a:ext uri="{FF2B5EF4-FFF2-40B4-BE49-F238E27FC236}">
                <a16:creationId xmlns:a16="http://schemas.microsoft.com/office/drawing/2014/main" id="{A6018CFC-7571-4441-ADBD-90468A8C26B0}"/>
              </a:ext>
            </a:extLst>
          </p:cNvPr>
          <p:cNvSpPr>
            <a:spLocks noChangeArrowheads="1"/>
          </p:cNvSpPr>
          <p:nvPr/>
        </p:nvSpPr>
        <p:spPr bwMode="auto">
          <a:xfrm>
            <a:off x="914400" y="5257800"/>
            <a:ext cx="7620000" cy="8302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t> 后一种方式由于所传送的数据量少，因而节省了数据从磁盘高速缓存存储空间到进程的内存工作区的时间。</a:t>
            </a:r>
            <a:endParaRPr lang="zh-CN" altLang="en-US" sz="2400"/>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灯片编号占位符 3">
            <a:extLst>
              <a:ext uri="{FF2B5EF4-FFF2-40B4-BE49-F238E27FC236}">
                <a16:creationId xmlns:a16="http://schemas.microsoft.com/office/drawing/2014/main" id="{57DD1F68-1CE5-4380-9F0D-0E8FE33272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575FB3C-71AC-4240-B355-31D0B1F97554}" type="slidenum">
              <a:rPr lang="en-US" altLang="zh-CN" sz="1400" smtClean="0"/>
              <a:pPr>
                <a:spcBef>
                  <a:spcPct val="0"/>
                </a:spcBef>
                <a:buFontTx/>
                <a:buNone/>
              </a:pPr>
              <a:t>161</a:t>
            </a:fld>
            <a:endParaRPr lang="en-US" altLang="zh-CN" sz="1400"/>
          </a:p>
        </p:txBody>
      </p:sp>
      <p:sp>
        <p:nvSpPr>
          <p:cNvPr id="233475" name="Text Box 4">
            <a:extLst>
              <a:ext uri="{FF2B5EF4-FFF2-40B4-BE49-F238E27FC236}">
                <a16:creationId xmlns:a16="http://schemas.microsoft.com/office/drawing/2014/main" id="{AA99A564-DE06-4B78-A510-CB4451048AE2}"/>
              </a:ext>
            </a:extLst>
          </p:cNvPr>
          <p:cNvSpPr txBox="1">
            <a:spLocks noChangeArrowheads="1"/>
          </p:cNvSpPr>
          <p:nvPr/>
        </p:nvSpPr>
        <p:spPr bwMode="auto">
          <a:xfrm>
            <a:off x="1295400" y="533400"/>
            <a:ext cx="172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3. </a:t>
            </a:r>
            <a:r>
              <a:rPr lang="zh-CN" altLang="en-US" sz="2400" b="1"/>
              <a:t>置换算法</a:t>
            </a:r>
          </a:p>
        </p:txBody>
      </p:sp>
      <p:sp>
        <p:nvSpPr>
          <p:cNvPr id="111622" name="Text Box 5">
            <a:extLst>
              <a:ext uri="{FF2B5EF4-FFF2-40B4-BE49-F238E27FC236}">
                <a16:creationId xmlns:a16="http://schemas.microsoft.com/office/drawing/2014/main" id="{C6C939C6-396A-4F08-A664-A68A5A86A109}"/>
              </a:ext>
            </a:extLst>
          </p:cNvPr>
          <p:cNvSpPr txBox="1">
            <a:spLocks noChangeArrowheads="1"/>
          </p:cNvSpPr>
          <p:nvPr/>
        </p:nvSpPr>
        <p:spPr bwMode="auto">
          <a:xfrm>
            <a:off x="609600" y="1447800"/>
            <a:ext cx="8002588" cy="5078413"/>
          </a:xfrm>
          <a:prstGeom prst="rect">
            <a:avLst/>
          </a:prstGeom>
          <a:noFill/>
          <a:ln>
            <a:noFill/>
          </a:ln>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50000"/>
              </a:spcBef>
              <a:buFontTx/>
              <a:buNone/>
              <a:defRPr/>
            </a:pPr>
            <a:r>
              <a:rPr lang="zh-CN" altLang="en-US" sz="2400" b="1" dirty="0"/>
              <a:t>磁盘高速缓存满，置换要考虑了以下几点：</a:t>
            </a:r>
          </a:p>
          <a:p>
            <a:pPr marL="914400" lvl="1" indent="-457200" eaLnBrk="1" hangingPunct="1">
              <a:lnSpc>
                <a:spcPct val="150000"/>
              </a:lnSpc>
              <a:spcBef>
                <a:spcPct val="50000"/>
              </a:spcBef>
              <a:buFontTx/>
              <a:buAutoNum type="arabicParenBoth"/>
              <a:defRPr/>
            </a:pPr>
            <a:r>
              <a:rPr lang="zh-CN" altLang="en-US" sz="2400" b="1" dirty="0">
                <a:solidFill>
                  <a:schemeClr val="accent2"/>
                </a:solidFill>
              </a:rPr>
              <a:t>访问频率</a:t>
            </a:r>
            <a:r>
              <a:rPr lang="zh-CN" altLang="en-US" sz="2400" b="1" dirty="0"/>
              <a:t>。磁盘高速缓存访问频率与磁盘访问频率相当 </a:t>
            </a:r>
            <a:endParaRPr lang="en-US" altLang="zh-CN" sz="2400" b="1" dirty="0"/>
          </a:p>
          <a:p>
            <a:pPr marL="914400" lvl="1" indent="-457200" eaLnBrk="1" hangingPunct="1">
              <a:lnSpc>
                <a:spcPct val="150000"/>
              </a:lnSpc>
              <a:spcBef>
                <a:spcPct val="50000"/>
              </a:spcBef>
              <a:buFontTx/>
              <a:buAutoNum type="arabicParenBoth"/>
              <a:defRPr/>
            </a:pPr>
            <a:r>
              <a:rPr lang="zh-CN" altLang="en-US" sz="2400" b="1" dirty="0">
                <a:solidFill>
                  <a:schemeClr val="accent2"/>
                </a:solidFill>
              </a:rPr>
              <a:t>可预见性</a:t>
            </a:r>
            <a:r>
              <a:rPr lang="zh-CN" altLang="en-US" sz="2400" b="1" dirty="0"/>
              <a:t>。磁盘高速缓存中哪些数据会被访问，大部分可预见</a:t>
            </a:r>
          </a:p>
          <a:p>
            <a:pPr lvl="1" eaLnBrk="1" hangingPunct="1">
              <a:lnSpc>
                <a:spcPct val="150000"/>
              </a:lnSpc>
              <a:spcBef>
                <a:spcPct val="50000"/>
              </a:spcBef>
              <a:buFontTx/>
              <a:buNone/>
              <a:defRPr/>
            </a:pPr>
            <a:r>
              <a:rPr lang="en-US" altLang="zh-CN" sz="2400" b="1" dirty="0"/>
              <a:t>(3) </a:t>
            </a:r>
            <a:r>
              <a:rPr lang="zh-CN" altLang="en-US" sz="2400" b="1" dirty="0">
                <a:solidFill>
                  <a:schemeClr val="accent2"/>
                </a:solidFill>
              </a:rPr>
              <a:t>数据的一致性</a:t>
            </a:r>
            <a:r>
              <a:rPr lang="zh-CN" altLang="en-US" sz="2400" b="1" dirty="0"/>
              <a:t>。</a:t>
            </a:r>
            <a:r>
              <a:rPr lang="en-US" altLang="zh-CN" sz="2400" b="1" dirty="0"/>
              <a:t>LRU </a:t>
            </a:r>
            <a:r>
              <a:rPr lang="zh-CN" altLang="en-US" sz="2400" b="1" dirty="0"/>
              <a:t>链，头部存放会影响一致性盘块和不再使用盘块，这些盘块应优先写回磁盘中，避免数据不一致</a:t>
            </a:r>
            <a:r>
              <a:rPr lang="en-US" altLang="zh-CN" sz="2400" b="1"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1622">
                                            <p:txEl>
                                              <p:pRg st="0" end="0"/>
                                            </p:txEl>
                                          </p:spTgt>
                                        </p:tgtEl>
                                        <p:attrNameLst>
                                          <p:attrName>style.visibility</p:attrName>
                                        </p:attrNameLst>
                                      </p:cBhvr>
                                      <p:to>
                                        <p:strVal val="visible"/>
                                      </p:to>
                                    </p:set>
                                    <p:animEffect transition="in" filter="slide(fromBottom)">
                                      <p:cBhvr>
                                        <p:cTn id="7" dur="500"/>
                                        <p:tgtEl>
                                          <p:spTgt spid="1116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1622">
                                            <p:txEl>
                                              <p:pRg st="1" end="1"/>
                                            </p:txEl>
                                          </p:spTgt>
                                        </p:tgtEl>
                                        <p:attrNameLst>
                                          <p:attrName>style.visibility</p:attrName>
                                        </p:attrNameLst>
                                      </p:cBhvr>
                                      <p:to>
                                        <p:strVal val="visible"/>
                                      </p:to>
                                    </p:set>
                                    <p:animEffect transition="in" filter="slide(fromBottom)">
                                      <p:cBhvr>
                                        <p:cTn id="12" dur="500"/>
                                        <p:tgtEl>
                                          <p:spTgt spid="11162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1622">
                                            <p:txEl>
                                              <p:pRg st="2" end="2"/>
                                            </p:txEl>
                                          </p:spTgt>
                                        </p:tgtEl>
                                        <p:attrNameLst>
                                          <p:attrName>style.visibility</p:attrName>
                                        </p:attrNameLst>
                                      </p:cBhvr>
                                      <p:to>
                                        <p:strVal val="visible"/>
                                      </p:to>
                                    </p:set>
                                    <p:animEffect transition="in" filter="slide(fromBottom)">
                                      <p:cBhvr>
                                        <p:cTn id="17" dur="500"/>
                                        <p:tgtEl>
                                          <p:spTgt spid="11162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1622">
                                            <p:txEl>
                                              <p:pRg st="3" end="3"/>
                                            </p:txEl>
                                          </p:spTgt>
                                        </p:tgtEl>
                                        <p:attrNameLst>
                                          <p:attrName>style.visibility</p:attrName>
                                        </p:attrNameLst>
                                      </p:cBhvr>
                                      <p:to>
                                        <p:strVal val="visible"/>
                                      </p:to>
                                    </p:set>
                                    <p:animEffect transition="in" filter="slide(fromBottom)">
                                      <p:cBhvr>
                                        <p:cTn id="22" dur="500"/>
                                        <p:tgtEl>
                                          <p:spTgt spid="1116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2" grpId="0" build="p" bldLvl="2"/>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灯片编号占位符 3">
            <a:extLst>
              <a:ext uri="{FF2B5EF4-FFF2-40B4-BE49-F238E27FC236}">
                <a16:creationId xmlns:a16="http://schemas.microsoft.com/office/drawing/2014/main" id="{738A7E25-B923-4596-AFD6-50F8CD0594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6BFA751-EC10-4DF7-93C2-D752B5A538F0}" type="slidenum">
              <a:rPr lang="en-US" altLang="zh-CN" sz="1400" smtClean="0"/>
              <a:pPr>
                <a:spcBef>
                  <a:spcPct val="0"/>
                </a:spcBef>
                <a:buFontTx/>
                <a:buNone/>
              </a:pPr>
              <a:t>162</a:t>
            </a:fld>
            <a:endParaRPr lang="en-US" altLang="zh-CN" sz="1400"/>
          </a:p>
        </p:txBody>
      </p:sp>
      <p:sp>
        <p:nvSpPr>
          <p:cNvPr id="234499" name="Text Box 4">
            <a:extLst>
              <a:ext uri="{FF2B5EF4-FFF2-40B4-BE49-F238E27FC236}">
                <a16:creationId xmlns:a16="http://schemas.microsoft.com/office/drawing/2014/main" id="{926D4276-B85B-4CF3-8BB9-992DBFB3595F}"/>
              </a:ext>
            </a:extLst>
          </p:cNvPr>
          <p:cNvSpPr txBox="1">
            <a:spLocks noChangeArrowheads="1"/>
          </p:cNvSpPr>
          <p:nvPr/>
        </p:nvSpPr>
        <p:spPr bwMode="auto">
          <a:xfrm>
            <a:off x="1143000" y="381000"/>
            <a:ext cx="301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4. </a:t>
            </a:r>
            <a:r>
              <a:rPr lang="zh-CN" altLang="en-US" sz="2400" b="1"/>
              <a:t>周期性地写回磁盘 </a:t>
            </a:r>
          </a:p>
        </p:txBody>
      </p:sp>
      <p:sp>
        <p:nvSpPr>
          <p:cNvPr id="153605" name="Text Box 5">
            <a:extLst>
              <a:ext uri="{FF2B5EF4-FFF2-40B4-BE49-F238E27FC236}">
                <a16:creationId xmlns:a16="http://schemas.microsoft.com/office/drawing/2014/main" id="{29764FBF-D1E7-426F-AB30-09473F14EF21}"/>
              </a:ext>
            </a:extLst>
          </p:cNvPr>
          <p:cNvSpPr txBox="1">
            <a:spLocks noChangeArrowheads="1"/>
          </p:cNvSpPr>
          <p:nvPr/>
        </p:nvSpPr>
        <p:spPr bwMode="auto">
          <a:xfrm>
            <a:off x="609600" y="1524000"/>
            <a:ext cx="807720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Font typeface="Wingdings" panose="05000000000000000000" pitchFamily="2" charset="2"/>
              <a:buChar char="n"/>
            </a:pPr>
            <a:r>
              <a:rPr lang="en-US" altLang="zh-CN" sz="2300" b="1"/>
              <a:t>  </a:t>
            </a:r>
            <a:r>
              <a:rPr lang="zh-CN" altLang="en-US" sz="2300" b="1"/>
              <a:t>在</a:t>
            </a:r>
            <a:r>
              <a:rPr lang="en-US" altLang="zh-CN" sz="2300" b="1">
                <a:solidFill>
                  <a:srgbClr val="FF6600"/>
                </a:solidFill>
              </a:rPr>
              <a:t>UNIX</a:t>
            </a:r>
            <a:r>
              <a:rPr lang="zh-CN" altLang="en-US" sz="2300" b="1"/>
              <a:t>系统中专门增设了一个修改</a:t>
            </a:r>
            <a:r>
              <a:rPr lang="en-US" altLang="zh-CN" sz="2300" b="1"/>
              <a:t>(update)</a:t>
            </a:r>
            <a:r>
              <a:rPr lang="zh-CN" altLang="en-US" sz="2300" b="1"/>
              <a:t>程序， 使之在后台运行，该程序</a:t>
            </a:r>
            <a:r>
              <a:rPr lang="zh-CN" altLang="en-US" sz="2300" b="1">
                <a:solidFill>
                  <a:schemeClr val="accent2"/>
                </a:solidFill>
              </a:rPr>
              <a:t>周期性</a:t>
            </a:r>
            <a:r>
              <a:rPr lang="zh-CN" altLang="en-US" sz="2300" b="1"/>
              <a:t>地调用一个</a:t>
            </a:r>
            <a:r>
              <a:rPr lang="zh-CN" altLang="en-US" sz="2300" b="1">
                <a:solidFill>
                  <a:schemeClr val="accent2"/>
                </a:solidFill>
              </a:rPr>
              <a:t>系统调用</a:t>
            </a:r>
            <a:r>
              <a:rPr lang="en-US" altLang="zh-CN" sz="2300" b="1">
                <a:solidFill>
                  <a:schemeClr val="accent2"/>
                </a:solidFill>
              </a:rPr>
              <a:t>SYNC</a:t>
            </a:r>
            <a:r>
              <a:rPr lang="zh-CN" altLang="en-US" sz="2300" b="1"/>
              <a:t>。该调用的主要功能是</a:t>
            </a:r>
            <a:r>
              <a:rPr lang="zh-CN" altLang="en-US" sz="2300" b="1">
                <a:solidFill>
                  <a:schemeClr val="hlink"/>
                </a:solidFill>
              </a:rPr>
              <a:t>强制性地将所有在高速缓存中已修改的盘块数据写回磁盘</a:t>
            </a:r>
            <a:r>
              <a:rPr lang="zh-CN" altLang="en-US" sz="2300" b="1"/>
              <a:t>。一般是把两次调用</a:t>
            </a:r>
            <a:r>
              <a:rPr lang="en-US" altLang="zh-CN" sz="2300" b="1"/>
              <a:t>SYNC</a:t>
            </a:r>
            <a:r>
              <a:rPr lang="zh-CN" altLang="en-US" sz="2300" b="1"/>
              <a:t>的时间间隔定为</a:t>
            </a:r>
            <a:r>
              <a:rPr lang="en-US" altLang="zh-CN" sz="2300" b="1"/>
              <a:t>30s</a:t>
            </a:r>
            <a:r>
              <a:rPr lang="zh-CN" altLang="en-US" sz="2300" b="1"/>
              <a:t>。这样，因系统故障所造成的工作损失不会超过</a:t>
            </a:r>
            <a:r>
              <a:rPr lang="en-US" altLang="zh-CN" sz="2300" b="1"/>
              <a:t>30s</a:t>
            </a:r>
            <a:r>
              <a:rPr lang="zh-CN" altLang="en-US" sz="2300" b="1"/>
              <a:t>的劳动量。</a:t>
            </a:r>
          </a:p>
          <a:p>
            <a:pPr algn="just" eaLnBrk="1" hangingPunct="1">
              <a:lnSpc>
                <a:spcPct val="130000"/>
              </a:lnSpc>
              <a:spcBef>
                <a:spcPct val="50000"/>
              </a:spcBef>
              <a:buFont typeface="Wingdings" panose="05000000000000000000" pitchFamily="2" charset="2"/>
              <a:buChar char="n"/>
            </a:pPr>
            <a:r>
              <a:rPr lang="zh-CN" altLang="en-US" sz="2300" b="1"/>
              <a:t>而在</a:t>
            </a:r>
            <a:r>
              <a:rPr lang="en-US" altLang="zh-CN" sz="2300" b="1">
                <a:solidFill>
                  <a:srgbClr val="339933"/>
                </a:solidFill>
              </a:rPr>
              <a:t>MS-DOS</a:t>
            </a:r>
            <a:r>
              <a:rPr lang="zh-CN" altLang="en-US" sz="2300" b="1"/>
              <a:t>中所采用的方法是：只要高速缓存中的</a:t>
            </a:r>
            <a:r>
              <a:rPr lang="zh-CN" altLang="en-US" sz="2300" b="1">
                <a:solidFill>
                  <a:schemeClr val="hlink"/>
                </a:solidFill>
              </a:rPr>
              <a:t>某盘块数据被修改</a:t>
            </a:r>
            <a:r>
              <a:rPr lang="zh-CN" altLang="en-US" sz="2300" b="1"/>
              <a:t>，便</a:t>
            </a:r>
            <a:r>
              <a:rPr lang="zh-CN" altLang="en-US" sz="2300" b="1">
                <a:solidFill>
                  <a:schemeClr val="hlink"/>
                </a:solidFill>
              </a:rPr>
              <a:t>立即</a:t>
            </a:r>
            <a:r>
              <a:rPr lang="zh-CN" altLang="en-US" sz="2300" b="1"/>
              <a:t>将它</a:t>
            </a:r>
            <a:r>
              <a:rPr lang="zh-CN" altLang="en-US" sz="2300" b="1">
                <a:solidFill>
                  <a:schemeClr val="hlink"/>
                </a:solidFill>
              </a:rPr>
              <a:t>写回磁盘</a:t>
            </a:r>
            <a:r>
              <a:rPr lang="zh-CN" altLang="en-US" sz="2300" b="1"/>
              <a:t>，并将这种高速缓存称为</a:t>
            </a:r>
            <a:r>
              <a:rPr lang="zh-CN" altLang="en-US" sz="2300" b="1">
                <a:latin typeface="Courier New" panose="02070309020205020404" pitchFamily="49" charset="0"/>
              </a:rPr>
              <a:t>“</a:t>
            </a:r>
            <a:r>
              <a:rPr lang="zh-CN" altLang="en-US" sz="2300" b="1"/>
              <a:t>写穿透式高速缓存</a:t>
            </a:r>
            <a:r>
              <a:rPr lang="zh-CN" altLang="en-US" sz="2300" b="1">
                <a:latin typeface="Courier New" panose="02070309020205020404" pitchFamily="49" charset="0"/>
              </a:rPr>
              <a:t>”</a:t>
            </a:r>
            <a:r>
              <a:rPr lang="en-US" altLang="zh-CN" sz="2300" b="1"/>
              <a:t>(write-through cache)</a:t>
            </a:r>
            <a:r>
              <a:rPr lang="zh-CN" altLang="en-US" sz="2300" b="1"/>
              <a:t>。 </a:t>
            </a:r>
            <a:r>
              <a:rPr lang="en-US" altLang="zh-CN" sz="2300" b="1"/>
              <a:t>MS-DOS</a:t>
            </a:r>
            <a:r>
              <a:rPr lang="zh-CN" altLang="en-US" sz="2300" b="1"/>
              <a:t>所采用的写回方式，几乎不会造成数据的丢失， 但须频繁地启动磁盘。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3605">
                                            <p:txEl>
                                              <p:pRg st="0" end="0"/>
                                            </p:txEl>
                                          </p:spTgt>
                                        </p:tgtEl>
                                        <p:attrNameLst>
                                          <p:attrName>style.visibility</p:attrName>
                                        </p:attrNameLst>
                                      </p:cBhvr>
                                      <p:to>
                                        <p:strVal val="visible"/>
                                      </p:to>
                                    </p:set>
                                    <p:animEffect transition="in" filter="slide(fromBottom)">
                                      <p:cBhvr>
                                        <p:cTn id="7" dur="500"/>
                                        <p:tgtEl>
                                          <p:spTgt spid="1536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3605">
                                            <p:txEl>
                                              <p:pRg st="1" end="1"/>
                                            </p:txEl>
                                          </p:spTgt>
                                        </p:tgtEl>
                                        <p:attrNameLst>
                                          <p:attrName>style.visibility</p:attrName>
                                        </p:attrNameLst>
                                      </p:cBhvr>
                                      <p:to>
                                        <p:strVal val="visible"/>
                                      </p:to>
                                    </p:set>
                                    <p:animEffect transition="in" filter="slide(fromBottom)">
                                      <p:cBhvr>
                                        <p:cTn id="12" dur="500"/>
                                        <p:tgtEl>
                                          <p:spTgt spid="1536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5"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灯片编号占位符 3">
            <a:extLst>
              <a:ext uri="{FF2B5EF4-FFF2-40B4-BE49-F238E27FC236}">
                <a16:creationId xmlns:a16="http://schemas.microsoft.com/office/drawing/2014/main" id="{371404BA-4338-406C-A658-F14BC3CB25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B79DAC5-DE0D-43F8-BDFB-1CBEB827BF1D}" type="slidenum">
              <a:rPr lang="en-US" altLang="zh-CN" sz="1400" smtClean="0"/>
              <a:pPr>
                <a:spcBef>
                  <a:spcPct val="0"/>
                </a:spcBef>
                <a:buFontTx/>
                <a:buNone/>
              </a:pPr>
              <a:t>163</a:t>
            </a:fld>
            <a:endParaRPr lang="en-US" altLang="zh-CN" sz="1400"/>
          </a:p>
        </p:txBody>
      </p:sp>
      <p:sp>
        <p:nvSpPr>
          <p:cNvPr id="235523" name="Text Box 4">
            <a:extLst>
              <a:ext uri="{FF2B5EF4-FFF2-40B4-BE49-F238E27FC236}">
                <a16:creationId xmlns:a16="http://schemas.microsoft.com/office/drawing/2014/main" id="{74FFA1C0-645D-458F-A799-5F415A9B5477}"/>
              </a:ext>
            </a:extLst>
          </p:cNvPr>
          <p:cNvSpPr txBox="1">
            <a:spLocks noChangeArrowheads="1"/>
          </p:cNvSpPr>
          <p:nvPr/>
        </p:nvSpPr>
        <p:spPr bwMode="auto">
          <a:xfrm>
            <a:off x="1331913" y="692150"/>
            <a:ext cx="55165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t>5.6.4 </a:t>
            </a:r>
            <a:r>
              <a:rPr lang="zh-CN" altLang="en-US" sz="2800" b="1"/>
              <a:t>提高磁盘</a:t>
            </a:r>
            <a:r>
              <a:rPr lang="en-US" altLang="zh-CN" sz="2800" b="1"/>
              <a:t>I/O</a:t>
            </a:r>
            <a:r>
              <a:rPr lang="zh-CN" altLang="en-US" sz="2800" b="1"/>
              <a:t>速度的其它方法 </a:t>
            </a:r>
          </a:p>
        </p:txBody>
      </p:sp>
      <p:sp>
        <p:nvSpPr>
          <p:cNvPr id="152583" name="Text Box 5">
            <a:extLst>
              <a:ext uri="{FF2B5EF4-FFF2-40B4-BE49-F238E27FC236}">
                <a16:creationId xmlns:a16="http://schemas.microsoft.com/office/drawing/2014/main" id="{9B095455-6DFF-4DBB-8634-43AE74361A3E}"/>
              </a:ext>
            </a:extLst>
          </p:cNvPr>
          <p:cNvSpPr txBox="1">
            <a:spLocks noChangeArrowheads="1"/>
          </p:cNvSpPr>
          <p:nvPr/>
        </p:nvSpPr>
        <p:spPr bwMode="auto">
          <a:xfrm>
            <a:off x="609600" y="1371600"/>
            <a:ext cx="78486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AutoNum type="arabicPeriod"/>
            </a:pPr>
            <a:r>
              <a:rPr lang="zh-CN" altLang="en-US" sz="2400" b="1">
                <a:latin typeface="黑体" panose="02010609060101010101" pitchFamily="49" charset="-122"/>
                <a:ea typeface="黑体" panose="02010609060101010101" pitchFamily="49" charset="-122"/>
              </a:rPr>
              <a:t>提前读</a:t>
            </a:r>
            <a:r>
              <a:rPr lang="en-US" altLang="zh-CN" sz="2400" b="1">
                <a:latin typeface="黑体" panose="02010609060101010101" pitchFamily="49" charset="-122"/>
                <a:ea typeface="黑体" panose="02010609060101010101" pitchFamily="49" charset="-122"/>
              </a:rPr>
              <a:t>(Read-Ahead) </a:t>
            </a:r>
            <a:r>
              <a:rPr lang="en-US" altLang="zh-CN" sz="2400" b="1"/>
              <a:t>:</a:t>
            </a:r>
            <a:r>
              <a:rPr lang="zh-CN" altLang="en-US" sz="2400" b="1"/>
              <a:t>等效提高</a:t>
            </a:r>
          </a:p>
          <a:p>
            <a:pPr eaLnBrk="1" hangingPunct="1">
              <a:lnSpc>
                <a:spcPct val="150000"/>
              </a:lnSpc>
              <a:spcBef>
                <a:spcPct val="0"/>
              </a:spcBef>
              <a:buFontTx/>
              <a:buNone/>
            </a:pPr>
            <a:r>
              <a:rPr lang="en-US" altLang="zh-CN" sz="2400" b="1"/>
              <a:t>2.   </a:t>
            </a:r>
            <a:r>
              <a:rPr lang="zh-CN" altLang="en-US" sz="2400" b="1">
                <a:latin typeface="黑体" panose="02010609060101010101" pitchFamily="49" charset="-122"/>
                <a:ea typeface="黑体" panose="02010609060101010101" pitchFamily="49" charset="-122"/>
              </a:rPr>
              <a:t>延迟写 </a:t>
            </a:r>
            <a:r>
              <a:rPr lang="en-US" altLang="zh-CN" sz="2400" b="1"/>
              <a:t>:</a:t>
            </a:r>
            <a:r>
              <a:rPr lang="zh-CN" altLang="en-US" sz="2400" b="1"/>
              <a:t>缓冲区数据不立即写回磁盘，先挂到队尾，直至移动到队首时再把数据写入磁盘</a:t>
            </a:r>
          </a:p>
          <a:p>
            <a:pPr eaLnBrk="1" hangingPunct="1">
              <a:lnSpc>
                <a:spcPct val="150000"/>
              </a:lnSpc>
              <a:spcBef>
                <a:spcPct val="0"/>
              </a:spcBef>
              <a:buFontTx/>
              <a:buNone/>
            </a:pPr>
            <a:r>
              <a:rPr lang="en-US" altLang="zh-CN" sz="2400" b="1"/>
              <a:t>3.  </a:t>
            </a:r>
            <a:r>
              <a:rPr lang="zh-CN" altLang="en-US" sz="2400" b="1">
                <a:latin typeface="黑体" panose="02010609060101010101" pitchFamily="49" charset="-122"/>
                <a:ea typeface="黑体" panose="02010609060101010101" pitchFamily="49" charset="-122"/>
              </a:rPr>
              <a:t>优化物理块的分布 </a:t>
            </a:r>
            <a:r>
              <a:rPr lang="en-US" altLang="zh-CN" sz="2400" b="1">
                <a:latin typeface="黑体" panose="02010609060101010101" pitchFamily="49" charset="-122"/>
                <a:ea typeface="黑体" panose="02010609060101010101" pitchFamily="49" charset="-122"/>
              </a:rPr>
              <a:t>:</a:t>
            </a:r>
            <a:r>
              <a:rPr lang="zh-CN" altLang="en-US" sz="2400" b="1"/>
              <a:t>为一个文件分配盘块尽量安排在同一磁道或相邻磁道上</a:t>
            </a:r>
          </a:p>
          <a:p>
            <a:pPr eaLnBrk="1" hangingPunct="1">
              <a:lnSpc>
                <a:spcPct val="150000"/>
              </a:lnSpc>
              <a:spcBef>
                <a:spcPct val="0"/>
              </a:spcBef>
              <a:buFontTx/>
              <a:buNone/>
            </a:pPr>
            <a:r>
              <a:rPr lang="en-US" altLang="zh-CN" sz="2400" b="1"/>
              <a:t>4.</a:t>
            </a:r>
            <a:r>
              <a:rPr lang="en-US" altLang="zh-CN" sz="2400" b="1">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虚拟盘 </a:t>
            </a:r>
            <a:r>
              <a:rPr lang="en-US" altLang="zh-CN" sz="2400" b="1">
                <a:latin typeface="黑体" panose="02010609060101010101" pitchFamily="49" charset="-122"/>
                <a:ea typeface="黑体" panose="02010609060101010101" pitchFamily="49" charset="-122"/>
              </a:rPr>
              <a:t>:</a:t>
            </a:r>
            <a:r>
              <a:rPr lang="zh-CN" altLang="en-US" sz="2400" b="1"/>
              <a:t>利用内存空间访问磁盘，成</a:t>
            </a:r>
            <a:r>
              <a:rPr lang="en-US" altLang="zh-CN" sz="2400" b="1"/>
              <a:t>RAM</a:t>
            </a:r>
            <a:r>
              <a:rPr lang="zh-CN" altLang="en-US" sz="2400" b="1"/>
              <a:t>盘</a:t>
            </a:r>
            <a:r>
              <a:rPr lang="en-US" altLang="zh-CN" sz="2400" b="1"/>
              <a:t>.</a:t>
            </a:r>
          </a:p>
          <a:p>
            <a:pPr eaLnBrk="1" hangingPunct="1">
              <a:lnSpc>
                <a:spcPct val="150000"/>
              </a:lnSpc>
              <a:spcBef>
                <a:spcPct val="0"/>
              </a:spcBef>
              <a:buFontTx/>
              <a:buNone/>
            </a:pPr>
            <a:r>
              <a:rPr lang="zh-CN" altLang="en-US" sz="2400" b="1"/>
              <a:t>          存放临时文件</a:t>
            </a:r>
            <a:r>
              <a:rPr lang="en-US" altLang="zh-CN" sz="2400" b="1"/>
              <a:t>(ramdisk </a:t>
            </a:r>
            <a:r>
              <a:rPr lang="zh-CN" altLang="en-US" sz="2400" b="1"/>
              <a:t>软件设置</a:t>
            </a:r>
            <a:r>
              <a:rPr lang="en-US" altLang="zh-CN" sz="2400" b="1"/>
              <a:t>)</a:t>
            </a:r>
          </a:p>
        </p:txBody>
      </p:sp>
      <p:pic>
        <p:nvPicPr>
          <p:cNvPr id="113673" name="Picture 9">
            <a:extLst>
              <a:ext uri="{FF2B5EF4-FFF2-40B4-BE49-F238E27FC236}">
                <a16:creationId xmlns:a16="http://schemas.microsoft.com/office/drawing/2014/main" id="{6F51C5FC-E653-4C58-B308-0C1D7FB30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625475"/>
            <a:ext cx="7686675"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2583">
                                            <p:txEl>
                                              <p:pRg st="0" end="0"/>
                                            </p:txEl>
                                          </p:spTgt>
                                        </p:tgtEl>
                                        <p:attrNameLst>
                                          <p:attrName>style.visibility</p:attrName>
                                        </p:attrNameLst>
                                      </p:cBhvr>
                                      <p:to>
                                        <p:strVal val="visible"/>
                                      </p:to>
                                    </p:set>
                                    <p:animEffect transition="in" filter="slide(fromBottom)">
                                      <p:cBhvr>
                                        <p:cTn id="7" dur="500"/>
                                        <p:tgtEl>
                                          <p:spTgt spid="1525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2583">
                                            <p:txEl>
                                              <p:pRg st="1" end="1"/>
                                            </p:txEl>
                                          </p:spTgt>
                                        </p:tgtEl>
                                        <p:attrNameLst>
                                          <p:attrName>style.visibility</p:attrName>
                                        </p:attrNameLst>
                                      </p:cBhvr>
                                      <p:to>
                                        <p:strVal val="visible"/>
                                      </p:to>
                                    </p:set>
                                    <p:animEffect transition="in" filter="slide(fromBottom)">
                                      <p:cBhvr>
                                        <p:cTn id="12" dur="500"/>
                                        <p:tgtEl>
                                          <p:spTgt spid="1525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2583">
                                            <p:txEl>
                                              <p:pRg st="2" end="2"/>
                                            </p:txEl>
                                          </p:spTgt>
                                        </p:tgtEl>
                                        <p:attrNameLst>
                                          <p:attrName>style.visibility</p:attrName>
                                        </p:attrNameLst>
                                      </p:cBhvr>
                                      <p:to>
                                        <p:strVal val="visible"/>
                                      </p:to>
                                    </p:set>
                                    <p:animEffect transition="in" filter="slide(fromBottom)">
                                      <p:cBhvr>
                                        <p:cTn id="17" dur="500"/>
                                        <p:tgtEl>
                                          <p:spTgt spid="1525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52583">
                                            <p:txEl>
                                              <p:pRg st="3" end="3"/>
                                            </p:txEl>
                                          </p:spTgt>
                                        </p:tgtEl>
                                        <p:attrNameLst>
                                          <p:attrName>style.visibility</p:attrName>
                                        </p:attrNameLst>
                                      </p:cBhvr>
                                      <p:to>
                                        <p:strVal val="visible"/>
                                      </p:to>
                                    </p:set>
                                    <p:animEffect transition="in" filter="slide(fromBottom)">
                                      <p:cBhvr>
                                        <p:cTn id="22" dur="500"/>
                                        <p:tgtEl>
                                          <p:spTgt spid="1525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52583">
                                            <p:txEl>
                                              <p:pRg st="4" end="4"/>
                                            </p:txEl>
                                          </p:spTgt>
                                        </p:tgtEl>
                                        <p:attrNameLst>
                                          <p:attrName>style.visibility</p:attrName>
                                        </p:attrNameLst>
                                      </p:cBhvr>
                                      <p:to>
                                        <p:strVal val="visible"/>
                                      </p:to>
                                    </p:set>
                                    <p:animEffect transition="in" filter="slide(fromBottom)">
                                      <p:cBhvr>
                                        <p:cTn id="27" dur="500"/>
                                        <p:tgtEl>
                                          <p:spTgt spid="15258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5" presetClass="entr" presetSubtype="0" fill="hold" nodeType="clickEffect">
                                  <p:stCondLst>
                                    <p:cond delay="0"/>
                                  </p:stCondLst>
                                  <p:childTnLst>
                                    <p:set>
                                      <p:cBhvr>
                                        <p:cTn id="31" dur="1" fill="hold">
                                          <p:stCondLst>
                                            <p:cond delay="0"/>
                                          </p:stCondLst>
                                        </p:cTn>
                                        <p:tgtEl>
                                          <p:spTgt spid="113673"/>
                                        </p:tgtEl>
                                        <p:attrNameLst>
                                          <p:attrName>style.visibility</p:attrName>
                                        </p:attrNameLst>
                                      </p:cBhvr>
                                      <p:to>
                                        <p:strVal val="visible"/>
                                      </p:to>
                                    </p:set>
                                    <p:anim calcmode="lin" valueType="num">
                                      <p:cBhvr>
                                        <p:cTn id="32" dur="500" decel="50000" fill="hold">
                                          <p:stCondLst>
                                            <p:cond delay="0"/>
                                          </p:stCondLst>
                                        </p:cTn>
                                        <p:tgtEl>
                                          <p:spTgt spid="113673"/>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113673"/>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113673"/>
                                        </p:tgtEl>
                                        <p:attrNameLst>
                                          <p:attrName>ppt_w</p:attrName>
                                        </p:attrNameLst>
                                      </p:cBhvr>
                                      <p:tavLst>
                                        <p:tav tm="0">
                                          <p:val>
                                            <p:strVal val="#ppt_w*.05"/>
                                          </p:val>
                                        </p:tav>
                                        <p:tav tm="100000">
                                          <p:val>
                                            <p:strVal val="#ppt_w"/>
                                          </p:val>
                                        </p:tav>
                                      </p:tavLst>
                                    </p:anim>
                                    <p:anim calcmode="lin" valueType="num">
                                      <p:cBhvr>
                                        <p:cTn id="35" dur="1000" fill="hold"/>
                                        <p:tgtEl>
                                          <p:spTgt spid="113673"/>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113673"/>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113673"/>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113673"/>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113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灯片编号占位符 5">
            <a:extLst>
              <a:ext uri="{FF2B5EF4-FFF2-40B4-BE49-F238E27FC236}">
                <a16:creationId xmlns:a16="http://schemas.microsoft.com/office/drawing/2014/main" id="{0EEC9874-3C8A-4195-9AF7-F4CC9866CF1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A72434C-7F33-4685-A827-08476E320C3B}" type="slidenum">
              <a:rPr lang="en-US" altLang="zh-CN" sz="1400" smtClean="0"/>
              <a:pPr>
                <a:spcBef>
                  <a:spcPct val="0"/>
                </a:spcBef>
                <a:buFontTx/>
                <a:buNone/>
              </a:pPr>
              <a:t>164</a:t>
            </a:fld>
            <a:endParaRPr lang="en-US" altLang="zh-CN" sz="1400"/>
          </a:p>
        </p:txBody>
      </p:sp>
      <p:sp>
        <p:nvSpPr>
          <p:cNvPr id="236547" name="Rectangle 2">
            <a:extLst>
              <a:ext uri="{FF2B5EF4-FFF2-40B4-BE49-F238E27FC236}">
                <a16:creationId xmlns:a16="http://schemas.microsoft.com/office/drawing/2014/main" id="{BAB10269-C642-4079-ACA7-1CBB0870F28B}"/>
              </a:ext>
            </a:extLst>
          </p:cNvPr>
          <p:cNvSpPr>
            <a:spLocks noGrp="1" noChangeArrowheads="1"/>
          </p:cNvSpPr>
          <p:nvPr>
            <p:ph type="title"/>
          </p:nvPr>
        </p:nvSpPr>
        <p:spPr>
          <a:xfrm>
            <a:off x="457200" y="274638"/>
            <a:ext cx="8229600" cy="850900"/>
          </a:xfrm>
        </p:spPr>
        <p:txBody>
          <a:bodyPr/>
          <a:lstStyle/>
          <a:p>
            <a:pPr eaLnBrk="1" hangingPunct="1"/>
            <a:r>
              <a:rPr lang="zh-CN" altLang="en-US" sz="3600" b="1">
                <a:solidFill>
                  <a:srgbClr val="FF6600"/>
                </a:solidFill>
                <a:latin typeface="楷体_GB2312" pitchFamily="49" charset="-122"/>
                <a:ea typeface="楷体_GB2312" pitchFamily="49" charset="-122"/>
              </a:rPr>
              <a:t>廉价磁盘冗余阵列</a:t>
            </a:r>
            <a:r>
              <a:rPr lang="zh-CN" altLang="en-US" sz="3600" b="1">
                <a:solidFill>
                  <a:srgbClr val="FF6600"/>
                </a:solidFill>
              </a:rPr>
              <a:t>（自学）</a:t>
            </a:r>
            <a:endParaRPr lang="zh-CN" altLang="en-US" sz="3600" b="1">
              <a:solidFill>
                <a:srgbClr val="FF6600"/>
              </a:solidFill>
              <a:latin typeface="楷体_GB2312" pitchFamily="49" charset="-122"/>
              <a:ea typeface="楷体_GB2312" pitchFamily="49" charset="-122"/>
            </a:endParaRPr>
          </a:p>
        </p:txBody>
      </p:sp>
      <p:sp>
        <p:nvSpPr>
          <p:cNvPr id="305155" name="Rectangle 3">
            <a:extLst>
              <a:ext uri="{FF2B5EF4-FFF2-40B4-BE49-F238E27FC236}">
                <a16:creationId xmlns:a16="http://schemas.microsoft.com/office/drawing/2014/main" id="{1155EDC8-DC55-4474-BBC5-7B90DC4E70AB}"/>
              </a:ext>
            </a:extLst>
          </p:cNvPr>
          <p:cNvSpPr>
            <a:spLocks noGrp="1" noChangeArrowheads="1"/>
          </p:cNvSpPr>
          <p:nvPr>
            <p:ph type="body" idx="1"/>
          </p:nvPr>
        </p:nvSpPr>
        <p:spPr>
          <a:xfrm>
            <a:off x="1016000" y="1412875"/>
            <a:ext cx="6831013" cy="4248150"/>
          </a:xfrm>
        </p:spPr>
        <p:txBody>
          <a:bodyPr/>
          <a:lstStyle/>
          <a:p>
            <a:pPr eaLnBrk="1" hangingPunct="1">
              <a:defRPr/>
            </a:pPr>
            <a:r>
              <a:rPr lang="zh-CN" altLang="en-US" sz="2800" b="1">
                <a:effectLst>
                  <a:outerShdw blurRad="38100" dist="38100" dir="2700000" algn="tl">
                    <a:srgbClr val="C0C0C0"/>
                  </a:outerShdw>
                </a:effectLst>
                <a:ea typeface="楷体_GB2312" pitchFamily="49" charset="-122"/>
              </a:rPr>
              <a:t>并行交叉存取（条化存取）</a:t>
            </a:r>
          </a:p>
          <a:p>
            <a:pPr eaLnBrk="1" hangingPunct="1">
              <a:defRPr/>
            </a:pPr>
            <a:r>
              <a:rPr lang="zh-CN" altLang="en-US" sz="2800" b="1">
                <a:effectLst>
                  <a:outerShdw blurRad="38100" dist="38100" dir="2700000" algn="tl">
                    <a:srgbClr val="C0C0C0"/>
                  </a:outerShdw>
                </a:effectLst>
                <a:ea typeface="楷体_GB2312" pitchFamily="49" charset="-122"/>
              </a:rPr>
              <a:t>冗余存取</a:t>
            </a:r>
          </a:p>
          <a:p>
            <a:pPr eaLnBrk="1" hangingPunct="1">
              <a:defRPr/>
            </a:pPr>
            <a:r>
              <a:rPr lang="zh-CN" altLang="en-US" sz="2800" b="1">
                <a:effectLst>
                  <a:outerShdw blurRad="38100" dist="38100" dir="2700000" algn="tl">
                    <a:srgbClr val="C0C0C0"/>
                  </a:outerShdw>
                </a:effectLst>
                <a:ea typeface="楷体_GB2312" pitchFamily="49" charset="-122"/>
              </a:rPr>
              <a:t>校验存取</a:t>
            </a:r>
          </a:p>
          <a:p>
            <a:pPr eaLnBrk="1" hangingPunct="1">
              <a:defRPr/>
            </a:pPr>
            <a:r>
              <a:rPr lang="zh-CN" altLang="en-US" sz="2800" b="1">
                <a:effectLst>
                  <a:outerShdw blurRad="38100" dist="38100" dir="2700000" algn="tl">
                    <a:srgbClr val="C0C0C0"/>
                  </a:outerShdw>
                </a:effectLst>
                <a:ea typeface="楷体_GB2312" pitchFamily="49" charset="-122"/>
              </a:rPr>
              <a:t>优点</a:t>
            </a:r>
          </a:p>
          <a:p>
            <a:pPr lvl="1" eaLnBrk="1" hangingPunct="1">
              <a:defRPr/>
            </a:pPr>
            <a:r>
              <a:rPr lang="zh-CN" altLang="en-US" sz="2400" b="1">
                <a:effectLst>
                  <a:outerShdw blurRad="38100" dist="38100" dir="2700000" algn="tl">
                    <a:srgbClr val="C0C0C0"/>
                  </a:outerShdw>
                </a:effectLst>
                <a:ea typeface="楷体_GB2312" pitchFamily="49" charset="-122"/>
              </a:rPr>
              <a:t>可靠性高</a:t>
            </a:r>
          </a:p>
          <a:p>
            <a:pPr lvl="1" eaLnBrk="1" hangingPunct="1">
              <a:defRPr/>
            </a:pPr>
            <a:r>
              <a:rPr lang="zh-CN" altLang="en-US" sz="2400" b="1">
                <a:effectLst>
                  <a:outerShdw blurRad="38100" dist="38100" dir="2700000" algn="tl">
                    <a:srgbClr val="C0C0C0"/>
                  </a:outerShdw>
                </a:effectLst>
                <a:ea typeface="楷体_GB2312" pitchFamily="49" charset="-122"/>
              </a:rPr>
              <a:t>磁盘</a:t>
            </a:r>
            <a:r>
              <a:rPr lang="en-US" altLang="zh-CN" sz="2400" b="1">
                <a:effectLst>
                  <a:outerShdw blurRad="38100" dist="38100" dir="2700000" algn="tl">
                    <a:srgbClr val="C0C0C0"/>
                  </a:outerShdw>
                </a:effectLst>
                <a:ea typeface="楷体_GB2312" pitchFamily="49" charset="-122"/>
              </a:rPr>
              <a:t>I/O</a:t>
            </a:r>
            <a:r>
              <a:rPr lang="zh-CN" altLang="en-US" sz="2400" b="1">
                <a:effectLst>
                  <a:outerShdw blurRad="38100" dist="38100" dir="2700000" algn="tl">
                    <a:srgbClr val="C0C0C0"/>
                  </a:outerShdw>
                </a:effectLst>
                <a:ea typeface="楷体_GB2312" pitchFamily="49" charset="-122"/>
              </a:rPr>
              <a:t>速度高</a:t>
            </a:r>
          </a:p>
          <a:p>
            <a:pPr lvl="1" eaLnBrk="1" hangingPunct="1">
              <a:defRPr/>
            </a:pPr>
            <a:r>
              <a:rPr lang="zh-CN" altLang="en-US" sz="2400" b="1">
                <a:effectLst>
                  <a:outerShdw blurRad="38100" dist="38100" dir="2700000" algn="tl">
                    <a:srgbClr val="C0C0C0"/>
                  </a:outerShdw>
                </a:effectLst>
                <a:ea typeface="楷体_GB2312" pitchFamily="49" charset="-122"/>
              </a:rPr>
              <a:t>性价比高</a:t>
            </a:r>
          </a:p>
          <a:p>
            <a:pPr eaLnBrk="1" hangingPunct="1">
              <a:defRPr/>
            </a:pPr>
            <a:endParaRPr lang="zh-CN" altLang="en-US" sz="2800" b="1">
              <a:effectLst>
                <a:outerShdw blurRad="38100" dist="38100" dir="2700000" algn="tl">
                  <a:srgbClr val="C0C0C0"/>
                </a:outerShdw>
              </a:effectLst>
              <a:ea typeface="楷体_GB2312" pitchFamily="49" charset="-122"/>
            </a:endParaRPr>
          </a:p>
          <a:p>
            <a:pPr eaLnBrk="1" hangingPunct="1">
              <a:defRPr/>
            </a:pPr>
            <a:endParaRPr lang="en-US" altLang="zh-CN" sz="2800" b="1">
              <a:effectLst>
                <a:outerShdw blurRad="38100" dist="38100" dir="2700000" algn="tl">
                  <a:srgbClr val="C0C0C0"/>
                </a:outerShdw>
              </a:effectLst>
              <a:ea typeface="楷体_GB2312" pitchFamily="49" charset="-122"/>
            </a:endParaRP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灯片编号占位符 3">
            <a:extLst>
              <a:ext uri="{FF2B5EF4-FFF2-40B4-BE49-F238E27FC236}">
                <a16:creationId xmlns:a16="http://schemas.microsoft.com/office/drawing/2014/main" id="{EE0DB35C-3855-48F3-8FF0-A967848C90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0044004-B342-49A4-8602-226C2B2AF7C7}" type="slidenum">
              <a:rPr lang="en-US" altLang="zh-CN" sz="1400" smtClean="0"/>
              <a:pPr>
                <a:spcBef>
                  <a:spcPct val="0"/>
                </a:spcBef>
                <a:buFontTx/>
                <a:buNone/>
              </a:pPr>
              <a:t>165</a:t>
            </a:fld>
            <a:endParaRPr lang="en-US" altLang="zh-CN" sz="1400"/>
          </a:p>
        </p:txBody>
      </p:sp>
      <p:sp>
        <p:nvSpPr>
          <p:cNvPr id="237571" name="Text Box 4">
            <a:extLst>
              <a:ext uri="{FF2B5EF4-FFF2-40B4-BE49-F238E27FC236}">
                <a16:creationId xmlns:a16="http://schemas.microsoft.com/office/drawing/2014/main" id="{5C4F8702-320E-447B-87CE-6FE008E49D39}"/>
              </a:ext>
            </a:extLst>
          </p:cNvPr>
          <p:cNvSpPr txBox="1">
            <a:spLocks noChangeArrowheads="1"/>
          </p:cNvSpPr>
          <p:nvPr/>
        </p:nvSpPr>
        <p:spPr bwMode="auto">
          <a:xfrm>
            <a:off x="1219200" y="228600"/>
            <a:ext cx="3168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t>廉价磁盘冗余阵列 </a:t>
            </a:r>
          </a:p>
        </p:txBody>
      </p:sp>
      <p:sp>
        <p:nvSpPr>
          <p:cNvPr id="237572" name="Text Box 5">
            <a:extLst>
              <a:ext uri="{FF2B5EF4-FFF2-40B4-BE49-F238E27FC236}">
                <a16:creationId xmlns:a16="http://schemas.microsoft.com/office/drawing/2014/main" id="{446C5D90-0ACC-42B3-9673-139184D8D6E8}"/>
              </a:ext>
            </a:extLst>
          </p:cNvPr>
          <p:cNvSpPr txBox="1">
            <a:spLocks noChangeArrowheads="1"/>
          </p:cNvSpPr>
          <p:nvPr/>
        </p:nvSpPr>
        <p:spPr bwMode="auto">
          <a:xfrm>
            <a:off x="1258888" y="2205038"/>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1. </a:t>
            </a:r>
            <a:r>
              <a:rPr lang="zh-CN" altLang="en-US" sz="2400" b="1"/>
              <a:t>并行交叉存取 （相同位置）</a:t>
            </a:r>
          </a:p>
        </p:txBody>
      </p:sp>
      <p:sp>
        <p:nvSpPr>
          <p:cNvPr id="237573" name="Text Box 6">
            <a:extLst>
              <a:ext uri="{FF2B5EF4-FFF2-40B4-BE49-F238E27FC236}">
                <a16:creationId xmlns:a16="http://schemas.microsoft.com/office/drawing/2014/main" id="{6636ABCF-1709-4CB3-AB0D-D7C29DEAC06B}"/>
              </a:ext>
            </a:extLst>
          </p:cNvPr>
          <p:cNvSpPr txBox="1">
            <a:spLocks noChangeArrowheads="1"/>
          </p:cNvSpPr>
          <p:nvPr/>
        </p:nvSpPr>
        <p:spPr bwMode="auto">
          <a:xfrm>
            <a:off x="2895600" y="5638800"/>
            <a:ext cx="330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磁盘并行交叉存取方式 </a:t>
            </a:r>
          </a:p>
        </p:txBody>
      </p:sp>
      <p:graphicFrame>
        <p:nvGraphicFramePr>
          <p:cNvPr id="237574" name="Object 2">
            <a:extLst>
              <a:ext uri="{FF2B5EF4-FFF2-40B4-BE49-F238E27FC236}">
                <a16:creationId xmlns:a16="http://schemas.microsoft.com/office/drawing/2014/main" id="{5C709D39-B598-4621-BB70-75A18137CF5D}"/>
              </a:ext>
            </a:extLst>
          </p:cNvPr>
          <p:cNvGraphicFramePr>
            <a:graphicFrameLocks noChangeAspect="1"/>
          </p:cNvGraphicFramePr>
          <p:nvPr/>
        </p:nvGraphicFramePr>
        <p:xfrm>
          <a:off x="4763" y="3201988"/>
          <a:ext cx="9136062" cy="1855787"/>
        </p:xfrm>
        <a:graphic>
          <a:graphicData uri="http://schemas.openxmlformats.org/presentationml/2006/ole">
            <mc:AlternateContent xmlns:mc="http://schemas.openxmlformats.org/markup-compatibility/2006">
              <mc:Choice xmlns:v="urn:schemas-microsoft-com:vml" Requires="v">
                <p:oleObj spid="_x0000_s34820" name="VISIO" r:id="rId3" imgW="3870960" imgH="784860" progId="Visio.Drawing.4">
                  <p:embed/>
                </p:oleObj>
              </mc:Choice>
              <mc:Fallback>
                <p:oleObj name="VISIO" r:id="rId3" imgW="3870960" imgH="784860" progId="Visio.Drawing.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3" y="3201988"/>
                        <a:ext cx="9136062" cy="185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7575" name="TextBox 9">
            <a:extLst>
              <a:ext uri="{FF2B5EF4-FFF2-40B4-BE49-F238E27FC236}">
                <a16:creationId xmlns:a16="http://schemas.microsoft.com/office/drawing/2014/main" id="{0585568F-314C-4399-8398-546ACA76BF9E}"/>
              </a:ext>
            </a:extLst>
          </p:cNvPr>
          <p:cNvSpPr txBox="1">
            <a:spLocks noChangeArrowheads="1"/>
          </p:cNvSpPr>
          <p:nvPr/>
        </p:nvSpPr>
        <p:spPr bwMode="auto">
          <a:xfrm>
            <a:off x="1403350" y="1341438"/>
            <a:ext cx="540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latin typeface="黑体" panose="02010609060101010101" pitchFamily="49" charset="-122"/>
                <a:ea typeface="黑体" panose="02010609060101010101" pitchFamily="49" charset="-122"/>
              </a:rPr>
              <a:t>可靠、快速、大容量系统</a:t>
            </a: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灯片编号占位符 3">
            <a:extLst>
              <a:ext uri="{FF2B5EF4-FFF2-40B4-BE49-F238E27FC236}">
                <a16:creationId xmlns:a16="http://schemas.microsoft.com/office/drawing/2014/main" id="{ACA45A3B-20AC-48C9-895F-320FF1B0BB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5620344-A50E-49C2-8923-5EF9F9111578}" type="slidenum">
              <a:rPr lang="en-US" altLang="zh-CN" sz="1400" smtClean="0"/>
              <a:pPr>
                <a:spcBef>
                  <a:spcPct val="0"/>
                </a:spcBef>
                <a:buFontTx/>
                <a:buNone/>
              </a:pPr>
              <a:t>166</a:t>
            </a:fld>
            <a:endParaRPr lang="en-US" altLang="zh-CN" sz="1400"/>
          </a:p>
        </p:txBody>
      </p:sp>
      <p:sp>
        <p:nvSpPr>
          <p:cNvPr id="238595" name="Text Box 4">
            <a:extLst>
              <a:ext uri="{FF2B5EF4-FFF2-40B4-BE49-F238E27FC236}">
                <a16:creationId xmlns:a16="http://schemas.microsoft.com/office/drawing/2014/main" id="{E23DB0A3-3DE8-4D31-A4E8-81E0083FC36A}"/>
              </a:ext>
            </a:extLst>
          </p:cNvPr>
          <p:cNvSpPr txBox="1">
            <a:spLocks noChangeArrowheads="1"/>
          </p:cNvSpPr>
          <p:nvPr/>
        </p:nvSpPr>
        <p:spPr bwMode="auto">
          <a:xfrm>
            <a:off x="1752600" y="457200"/>
            <a:ext cx="25765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2. RAID</a:t>
            </a:r>
            <a:r>
              <a:rPr lang="zh-CN" altLang="en-US" sz="2400" b="1"/>
              <a:t>的分级 </a:t>
            </a:r>
          </a:p>
        </p:txBody>
      </p:sp>
      <p:sp>
        <p:nvSpPr>
          <p:cNvPr id="238596" name="Text Box 5">
            <a:extLst>
              <a:ext uri="{FF2B5EF4-FFF2-40B4-BE49-F238E27FC236}">
                <a16:creationId xmlns:a16="http://schemas.microsoft.com/office/drawing/2014/main" id="{E1901132-9916-4850-83FF-A93CBD2E40DA}"/>
              </a:ext>
            </a:extLst>
          </p:cNvPr>
          <p:cNvSpPr txBox="1">
            <a:spLocks noChangeArrowheads="1"/>
          </p:cNvSpPr>
          <p:nvPr/>
        </p:nvSpPr>
        <p:spPr bwMode="auto">
          <a:xfrm>
            <a:off x="827088" y="1557338"/>
            <a:ext cx="78486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ct val="0"/>
              </a:spcBef>
              <a:buFontTx/>
              <a:buAutoNum type="arabicParenBoth"/>
            </a:pPr>
            <a:r>
              <a:rPr lang="en-US" altLang="zh-CN" sz="2400" b="1">
                <a:latin typeface="黑体" panose="02010609060101010101" pitchFamily="49" charset="-122"/>
                <a:ea typeface="黑体" panose="02010609060101010101" pitchFamily="49" charset="-122"/>
              </a:rPr>
              <a:t>RAID 0</a:t>
            </a:r>
            <a:r>
              <a:rPr lang="zh-CN" altLang="en-US" sz="2400" b="1">
                <a:latin typeface="黑体" panose="02010609060101010101" pitchFamily="49" charset="-122"/>
                <a:ea typeface="黑体" panose="02010609060101010101" pitchFamily="49" charset="-122"/>
              </a:rPr>
              <a:t>级</a:t>
            </a:r>
            <a:r>
              <a:rPr lang="zh-CN" altLang="en-US" sz="2400" b="1"/>
              <a:t>。并行交叉，可靠差 </a:t>
            </a:r>
          </a:p>
          <a:p>
            <a:pPr eaLnBrk="1" hangingPunct="1">
              <a:lnSpc>
                <a:spcPct val="200000"/>
              </a:lnSpc>
              <a:spcBef>
                <a:spcPct val="0"/>
              </a:spcBef>
              <a:buFontTx/>
              <a:buNone/>
            </a:pPr>
            <a:r>
              <a:rPr lang="en-US" altLang="zh-CN" sz="2400" b="1"/>
              <a:t>(2) </a:t>
            </a:r>
            <a:r>
              <a:rPr lang="en-US" altLang="zh-CN" sz="2400" b="1">
                <a:latin typeface="黑体" panose="02010609060101010101" pitchFamily="49" charset="-122"/>
                <a:ea typeface="黑体" panose="02010609060101010101" pitchFamily="49" charset="-122"/>
              </a:rPr>
              <a:t>RAID 1</a:t>
            </a:r>
            <a:r>
              <a:rPr lang="zh-CN" altLang="en-US" sz="2400" b="1">
                <a:latin typeface="黑体" panose="02010609060101010101" pitchFamily="49" charset="-122"/>
                <a:ea typeface="黑体" panose="02010609060101010101" pitchFamily="49" charset="-122"/>
              </a:rPr>
              <a:t>级</a:t>
            </a:r>
            <a:r>
              <a:rPr lang="zh-CN" altLang="en-US" sz="2400" b="1"/>
              <a:t>。带镜像 ，</a:t>
            </a:r>
            <a:r>
              <a:rPr lang="en-US" altLang="zh-CN" sz="2400" b="1"/>
              <a:t>4</a:t>
            </a:r>
            <a:r>
              <a:rPr lang="zh-CN" altLang="en-US" sz="2400" b="1"/>
              <a:t>个数据</a:t>
            </a:r>
            <a:r>
              <a:rPr lang="en-US" altLang="zh-CN" sz="2400" b="1"/>
              <a:t>4</a:t>
            </a:r>
            <a:r>
              <a:rPr lang="zh-CN" altLang="en-US" sz="2400" b="1"/>
              <a:t>个镜像</a:t>
            </a:r>
          </a:p>
          <a:p>
            <a:pPr eaLnBrk="1" hangingPunct="1">
              <a:lnSpc>
                <a:spcPct val="200000"/>
              </a:lnSpc>
              <a:spcBef>
                <a:spcPct val="0"/>
              </a:spcBef>
              <a:buFontTx/>
              <a:buNone/>
            </a:pPr>
            <a:r>
              <a:rPr lang="en-US" altLang="zh-CN" sz="2400" b="1"/>
              <a:t>(3) </a:t>
            </a:r>
            <a:r>
              <a:rPr lang="en-US" altLang="zh-CN" sz="2400" b="1">
                <a:latin typeface="黑体" panose="02010609060101010101" pitchFamily="49" charset="-122"/>
                <a:ea typeface="黑体" panose="02010609060101010101" pitchFamily="49" charset="-122"/>
              </a:rPr>
              <a:t>RAID 3</a:t>
            </a:r>
            <a:r>
              <a:rPr lang="zh-CN" altLang="en-US" sz="2400" b="1">
                <a:latin typeface="黑体" panose="02010609060101010101" pitchFamily="49" charset="-122"/>
                <a:ea typeface="黑体" panose="02010609060101010101" pitchFamily="49" charset="-122"/>
              </a:rPr>
              <a:t>级</a:t>
            </a:r>
            <a:r>
              <a:rPr lang="zh-CN" altLang="en-US" sz="2400" b="1"/>
              <a:t>。 并行传输。</a:t>
            </a:r>
            <a:r>
              <a:rPr lang="en-US" altLang="zh-CN" sz="2400" b="1"/>
              <a:t>6</a:t>
            </a:r>
            <a:r>
              <a:rPr lang="zh-CN" altLang="en-US" sz="2400" b="1"/>
              <a:t>个数据盘，</a:t>
            </a:r>
            <a:r>
              <a:rPr lang="en-US" altLang="zh-CN" sz="2400" b="1"/>
              <a:t>1</a:t>
            </a:r>
            <a:r>
              <a:rPr lang="zh-CN" altLang="en-US" sz="2400" b="1"/>
              <a:t>个校验盘</a:t>
            </a:r>
          </a:p>
          <a:p>
            <a:pPr eaLnBrk="1" hangingPunct="1">
              <a:lnSpc>
                <a:spcPct val="200000"/>
              </a:lnSpc>
              <a:spcBef>
                <a:spcPct val="0"/>
              </a:spcBef>
              <a:buFontTx/>
              <a:buNone/>
            </a:pPr>
            <a:r>
              <a:rPr lang="en-US" altLang="zh-CN" sz="2400" b="1"/>
              <a:t>(4) </a:t>
            </a:r>
            <a:r>
              <a:rPr lang="en-US" altLang="zh-CN" sz="2400" b="1">
                <a:latin typeface="黑体" panose="02010609060101010101" pitchFamily="49" charset="-122"/>
                <a:ea typeface="黑体" panose="02010609060101010101" pitchFamily="49" charset="-122"/>
              </a:rPr>
              <a:t>RAID 5</a:t>
            </a:r>
            <a:r>
              <a:rPr lang="zh-CN" altLang="en-US" sz="2400" b="1">
                <a:latin typeface="黑体" panose="02010609060101010101" pitchFamily="49" charset="-122"/>
                <a:ea typeface="黑体" panose="02010609060101010101" pitchFamily="49" charset="-122"/>
              </a:rPr>
              <a:t>级</a:t>
            </a:r>
            <a:r>
              <a:rPr lang="zh-CN" altLang="en-US" sz="2400" b="1"/>
              <a:t>。 </a:t>
            </a:r>
          </a:p>
          <a:p>
            <a:pPr eaLnBrk="1" hangingPunct="1">
              <a:lnSpc>
                <a:spcPct val="200000"/>
              </a:lnSpc>
              <a:spcBef>
                <a:spcPct val="0"/>
              </a:spcBef>
              <a:buFontTx/>
              <a:buNone/>
            </a:pPr>
            <a:r>
              <a:rPr lang="en-US" altLang="zh-CN" sz="2400" b="1"/>
              <a:t>(5) </a:t>
            </a:r>
            <a:r>
              <a:rPr lang="en-US" altLang="zh-CN" sz="2400" b="1">
                <a:latin typeface="黑体" panose="02010609060101010101" pitchFamily="49" charset="-122"/>
                <a:ea typeface="黑体" panose="02010609060101010101" pitchFamily="49" charset="-122"/>
              </a:rPr>
              <a:t>RAID 6</a:t>
            </a:r>
            <a:r>
              <a:rPr lang="zh-CN" altLang="en-US" sz="2400" b="1">
                <a:latin typeface="黑体" panose="02010609060101010101" pitchFamily="49" charset="-122"/>
                <a:ea typeface="黑体" panose="02010609060101010101" pitchFamily="49" charset="-122"/>
              </a:rPr>
              <a:t>级和</a:t>
            </a:r>
            <a:r>
              <a:rPr lang="en-US" altLang="zh-CN" sz="2400" b="1">
                <a:latin typeface="黑体" panose="02010609060101010101" pitchFamily="49" charset="-122"/>
                <a:ea typeface="黑体" panose="02010609060101010101" pitchFamily="49" charset="-122"/>
              </a:rPr>
              <a:t>RAID 7</a:t>
            </a:r>
            <a:r>
              <a:rPr lang="zh-CN" altLang="en-US" sz="2400" b="1">
                <a:latin typeface="黑体" panose="02010609060101010101" pitchFamily="49" charset="-122"/>
                <a:ea typeface="黑体" panose="02010609060101010101" pitchFamily="49" charset="-122"/>
              </a:rPr>
              <a:t>级</a:t>
            </a:r>
            <a:r>
              <a:rPr lang="zh-CN" altLang="en-US" sz="2400" b="1"/>
              <a:t>。 比</a:t>
            </a:r>
            <a:r>
              <a:rPr lang="en-US" altLang="zh-CN" sz="2400" b="1"/>
              <a:t>R3</a:t>
            </a:r>
            <a:r>
              <a:rPr lang="zh-CN" altLang="en-US" sz="2400" b="1"/>
              <a:t>、</a:t>
            </a:r>
            <a:r>
              <a:rPr lang="en-US" altLang="zh-CN" sz="2400" b="1"/>
              <a:t>R5</a:t>
            </a:r>
            <a:r>
              <a:rPr lang="zh-CN" altLang="en-US" sz="2400" b="1"/>
              <a:t>性能好； </a:t>
            </a:r>
            <a:r>
              <a:rPr lang="en-US" altLang="zh-CN" sz="2400" b="1"/>
              <a:t>RAID 7</a:t>
            </a:r>
            <a:r>
              <a:rPr lang="zh-CN" altLang="en-US" sz="2400" b="1"/>
              <a:t>级性能最好</a:t>
            </a:r>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灯片编号占位符 3">
            <a:extLst>
              <a:ext uri="{FF2B5EF4-FFF2-40B4-BE49-F238E27FC236}">
                <a16:creationId xmlns:a16="http://schemas.microsoft.com/office/drawing/2014/main" id="{A56165DD-0BF2-4FDD-A27E-6BBECFE72F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D812BA8-257A-4B28-AC89-18EB766D4F6A}" type="slidenum">
              <a:rPr lang="en-US" altLang="zh-CN" sz="1400" smtClean="0"/>
              <a:pPr>
                <a:spcBef>
                  <a:spcPct val="0"/>
                </a:spcBef>
                <a:buFontTx/>
                <a:buNone/>
              </a:pPr>
              <a:t>167</a:t>
            </a:fld>
            <a:endParaRPr lang="en-US" altLang="zh-CN" sz="1400"/>
          </a:p>
        </p:txBody>
      </p:sp>
      <p:sp>
        <p:nvSpPr>
          <p:cNvPr id="239619" name="Text Box 4">
            <a:extLst>
              <a:ext uri="{FF2B5EF4-FFF2-40B4-BE49-F238E27FC236}">
                <a16:creationId xmlns:a16="http://schemas.microsoft.com/office/drawing/2014/main" id="{DE021BAA-354D-404C-881B-CA211C27CE82}"/>
              </a:ext>
            </a:extLst>
          </p:cNvPr>
          <p:cNvSpPr txBox="1">
            <a:spLocks noChangeArrowheads="1"/>
          </p:cNvSpPr>
          <p:nvPr/>
        </p:nvSpPr>
        <p:spPr bwMode="auto">
          <a:xfrm>
            <a:off x="1524000" y="609600"/>
            <a:ext cx="227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3. RAID</a:t>
            </a:r>
            <a:r>
              <a:rPr lang="zh-CN" altLang="en-US" sz="2400" b="1"/>
              <a:t>的优点 </a:t>
            </a:r>
          </a:p>
        </p:txBody>
      </p:sp>
      <p:sp>
        <p:nvSpPr>
          <p:cNvPr id="239620" name="AutoShape 7">
            <a:hlinkClick r:id="" action="ppaction://hlinkshowjump?jump=firstslide" highlightClick="1"/>
            <a:extLst>
              <a:ext uri="{FF2B5EF4-FFF2-40B4-BE49-F238E27FC236}">
                <a16:creationId xmlns:a16="http://schemas.microsoft.com/office/drawing/2014/main" id="{74E1DBF3-B611-4E06-8BA7-F444BB879F6E}"/>
              </a:ext>
            </a:extLst>
          </p:cNvPr>
          <p:cNvSpPr>
            <a:spLocks noChangeArrowheads="1"/>
          </p:cNvSpPr>
          <p:nvPr/>
        </p:nvSpPr>
        <p:spPr bwMode="auto">
          <a:xfrm>
            <a:off x="8228013" y="6316663"/>
            <a:ext cx="915987" cy="534987"/>
          </a:xfrm>
          <a:prstGeom prst="actionButtonBackPrevious">
            <a:avLst/>
          </a:prstGeom>
          <a:solidFill>
            <a:srgbClr val="FEE6B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5657" name="Text Box 5">
            <a:extLst>
              <a:ext uri="{FF2B5EF4-FFF2-40B4-BE49-F238E27FC236}">
                <a16:creationId xmlns:a16="http://schemas.microsoft.com/office/drawing/2014/main" id="{ED34258D-9974-4855-84CE-C2FB288C6152}"/>
              </a:ext>
            </a:extLst>
          </p:cNvPr>
          <p:cNvSpPr txBox="1">
            <a:spLocks noChangeArrowheads="1"/>
          </p:cNvSpPr>
          <p:nvPr/>
        </p:nvSpPr>
        <p:spPr bwMode="auto">
          <a:xfrm>
            <a:off x="1042988" y="2060575"/>
            <a:ext cx="76295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ct val="0"/>
              </a:spcBef>
              <a:buFontTx/>
              <a:buAutoNum type="arabicParenBoth"/>
            </a:pPr>
            <a:r>
              <a:rPr lang="zh-CN" altLang="en-US" sz="2400" b="1">
                <a:solidFill>
                  <a:schemeClr val="hlink"/>
                </a:solidFill>
                <a:latin typeface="黑体" panose="02010609060101010101" pitchFamily="49" charset="-122"/>
                <a:ea typeface="黑体" panose="02010609060101010101" pitchFamily="49" charset="-122"/>
              </a:rPr>
              <a:t>可靠性高</a:t>
            </a:r>
            <a:r>
              <a:rPr lang="zh-CN" altLang="en-US" sz="2400" b="1">
                <a:solidFill>
                  <a:schemeClr val="hlink"/>
                </a:solidFill>
              </a:rPr>
              <a:t>。</a:t>
            </a:r>
            <a:r>
              <a:rPr lang="zh-CN" altLang="en-US" sz="2400" b="1"/>
              <a:t> 除</a:t>
            </a:r>
            <a:r>
              <a:rPr lang="en-US" altLang="zh-CN" sz="2400" b="1"/>
              <a:t>RAID 0</a:t>
            </a:r>
            <a:r>
              <a:rPr lang="zh-CN" altLang="en-US" sz="2400" b="1"/>
              <a:t>级 外，都采用容错技术，镜像</a:t>
            </a:r>
          </a:p>
          <a:p>
            <a:pPr eaLnBrk="1" hangingPunct="1">
              <a:lnSpc>
                <a:spcPct val="200000"/>
              </a:lnSpc>
              <a:spcBef>
                <a:spcPct val="0"/>
              </a:spcBef>
              <a:buFontTx/>
              <a:buNone/>
            </a:pPr>
            <a:r>
              <a:rPr lang="en-US" altLang="zh-CN" sz="2400" b="1">
                <a:solidFill>
                  <a:schemeClr val="hlink"/>
                </a:solidFill>
              </a:rPr>
              <a:t>(2)</a:t>
            </a:r>
            <a:r>
              <a:rPr lang="en-US" altLang="zh-CN" sz="2400" b="1"/>
              <a:t> </a:t>
            </a:r>
            <a:r>
              <a:rPr lang="zh-CN" altLang="en-US" sz="2400" b="1">
                <a:solidFill>
                  <a:schemeClr val="hlink"/>
                </a:solidFill>
                <a:latin typeface="黑体" panose="02010609060101010101" pitchFamily="49" charset="-122"/>
                <a:ea typeface="黑体" panose="02010609060101010101" pitchFamily="49" charset="-122"/>
              </a:rPr>
              <a:t>磁盘</a:t>
            </a:r>
            <a:r>
              <a:rPr lang="en-US" altLang="zh-CN" sz="2400" b="1">
                <a:solidFill>
                  <a:schemeClr val="hlink"/>
                </a:solidFill>
                <a:latin typeface="黑体" panose="02010609060101010101" pitchFamily="49" charset="-122"/>
                <a:ea typeface="黑体" panose="02010609060101010101" pitchFamily="49" charset="-122"/>
              </a:rPr>
              <a:t>I/O</a:t>
            </a:r>
            <a:r>
              <a:rPr lang="zh-CN" altLang="en-US" sz="2400" b="1">
                <a:solidFill>
                  <a:schemeClr val="hlink"/>
                </a:solidFill>
                <a:latin typeface="黑体" panose="02010609060101010101" pitchFamily="49" charset="-122"/>
                <a:ea typeface="黑体" panose="02010609060101010101" pitchFamily="49" charset="-122"/>
              </a:rPr>
              <a:t>速度高</a:t>
            </a:r>
            <a:r>
              <a:rPr lang="zh-CN" altLang="en-US" sz="2400" b="1">
                <a:solidFill>
                  <a:schemeClr val="hlink"/>
                </a:solidFill>
              </a:rPr>
              <a:t>。</a:t>
            </a:r>
            <a:r>
              <a:rPr lang="zh-CN" altLang="en-US" sz="2400" b="1"/>
              <a:t> 并行交叉存取，提高</a:t>
            </a:r>
            <a:r>
              <a:rPr lang="en-US" altLang="zh-CN" sz="2400" b="1"/>
              <a:t>N-1</a:t>
            </a:r>
            <a:r>
              <a:rPr lang="zh-CN" altLang="en-US" sz="2400" b="1"/>
              <a:t>倍</a:t>
            </a:r>
          </a:p>
          <a:p>
            <a:pPr eaLnBrk="1" hangingPunct="1">
              <a:lnSpc>
                <a:spcPct val="200000"/>
              </a:lnSpc>
              <a:spcBef>
                <a:spcPct val="0"/>
              </a:spcBef>
              <a:buFontTx/>
              <a:buNone/>
            </a:pPr>
            <a:r>
              <a:rPr lang="en-US" altLang="zh-CN" sz="2400" b="1">
                <a:solidFill>
                  <a:schemeClr val="hlink"/>
                </a:solidFill>
              </a:rPr>
              <a:t>(3) </a:t>
            </a:r>
            <a:r>
              <a:rPr lang="zh-CN" altLang="en-US" sz="2400" b="1">
                <a:solidFill>
                  <a:schemeClr val="hlink"/>
                </a:solidFill>
                <a:latin typeface="黑体" panose="02010609060101010101" pitchFamily="49" charset="-122"/>
                <a:ea typeface="黑体" panose="02010609060101010101" pitchFamily="49" charset="-122"/>
              </a:rPr>
              <a:t>性能</a:t>
            </a:r>
            <a:r>
              <a:rPr lang="en-US" altLang="zh-CN" sz="2400" b="1">
                <a:solidFill>
                  <a:schemeClr val="hlink"/>
                </a:solidFill>
                <a:latin typeface="黑体" panose="02010609060101010101" pitchFamily="49" charset="-122"/>
                <a:ea typeface="黑体" panose="02010609060101010101" pitchFamily="49" charset="-122"/>
              </a:rPr>
              <a:t>/</a:t>
            </a:r>
            <a:r>
              <a:rPr lang="zh-CN" altLang="en-US" sz="2400" b="1">
                <a:solidFill>
                  <a:schemeClr val="hlink"/>
                </a:solidFill>
                <a:latin typeface="黑体" panose="02010609060101010101" pitchFamily="49" charset="-122"/>
                <a:ea typeface="黑体" panose="02010609060101010101" pitchFamily="49" charset="-122"/>
              </a:rPr>
              <a:t>价格比高</a:t>
            </a:r>
            <a:r>
              <a:rPr lang="zh-CN" altLang="en-US" sz="2400" b="1">
                <a:solidFill>
                  <a:schemeClr val="hlink"/>
                </a:solidFill>
              </a:rPr>
              <a:t>。</a:t>
            </a:r>
            <a:r>
              <a:rPr lang="zh-CN" altLang="en-US" sz="2400" b="1"/>
              <a:t>牺牲</a:t>
            </a:r>
            <a:r>
              <a:rPr lang="en-US" altLang="zh-CN" sz="2400" b="1"/>
              <a:t>1/N</a:t>
            </a:r>
            <a:r>
              <a:rPr lang="zh-CN" altLang="en-US" sz="2400" b="1"/>
              <a:t>容量，换取高可靠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5657">
                                            <p:txEl>
                                              <p:pRg st="0" end="0"/>
                                            </p:txEl>
                                          </p:spTgt>
                                        </p:tgtEl>
                                        <p:attrNameLst>
                                          <p:attrName>style.visibility</p:attrName>
                                        </p:attrNameLst>
                                      </p:cBhvr>
                                      <p:to>
                                        <p:strVal val="visible"/>
                                      </p:to>
                                    </p:set>
                                    <p:animEffect transition="in" filter="slide(fromBottom)">
                                      <p:cBhvr>
                                        <p:cTn id="7" dur="500"/>
                                        <p:tgtEl>
                                          <p:spTgt spid="15565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5657">
                                            <p:txEl>
                                              <p:pRg st="1" end="1"/>
                                            </p:txEl>
                                          </p:spTgt>
                                        </p:tgtEl>
                                        <p:attrNameLst>
                                          <p:attrName>style.visibility</p:attrName>
                                        </p:attrNameLst>
                                      </p:cBhvr>
                                      <p:to>
                                        <p:strVal val="visible"/>
                                      </p:to>
                                    </p:set>
                                    <p:animEffect transition="in" filter="slide(fromBottom)">
                                      <p:cBhvr>
                                        <p:cTn id="12" dur="500"/>
                                        <p:tgtEl>
                                          <p:spTgt spid="15565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5657">
                                            <p:txEl>
                                              <p:pRg st="2" end="2"/>
                                            </p:txEl>
                                          </p:spTgt>
                                        </p:tgtEl>
                                        <p:attrNameLst>
                                          <p:attrName>style.visibility</p:attrName>
                                        </p:attrNameLst>
                                      </p:cBhvr>
                                      <p:to>
                                        <p:strVal val="visible"/>
                                      </p:to>
                                    </p:set>
                                    <p:animEffect transition="in" filter="slide(fromBottom)">
                                      <p:cBhvr>
                                        <p:cTn id="17" dur="500"/>
                                        <p:tgtEl>
                                          <p:spTgt spid="1556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7"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灯片编号占位符 5">
            <a:extLst>
              <a:ext uri="{FF2B5EF4-FFF2-40B4-BE49-F238E27FC236}">
                <a16:creationId xmlns:a16="http://schemas.microsoft.com/office/drawing/2014/main" id="{103AC43F-2FA9-4CF7-961F-FC29D81B97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843C55C-AFF9-466C-9E54-B53152C9A71B}" type="slidenum">
              <a:rPr lang="en-US" altLang="zh-CN" sz="1400" smtClean="0"/>
              <a:pPr>
                <a:spcBef>
                  <a:spcPct val="0"/>
                </a:spcBef>
                <a:buFontTx/>
                <a:buNone/>
              </a:pPr>
              <a:t>168</a:t>
            </a:fld>
            <a:endParaRPr lang="en-US" altLang="zh-CN" sz="1400"/>
          </a:p>
        </p:txBody>
      </p:sp>
      <p:sp>
        <p:nvSpPr>
          <p:cNvPr id="240643" name="Rectangle 2">
            <a:extLst>
              <a:ext uri="{FF2B5EF4-FFF2-40B4-BE49-F238E27FC236}">
                <a16:creationId xmlns:a16="http://schemas.microsoft.com/office/drawing/2014/main" id="{80B17DAC-7A45-403D-BCBC-D6E23A35A791}"/>
              </a:ext>
            </a:extLst>
          </p:cNvPr>
          <p:cNvSpPr>
            <a:spLocks noGrp="1" noChangeArrowheads="1"/>
          </p:cNvSpPr>
          <p:nvPr>
            <p:ph type="title"/>
          </p:nvPr>
        </p:nvSpPr>
        <p:spPr/>
        <p:txBody>
          <a:bodyPr/>
          <a:lstStyle/>
          <a:p>
            <a:pPr eaLnBrk="1" hangingPunct="1"/>
            <a:r>
              <a:rPr lang="en-US" altLang="zh-CN">
                <a:solidFill>
                  <a:srgbClr val="0033CC"/>
                </a:solidFill>
                <a:latin typeface="楷体_GB2312" pitchFamily="49" charset="-122"/>
                <a:ea typeface="楷体_GB2312" pitchFamily="49" charset="-122"/>
              </a:rPr>
              <a:t>RAID 0 (</a:t>
            </a:r>
            <a:r>
              <a:rPr lang="zh-CN" altLang="en-US">
                <a:solidFill>
                  <a:srgbClr val="0033CC"/>
                </a:solidFill>
                <a:latin typeface="楷体_GB2312" pitchFamily="49" charset="-122"/>
                <a:ea typeface="楷体_GB2312" pitchFamily="49" charset="-122"/>
              </a:rPr>
              <a:t>不冗余）</a:t>
            </a:r>
          </a:p>
        </p:txBody>
      </p:sp>
      <p:pic>
        <p:nvPicPr>
          <p:cNvPr id="240644" name="Picture 3" descr="11_9a">
            <a:extLst>
              <a:ext uri="{FF2B5EF4-FFF2-40B4-BE49-F238E27FC236}">
                <a16:creationId xmlns:a16="http://schemas.microsoft.com/office/drawing/2014/main" id="{5F19A03B-4B7F-4CAE-B921-4ADD884137C8}"/>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4213" y="1731963"/>
            <a:ext cx="7991475" cy="4057650"/>
          </a:xfrm>
          <a:noFill/>
        </p:spPr>
      </p:pic>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灯片编号占位符 5">
            <a:extLst>
              <a:ext uri="{FF2B5EF4-FFF2-40B4-BE49-F238E27FC236}">
                <a16:creationId xmlns:a16="http://schemas.microsoft.com/office/drawing/2014/main" id="{7BCF2DDA-BFF3-4FCA-A26D-794D952807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735524A-615B-4113-8DF4-F430717C9EE9}" type="slidenum">
              <a:rPr lang="en-US" altLang="zh-CN" sz="1400" smtClean="0"/>
              <a:pPr>
                <a:spcBef>
                  <a:spcPct val="0"/>
                </a:spcBef>
                <a:buFontTx/>
                <a:buNone/>
              </a:pPr>
              <a:t>169</a:t>
            </a:fld>
            <a:endParaRPr lang="en-US" altLang="zh-CN" sz="1400"/>
          </a:p>
        </p:txBody>
      </p:sp>
      <p:sp>
        <p:nvSpPr>
          <p:cNvPr id="241667" name="Rectangle 2">
            <a:extLst>
              <a:ext uri="{FF2B5EF4-FFF2-40B4-BE49-F238E27FC236}">
                <a16:creationId xmlns:a16="http://schemas.microsoft.com/office/drawing/2014/main" id="{659145B8-22CC-4236-99DE-8189517B8F19}"/>
              </a:ext>
            </a:extLst>
          </p:cNvPr>
          <p:cNvSpPr>
            <a:spLocks noGrp="1" noChangeArrowheads="1"/>
          </p:cNvSpPr>
          <p:nvPr>
            <p:ph type="title"/>
          </p:nvPr>
        </p:nvSpPr>
        <p:spPr/>
        <p:txBody>
          <a:bodyPr/>
          <a:lstStyle/>
          <a:p>
            <a:pPr eaLnBrk="1" hangingPunct="1"/>
            <a:r>
              <a:rPr lang="en-US" altLang="zh-CN">
                <a:solidFill>
                  <a:srgbClr val="0033CC"/>
                </a:solidFill>
              </a:rPr>
              <a:t>RAID 0</a:t>
            </a:r>
          </a:p>
        </p:txBody>
      </p:sp>
      <p:pic>
        <p:nvPicPr>
          <p:cNvPr id="241668" name="Picture 3" descr="11_10">
            <a:extLst>
              <a:ext uri="{FF2B5EF4-FFF2-40B4-BE49-F238E27FC236}">
                <a16:creationId xmlns:a16="http://schemas.microsoft.com/office/drawing/2014/main" id="{6BB4C9AD-1367-4374-9352-2533323E8633}"/>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39750" y="1863725"/>
            <a:ext cx="7696200" cy="4064000"/>
          </a:xfrm>
          <a:noFill/>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7">
            <a:extLst>
              <a:ext uri="{FF2B5EF4-FFF2-40B4-BE49-F238E27FC236}">
                <a16:creationId xmlns:a16="http://schemas.microsoft.com/office/drawing/2014/main" id="{1EE0AF7A-6579-482F-BCCC-7FAE9F1AB8A7}"/>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spcBef>
                <a:spcPct val="0"/>
              </a:spcBef>
              <a:buClrTx/>
              <a:buSzTx/>
              <a:buFontTx/>
              <a:buNone/>
            </a:pPr>
            <a:fld id="{FC633525-0039-4419-8E73-B9F55868A789}" type="slidenum">
              <a:rPr lang="en-US" altLang="zh-CN" sz="1200" b="0" smtClean="0">
                <a:solidFill>
                  <a:schemeClr val="tx1"/>
                </a:solidFill>
                <a:latin typeface="Arial Black" panose="020B0A04020102020204" pitchFamily="34" charset="0"/>
              </a:rPr>
              <a:pPr>
                <a:spcBef>
                  <a:spcPct val="0"/>
                </a:spcBef>
                <a:buClrTx/>
                <a:buSzTx/>
                <a:buFontTx/>
                <a:buNone/>
              </a:pPr>
              <a:t>17</a:t>
            </a:fld>
            <a:endParaRPr lang="en-US" altLang="zh-CN" sz="1200" b="0">
              <a:solidFill>
                <a:schemeClr val="tx1"/>
              </a:solidFill>
              <a:latin typeface="Arial Black" panose="020B0A04020102020204" pitchFamily="34" charset="0"/>
            </a:endParaRPr>
          </a:p>
        </p:txBody>
      </p:sp>
      <p:sp>
        <p:nvSpPr>
          <p:cNvPr id="50179" name="Rectangle 2">
            <a:extLst>
              <a:ext uri="{FF2B5EF4-FFF2-40B4-BE49-F238E27FC236}">
                <a16:creationId xmlns:a16="http://schemas.microsoft.com/office/drawing/2014/main" id="{6EF2B1C8-1A02-4932-AA88-8361207A0067}"/>
              </a:ext>
            </a:extLst>
          </p:cNvPr>
          <p:cNvSpPr>
            <a:spLocks noGrp="1" noChangeArrowheads="1"/>
          </p:cNvSpPr>
          <p:nvPr>
            <p:ph type="title"/>
          </p:nvPr>
        </p:nvSpPr>
        <p:spPr/>
        <p:txBody>
          <a:bodyPr/>
          <a:lstStyle/>
          <a:p>
            <a:r>
              <a:rPr lang="en-US" altLang="zh-CN" sz="4000"/>
              <a:t>5.1.2 I/O</a:t>
            </a:r>
            <a:r>
              <a:rPr lang="zh-CN" altLang="en-US" sz="4000"/>
              <a:t>系统的层次结构和模型</a:t>
            </a:r>
          </a:p>
        </p:txBody>
      </p:sp>
      <p:sp>
        <p:nvSpPr>
          <p:cNvPr id="50180" name="Rectangle 3">
            <a:extLst>
              <a:ext uri="{FF2B5EF4-FFF2-40B4-BE49-F238E27FC236}">
                <a16:creationId xmlns:a16="http://schemas.microsoft.com/office/drawing/2014/main" id="{13FC84B6-F9CA-4269-8574-81248D73DC7D}"/>
              </a:ext>
            </a:extLst>
          </p:cNvPr>
          <p:cNvSpPr>
            <a:spLocks noGrp="1" noChangeArrowheads="1"/>
          </p:cNvSpPr>
          <p:nvPr>
            <p:ph type="body" sz="half" idx="1"/>
          </p:nvPr>
        </p:nvSpPr>
        <p:spPr>
          <a:xfrm>
            <a:off x="685800" y="1676400"/>
            <a:ext cx="7847013" cy="4560888"/>
          </a:xfrm>
        </p:spPr>
        <p:txBody>
          <a:bodyPr/>
          <a:lstStyle/>
          <a:p>
            <a:pPr marL="0" indent="0">
              <a:spcBef>
                <a:spcPct val="0"/>
              </a:spcBef>
            </a:pPr>
            <a:r>
              <a:rPr lang="en-US" altLang="zh-CN"/>
              <a:t>2</a:t>
            </a:r>
            <a:r>
              <a:rPr lang="zh-CN" altLang="en-US"/>
              <a:t>、</a:t>
            </a:r>
            <a:r>
              <a:rPr lang="en-US" altLang="zh-CN"/>
              <a:t>I/O</a:t>
            </a:r>
            <a:r>
              <a:rPr lang="zh-CN" altLang="en-US"/>
              <a:t>系统中各种模块之间的层次视图</a:t>
            </a:r>
            <a:endParaRPr lang="en-US" altLang="zh-CN"/>
          </a:p>
          <a:p>
            <a:pPr marL="400050" lvl="1" indent="0">
              <a:lnSpc>
                <a:spcPct val="135000"/>
              </a:lnSpc>
              <a:buClr>
                <a:srgbClr val="FF0000"/>
              </a:buClr>
              <a:buFont typeface="Wingdings" panose="05000000000000000000" pitchFamily="2" charset="2"/>
              <a:buChar char="Ø"/>
            </a:pPr>
            <a:endParaRPr lang="zh-CN" altLang="en-US"/>
          </a:p>
        </p:txBody>
      </p:sp>
      <p:pic>
        <p:nvPicPr>
          <p:cNvPr id="50181" name="Picture 5">
            <a:extLst>
              <a:ext uri="{FF2B5EF4-FFF2-40B4-BE49-F238E27FC236}">
                <a16:creationId xmlns:a16="http://schemas.microsoft.com/office/drawing/2014/main" id="{A8831B56-1753-4999-B866-F6E0D49B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95513"/>
            <a:ext cx="69151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9F1973C6-A354-48D4-92C8-C618AAA2E50E}"/>
              </a:ext>
            </a:extLst>
          </p:cNvPr>
          <p:cNvCxnSpPr/>
          <p:nvPr/>
        </p:nvCxnSpPr>
        <p:spPr>
          <a:xfrm>
            <a:off x="6788150" y="3581400"/>
            <a:ext cx="812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893561B-D886-461B-B64B-C0355809CE56}"/>
              </a:ext>
            </a:extLst>
          </p:cNvPr>
          <p:cNvCxnSpPr/>
          <p:nvPr/>
        </p:nvCxnSpPr>
        <p:spPr>
          <a:xfrm>
            <a:off x="6788150" y="5562600"/>
            <a:ext cx="812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右大括号 3">
            <a:extLst>
              <a:ext uri="{FF2B5EF4-FFF2-40B4-BE49-F238E27FC236}">
                <a16:creationId xmlns:a16="http://schemas.microsoft.com/office/drawing/2014/main" id="{F13591DE-BE4F-4F56-8B41-F96231FCE92C}"/>
              </a:ext>
            </a:extLst>
          </p:cNvPr>
          <p:cNvSpPr/>
          <p:nvPr/>
        </p:nvSpPr>
        <p:spPr>
          <a:xfrm>
            <a:off x="7543800" y="3810000"/>
            <a:ext cx="457200" cy="12954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矩形 4">
            <a:extLst>
              <a:ext uri="{FF2B5EF4-FFF2-40B4-BE49-F238E27FC236}">
                <a16:creationId xmlns:a16="http://schemas.microsoft.com/office/drawing/2014/main" id="{86E8B192-F10C-4B97-8900-98899C92753B}"/>
              </a:ext>
            </a:extLst>
          </p:cNvPr>
          <p:cNvSpPr/>
          <p:nvPr/>
        </p:nvSpPr>
        <p:spPr>
          <a:xfrm>
            <a:off x="7980363" y="41910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I/O</a:t>
            </a:r>
            <a:r>
              <a:rPr lang="zh-CN" altLang="en-US" sz="1600" dirty="0"/>
              <a:t>系统</a:t>
            </a:r>
          </a:p>
        </p:txBody>
      </p:sp>
    </p:spTree>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灯片编号占位符 5">
            <a:extLst>
              <a:ext uri="{FF2B5EF4-FFF2-40B4-BE49-F238E27FC236}">
                <a16:creationId xmlns:a16="http://schemas.microsoft.com/office/drawing/2014/main" id="{3E843329-26F0-4B1A-B043-79F1193175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432CDFC-49ED-4EB3-ADD3-6250707B5EA3}" type="slidenum">
              <a:rPr lang="en-US" altLang="zh-CN" sz="1400" smtClean="0"/>
              <a:pPr>
                <a:spcBef>
                  <a:spcPct val="0"/>
                </a:spcBef>
                <a:buFontTx/>
                <a:buNone/>
              </a:pPr>
              <a:t>170</a:t>
            </a:fld>
            <a:endParaRPr lang="en-US" altLang="zh-CN" sz="1400"/>
          </a:p>
        </p:txBody>
      </p:sp>
      <p:sp>
        <p:nvSpPr>
          <p:cNvPr id="242691" name="Rectangle 2">
            <a:extLst>
              <a:ext uri="{FF2B5EF4-FFF2-40B4-BE49-F238E27FC236}">
                <a16:creationId xmlns:a16="http://schemas.microsoft.com/office/drawing/2014/main" id="{8B9CF8E8-3467-44E5-A7F7-F5DE38D4EFBF}"/>
              </a:ext>
            </a:extLst>
          </p:cNvPr>
          <p:cNvSpPr>
            <a:spLocks noGrp="1" noChangeArrowheads="1"/>
          </p:cNvSpPr>
          <p:nvPr>
            <p:ph type="title"/>
          </p:nvPr>
        </p:nvSpPr>
        <p:spPr/>
        <p:txBody>
          <a:bodyPr/>
          <a:lstStyle/>
          <a:p>
            <a:pPr eaLnBrk="1" hangingPunct="1"/>
            <a:r>
              <a:rPr lang="en-US" altLang="zh-CN">
                <a:solidFill>
                  <a:srgbClr val="0033CC"/>
                </a:solidFill>
              </a:rPr>
              <a:t>RAID 0</a:t>
            </a:r>
          </a:p>
        </p:txBody>
      </p:sp>
      <p:sp>
        <p:nvSpPr>
          <p:cNvPr id="308227" name="Rectangle 3">
            <a:extLst>
              <a:ext uri="{FF2B5EF4-FFF2-40B4-BE49-F238E27FC236}">
                <a16:creationId xmlns:a16="http://schemas.microsoft.com/office/drawing/2014/main" id="{51A87AFD-CFC3-4DD8-B0F7-87EACADD96FE}"/>
              </a:ext>
            </a:extLst>
          </p:cNvPr>
          <p:cNvSpPr>
            <a:spLocks noGrp="1" noChangeArrowheads="1"/>
          </p:cNvSpPr>
          <p:nvPr>
            <p:ph type="body" idx="1"/>
          </p:nvPr>
        </p:nvSpPr>
        <p:spPr>
          <a:xfrm>
            <a:off x="1016000" y="1998663"/>
            <a:ext cx="7670800" cy="4127500"/>
          </a:xfrm>
        </p:spPr>
        <p:txBody>
          <a:bodyPr/>
          <a:lstStyle/>
          <a:p>
            <a:pPr eaLnBrk="1" hangingPunct="1">
              <a:defRPr/>
            </a:pPr>
            <a:r>
              <a:rPr lang="zh-CN" altLang="en-US" sz="2800" b="1">
                <a:effectLst>
                  <a:outerShdw blurRad="38100" dist="38100" dir="2700000" algn="tl">
                    <a:srgbClr val="C0C0C0"/>
                  </a:outerShdw>
                </a:effectLst>
                <a:latin typeface="楷体_GB2312" pitchFamily="49" charset="-122"/>
                <a:ea typeface="楷体_GB2312" pitchFamily="49" charset="-122"/>
              </a:rPr>
              <a:t>不冗余</a:t>
            </a:r>
          </a:p>
          <a:p>
            <a:pPr eaLnBrk="1" hangingPunct="1">
              <a:defRPr/>
            </a:pPr>
            <a:r>
              <a:rPr lang="zh-CN" altLang="en-US" sz="2800" b="1">
                <a:effectLst>
                  <a:outerShdw blurRad="38100" dist="38100" dir="2700000" algn="tl">
                    <a:srgbClr val="C0C0C0"/>
                  </a:outerShdw>
                </a:effectLst>
                <a:latin typeface="楷体_GB2312" pitchFamily="49" charset="-122"/>
                <a:ea typeface="楷体_GB2312" pitchFamily="49" charset="-122"/>
              </a:rPr>
              <a:t>不校验</a:t>
            </a:r>
          </a:p>
          <a:p>
            <a:pPr eaLnBrk="1" hangingPunct="1">
              <a:defRPr/>
            </a:pPr>
            <a:r>
              <a:rPr lang="zh-CN" altLang="en-US" sz="2800" b="1">
                <a:effectLst>
                  <a:outerShdw blurRad="38100" dist="38100" dir="2700000" algn="tl">
                    <a:srgbClr val="C0C0C0"/>
                  </a:outerShdw>
                </a:effectLst>
                <a:latin typeface="楷体_GB2312" pitchFamily="49" charset="-122"/>
                <a:ea typeface="楷体_GB2312" pitchFamily="49" charset="-122"/>
              </a:rPr>
              <a:t>分布式存储</a:t>
            </a:r>
          </a:p>
          <a:p>
            <a:pPr eaLnBrk="1" hangingPunct="1">
              <a:defRPr/>
            </a:pPr>
            <a:r>
              <a:rPr lang="zh-CN" altLang="en-US" sz="2800" b="1">
                <a:effectLst>
                  <a:outerShdw blurRad="38100" dist="38100" dir="2700000" algn="tl">
                    <a:srgbClr val="C0C0C0"/>
                  </a:outerShdw>
                </a:effectLst>
                <a:latin typeface="楷体_GB2312" pitchFamily="49" charset="-122"/>
                <a:ea typeface="楷体_GB2312" pitchFamily="49" charset="-122"/>
              </a:rPr>
              <a:t>低可靠性</a:t>
            </a:r>
          </a:p>
          <a:p>
            <a:pPr eaLnBrk="1" hangingPunct="1">
              <a:defRPr/>
            </a:pPr>
            <a:r>
              <a:rPr lang="zh-CN" altLang="en-US" sz="2800" b="1">
                <a:effectLst>
                  <a:outerShdw blurRad="38100" dist="38100" dir="2700000" algn="tl">
                    <a:srgbClr val="C0C0C0"/>
                  </a:outerShdw>
                </a:effectLst>
                <a:latin typeface="楷体_GB2312" pitchFamily="49" charset="-122"/>
                <a:ea typeface="楷体_GB2312" pitchFamily="49" charset="-122"/>
              </a:rPr>
              <a:t>低价格</a:t>
            </a:r>
          </a:p>
          <a:p>
            <a:pPr eaLnBrk="1" hangingPunct="1">
              <a:defRPr/>
            </a:pPr>
            <a:r>
              <a:rPr lang="zh-CN" altLang="en-US" sz="2800" b="1">
                <a:solidFill>
                  <a:srgbClr val="FF3300"/>
                </a:solidFill>
                <a:effectLst>
                  <a:outerShdw blurRad="38100" dist="38100" dir="2700000" algn="tl">
                    <a:srgbClr val="C0C0C0"/>
                  </a:outerShdw>
                </a:effectLst>
                <a:latin typeface="楷体_GB2312" pitchFamily="49" charset="-122"/>
                <a:ea typeface="楷体_GB2312" pitchFamily="49" charset="-122"/>
              </a:rPr>
              <a:t>并行 </a:t>
            </a:r>
            <a:r>
              <a:rPr lang="en-US" altLang="zh-CN" sz="2800" b="1">
                <a:solidFill>
                  <a:srgbClr val="FF3300"/>
                </a:solidFill>
                <a:effectLst>
                  <a:outerShdw blurRad="38100" dist="38100" dir="2700000" algn="tl">
                    <a:srgbClr val="C0C0C0"/>
                  </a:outerShdw>
                </a:effectLst>
                <a:latin typeface="楷体_GB2312" pitchFamily="49" charset="-122"/>
                <a:ea typeface="楷体_GB2312" pitchFamily="49" charset="-122"/>
              </a:rPr>
              <a:t>I/O </a:t>
            </a:r>
            <a:r>
              <a:rPr lang="zh-CN" altLang="en-US" sz="2800" b="1">
                <a:solidFill>
                  <a:srgbClr val="FF3300"/>
                </a:solidFill>
                <a:effectLst>
                  <a:outerShdw blurRad="38100" dist="38100" dir="2700000" algn="tl">
                    <a:srgbClr val="C0C0C0"/>
                  </a:outerShdw>
                </a:effectLst>
                <a:latin typeface="楷体_GB2312" pitchFamily="49" charset="-122"/>
                <a:ea typeface="楷体_GB2312" pitchFamily="49" charset="-122"/>
              </a:rPr>
              <a:t>访问</a:t>
            </a: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灯片编号占位符 5">
            <a:extLst>
              <a:ext uri="{FF2B5EF4-FFF2-40B4-BE49-F238E27FC236}">
                <a16:creationId xmlns:a16="http://schemas.microsoft.com/office/drawing/2014/main" id="{F3B1B6C3-5EAA-4B99-AD3E-6EB5A56E03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CADC42D-587D-43D2-9523-E03157AABEC7}" type="slidenum">
              <a:rPr lang="en-US" altLang="zh-CN" sz="1400" smtClean="0"/>
              <a:pPr>
                <a:spcBef>
                  <a:spcPct val="0"/>
                </a:spcBef>
                <a:buFontTx/>
                <a:buNone/>
              </a:pPr>
              <a:t>171</a:t>
            </a:fld>
            <a:endParaRPr lang="en-US" altLang="zh-CN" sz="1400"/>
          </a:p>
        </p:txBody>
      </p:sp>
      <p:sp>
        <p:nvSpPr>
          <p:cNvPr id="243715" name="Rectangle 2">
            <a:extLst>
              <a:ext uri="{FF2B5EF4-FFF2-40B4-BE49-F238E27FC236}">
                <a16:creationId xmlns:a16="http://schemas.microsoft.com/office/drawing/2014/main" id="{722195BC-5B2F-408D-8BC5-CABA2E1E8266}"/>
              </a:ext>
            </a:extLst>
          </p:cNvPr>
          <p:cNvSpPr>
            <a:spLocks noGrp="1" noChangeArrowheads="1"/>
          </p:cNvSpPr>
          <p:nvPr>
            <p:ph type="title"/>
          </p:nvPr>
        </p:nvSpPr>
        <p:spPr/>
        <p:txBody>
          <a:bodyPr/>
          <a:lstStyle/>
          <a:p>
            <a:pPr eaLnBrk="1" hangingPunct="1"/>
            <a:r>
              <a:rPr lang="en-US" altLang="zh-CN">
                <a:solidFill>
                  <a:srgbClr val="0033CC"/>
                </a:solidFill>
                <a:latin typeface="楷体_GB2312" pitchFamily="49" charset="-122"/>
                <a:ea typeface="楷体_GB2312" pitchFamily="49" charset="-122"/>
              </a:rPr>
              <a:t>RAID 1 (</a:t>
            </a:r>
            <a:r>
              <a:rPr lang="zh-CN" altLang="en-US">
                <a:solidFill>
                  <a:srgbClr val="0033CC"/>
                </a:solidFill>
                <a:latin typeface="楷体_GB2312" pitchFamily="49" charset="-122"/>
                <a:ea typeface="楷体_GB2312" pitchFamily="49" charset="-122"/>
              </a:rPr>
              <a:t>镜像</a:t>
            </a:r>
            <a:r>
              <a:rPr lang="en-US" altLang="zh-CN">
                <a:solidFill>
                  <a:srgbClr val="0033CC"/>
                </a:solidFill>
                <a:latin typeface="楷体_GB2312" pitchFamily="49" charset="-122"/>
                <a:ea typeface="楷体_GB2312" pitchFamily="49" charset="-122"/>
              </a:rPr>
              <a:t>)</a:t>
            </a:r>
          </a:p>
        </p:txBody>
      </p:sp>
      <p:pic>
        <p:nvPicPr>
          <p:cNvPr id="243716" name="Picture 3" descr="11_9b">
            <a:extLst>
              <a:ext uri="{FF2B5EF4-FFF2-40B4-BE49-F238E27FC236}">
                <a16:creationId xmlns:a16="http://schemas.microsoft.com/office/drawing/2014/main" id="{3DA8088D-9DD4-4E40-BA5D-2F7CA3F69230}"/>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07950" y="3429000"/>
            <a:ext cx="8915400" cy="3024188"/>
          </a:xfrm>
          <a:noFill/>
        </p:spPr>
      </p:pic>
      <p:sp>
        <p:nvSpPr>
          <p:cNvPr id="309252" name="Rectangle 4">
            <a:extLst>
              <a:ext uri="{FF2B5EF4-FFF2-40B4-BE49-F238E27FC236}">
                <a16:creationId xmlns:a16="http://schemas.microsoft.com/office/drawing/2014/main" id="{F812AAA0-8C20-46C6-8731-C9D0BA5304F6}"/>
              </a:ext>
            </a:extLst>
          </p:cNvPr>
          <p:cNvSpPr>
            <a:spLocks noGrp="1" noChangeArrowheads="1"/>
          </p:cNvSpPr>
          <p:nvPr>
            <p:ph type="body" idx="1"/>
          </p:nvPr>
        </p:nvSpPr>
        <p:spPr>
          <a:xfrm>
            <a:off x="457200" y="1600200"/>
            <a:ext cx="8018463" cy="1663700"/>
          </a:xfrm>
        </p:spPr>
        <p:txBody>
          <a:bodyPr/>
          <a:lstStyle/>
          <a:p>
            <a:pPr eaLnBrk="1" hangingPunct="1">
              <a:defRPr/>
            </a:pPr>
            <a:r>
              <a:rPr lang="zh-CN" altLang="en-US" sz="2800" b="1">
                <a:effectLst>
                  <a:outerShdw blurRad="38100" dist="38100" dir="2700000" algn="tl">
                    <a:srgbClr val="C0C0C0"/>
                  </a:outerShdw>
                </a:effectLst>
                <a:ea typeface="楷体_GB2312" pitchFamily="49" charset="-122"/>
              </a:rPr>
              <a:t>分布存放</a:t>
            </a:r>
          </a:p>
          <a:p>
            <a:pPr eaLnBrk="1" hangingPunct="1">
              <a:defRPr/>
            </a:pPr>
            <a:r>
              <a:rPr lang="zh-CN" altLang="en-US" sz="2800" b="1">
                <a:effectLst>
                  <a:outerShdw blurRad="38100" dist="38100" dir="2700000" algn="tl">
                    <a:srgbClr val="C0C0C0"/>
                  </a:outerShdw>
                </a:effectLst>
                <a:ea typeface="楷体_GB2312" pitchFamily="49" charset="-122"/>
              </a:rPr>
              <a:t>镜像冗余</a:t>
            </a:r>
          </a:p>
          <a:p>
            <a:pPr eaLnBrk="1" hangingPunct="1">
              <a:defRPr/>
            </a:pPr>
            <a:r>
              <a:rPr lang="zh-CN" altLang="en-US" sz="2800" b="1">
                <a:effectLst>
                  <a:outerShdw blurRad="38100" dist="38100" dir="2700000" algn="tl">
                    <a:srgbClr val="C0C0C0"/>
                  </a:outerShdw>
                </a:effectLst>
                <a:ea typeface="楷体_GB2312" pitchFamily="49" charset="-122"/>
              </a:rPr>
              <a:t>不校验</a:t>
            </a: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灯片编号占位符 5">
            <a:extLst>
              <a:ext uri="{FF2B5EF4-FFF2-40B4-BE49-F238E27FC236}">
                <a16:creationId xmlns:a16="http://schemas.microsoft.com/office/drawing/2014/main" id="{D52FA8D1-C649-4C23-A468-3E5FAF5F5B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219D277-AE1E-4AD3-8E09-8FB0CA744BD0}" type="slidenum">
              <a:rPr lang="en-US" altLang="zh-CN" sz="1400" smtClean="0"/>
              <a:pPr>
                <a:spcBef>
                  <a:spcPct val="0"/>
                </a:spcBef>
                <a:buFontTx/>
                <a:buNone/>
              </a:pPr>
              <a:t>172</a:t>
            </a:fld>
            <a:endParaRPr lang="en-US" altLang="zh-CN" sz="1400"/>
          </a:p>
        </p:txBody>
      </p:sp>
      <p:sp>
        <p:nvSpPr>
          <p:cNvPr id="244739" name="Rectangle 2">
            <a:extLst>
              <a:ext uri="{FF2B5EF4-FFF2-40B4-BE49-F238E27FC236}">
                <a16:creationId xmlns:a16="http://schemas.microsoft.com/office/drawing/2014/main" id="{89A40A65-6971-49AE-BAA2-66AD7D6EE56E}"/>
              </a:ext>
            </a:extLst>
          </p:cNvPr>
          <p:cNvSpPr>
            <a:spLocks noGrp="1" noChangeArrowheads="1"/>
          </p:cNvSpPr>
          <p:nvPr>
            <p:ph type="title"/>
          </p:nvPr>
        </p:nvSpPr>
        <p:spPr/>
        <p:txBody>
          <a:bodyPr/>
          <a:lstStyle/>
          <a:p>
            <a:pPr eaLnBrk="1" hangingPunct="1"/>
            <a:r>
              <a:rPr lang="en-US" altLang="zh-CN">
                <a:solidFill>
                  <a:srgbClr val="0033CC"/>
                </a:solidFill>
              </a:rPr>
              <a:t>RAID 1</a:t>
            </a:r>
          </a:p>
        </p:txBody>
      </p:sp>
      <p:sp>
        <p:nvSpPr>
          <p:cNvPr id="310275" name="Rectangle 3">
            <a:extLst>
              <a:ext uri="{FF2B5EF4-FFF2-40B4-BE49-F238E27FC236}">
                <a16:creationId xmlns:a16="http://schemas.microsoft.com/office/drawing/2014/main" id="{596F14B2-6674-4140-AAFD-B2B0A4DECE76}"/>
              </a:ext>
            </a:extLst>
          </p:cNvPr>
          <p:cNvSpPr>
            <a:spLocks noGrp="1" noChangeArrowheads="1"/>
          </p:cNvSpPr>
          <p:nvPr>
            <p:ph type="body" idx="1"/>
          </p:nvPr>
        </p:nvSpPr>
        <p:spPr/>
        <p:txBody>
          <a:bodyPr/>
          <a:lstStyle/>
          <a:p>
            <a:pPr eaLnBrk="1" hangingPunct="1">
              <a:spcAft>
                <a:spcPct val="20000"/>
              </a:spcAft>
              <a:defRPr/>
            </a:pPr>
            <a:r>
              <a:rPr lang="zh-CN" altLang="en-US" sz="2800" b="1">
                <a:effectLst>
                  <a:outerShdw blurRad="38100" dist="38100" dir="2700000" algn="tl">
                    <a:srgbClr val="C0C0C0"/>
                  </a:outerShdw>
                </a:effectLst>
                <a:latin typeface="楷体_GB2312" pitchFamily="49" charset="-122"/>
                <a:ea typeface="楷体_GB2312" pitchFamily="49" charset="-122"/>
              </a:rPr>
              <a:t>读性能比 </a:t>
            </a:r>
            <a:r>
              <a:rPr lang="en-US" altLang="zh-CN" sz="2800" b="1">
                <a:effectLst>
                  <a:outerShdw blurRad="38100" dist="38100" dir="2700000" algn="tl">
                    <a:srgbClr val="C0C0C0"/>
                  </a:outerShdw>
                </a:effectLst>
                <a:latin typeface="楷体_GB2312" pitchFamily="49" charset="-122"/>
                <a:ea typeface="楷体_GB2312" pitchFamily="49" charset="-122"/>
              </a:rPr>
              <a:t>RAID 0</a:t>
            </a:r>
            <a:r>
              <a:rPr lang="zh-CN" altLang="en-US" sz="2800" b="1">
                <a:effectLst>
                  <a:outerShdw blurRad="38100" dist="38100" dir="2700000" algn="tl">
                    <a:srgbClr val="C0C0C0"/>
                  </a:outerShdw>
                </a:effectLst>
                <a:latin typeface="楷体_GB2312" pitchFamily="49" charset="-122"/>
                <a:ea typeface="楷体_GB2312" pitchFamily="49" charset="-122"/>
              </a:rPr>
              <a:t>好 </a:t>
            </a:r>
            <a:r>
              <a:rPr lang="en-US" altLang="zh-CN" sz="2800" b="1">
                <a:effectLst>
                  <a:outerShdw blurRad="38100" dist="38100" dir="2700000" algn="tl">
                    <a:srgbClr val="C0C0C0"/>
                  </a:outerShdw>
                </a:effectLst>
                <a:latin typeface="楷体_GB2312" pitchFamily="49" charset="-122"/>
                <a:ea typeface="楷体_GB2312" pitchFamily="49" charset="-122"/>
              </a:rPr>
              <a:t>(</a:t>
            </a:r>
            <a:r>
              <a:rPr lang="zh-CN" altLang="en-US" sz="2800" b="1">
                <a:effectLst>
                  <a:outerShdw blurRad="38100" dist="38100" dir="2700000" algn="tl">
                    <a:srgbClr val="C0C0C0"/>
                  </a:outerShdw>
                </a:effectLst>
                <a:latin typeface="楷体_GB2312" pitchFamily="49" charset="-122"/>
                <a:ea typeface="楷体_GB2312" pitchFamily="49" charset="-122"/>
              </a:rPr>
              <a:t>选择寻道时间小的磁盘访问</a:t>
            </a:r>
            <a:r>
              <a:rPr lang="en-US" altLang="zh-CN" sz="2800" b="1">
                <a:effectLst>
                  <a:outerShdw blurRad="38100" dist="38100" dir="2700000" algn="tl">
                    <a:srgbClr val="C0C0C0"/>
                  </a:outerShdw>
                </a:effectLst>
                <a:latin typeface="楷体_GB2312" pitchFamily="49" charset="-122"/>
                <a:ea typeface="楷体_GB2312" pitchFamily="49" charset="-122"/>
              </a:rPr>
              <a:t>)</a:t>
            </a:r>
          </a:p>
          <a:p>
            <a:pPr eaLnBrk="1" hangingPunct="1">
              <a:spcAft>
                <a:spcPct val="20000"/>
              </a:spcAft>
              <a:defRPr/>
            </a:pPr>
            <a:r>
              <a:rPr lang="zh-CN" altLang="en-US" sz="2800" b="1">
                <a:effectLst>
                  <a:outerShdw blurRad="38100" dist="38100" dir="2700000" algn="tl">
                    <a:srgbClr val="C0C0C0"/>
                  </a:outerShdw>
                </a:effectLst>
                <a:latin typeface="楷体_GB2312" pitchFamily="49" charset="-122"/>
                <a:ea typeface="楷体_GB2312" pitchFamily="49" charset="-122"/>
              </a:rPr>
              <a:t>写性能比 </a:t>
            </a:r>
            <a:r>
              <a:rPr lang="en-US" altLang="zh-CN" sz="2800" b="1">
                <a:effectLst>
                  <a:outerShdw blurRad="38100" dist="38100" dir="2700000" algn="tl">
                    <a:srgbClr val="C0C0C0"/>
                  </a:outerShdw>
                </a:effectLst>
                <a:latin typeface="楷体_GB2312" pitchFamily="49" charset="-122"/>
                <a:ea typeface="楷体_GB2312" pitchFamily="49" charset="-122"/>
              </a:rPr>
              <a:t>RAID 0</a:t>
            </a:r>
            <a:r>
              <a:rPr lang="zh-CN" altLang="en-US" sz="2800" b="1">
                <a:effectLst>
                  <a:outerShdw blurRad="38100" dist="38100" dir="2700000" algn="tl">
                    <a:srgbClr val="C0C0C0"/>
                  </a:outerShdw>
                </a:effectLst>
                <a:latin typeface="楷体_GB2312" pitchFamily="49" charset="-122"/>
                <a:ea typeface="楷体_GB2312" pitchFamily="49" charset="-122"/>
              </a:rPr>
              <a:t>差</a:t>
            </a:r>
          </a:p>
          <a:p>
            <a:pPr eaLnBrk="1" hangingPunct="1">
              <a:spcAft>
                <a:spcPct val="20000"/>
              </a:spcAft>
              <a:defRPr/>
            </a:pPr>
            <a:r>
              <a:rPr lang="zh-CN" altLang="en-US" sz="2800" b="1">
                <a:effectLst>
                  <a:outerShdw blurRad="38100" dist="38100" dir="2700000" algn="tl">
                    <a:srgbClr val="C0C0C0"/>
                  </a:outerShdw>
                </a:effectLst>
                <a:latin typeface="楷体_GB2312" pitchFamily="49" charset="-122"/>
                <a:ea typeface="楷体_GB2312" pitchFamily="49" charset="-122"/>
              </a:rPr>
              <a:t>存储开销大</a:t>
            </a:r>
          </a:p>
          <a:p>
            <a:pPr eaLnBrk="1" hangingPunct="1">
              <a:spcAft>
                <a:spcPct val="20000"/>
              </a:spcAft>
              <a:defRPr/>
            </a:pPr>
            <a:r>
              <a:rPr lang="zh-CN" altLang="en-US" sz="2800" b="1">
                <a:effectLst>
                  <a:outerShdw blurRad="38100" dist="38100" dir="2700000" algn="tl">
                    <a:srgbClr val="C0C0C0"/>
                  </a:outerShdw>
                </a:effectLst>
                <a:latin typeface="楷体_GB2312" pitchFamily="49" charset="-122"/>
                <a:ea typeface="楷体_GB2312" pitchFamily="49" charset="-122"/>
              </a:rPr>
              <a:t>可靠性高</a:t>
            </a: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灯片编号占位符 5">
            <a:extLst>
              <a:ext uri="{FF2B5EF4-FFF2-40B4-BE49-F238E27FC236}">
                <a16:creationId xmlns:a16="http://schemas.microsoft.com/office/drawing/2014/main" id="{1DF1D1F4-084E-4254-8AD0-22A0FF4B57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7057813-7575-4DDC-81EE-75C364A06FE9}" type="slidenum">
              <a:rPr lang="en-US" altLang="zh-CN" sz="1400" smtClean="0"/>
              <a:pPr>
                <a:spcBef>
                  <a:spcPct val="0"/>
                </a:spcBef>
                <a:buFontTx/>
                <a:buNone/>
              </a:pPr>
              <a:t>173</a:t>
            </a:fld>
            <a:endParaRPr lang="en-US" altLang="zh-CN" sz="1400"/>
          </a:p>
        </p:txBody>
      </p:sp>
      <p:sp>
        <p:nvSpPr>
          <p:cNvPr id="245763" name="Rectangle 2">
            <a:extLst>
              <a:ext uri="{FF2B5EF4-FFF2-40B4-BE49-F238E27FC236}">
                <a16:creationId xmlns:a16="http://schemas.microsoft.com/office/drawing/2014/main" id="{9DF5B8FA-8C75-4291-BEED-7D23DE083B56}"/>
              </a:ext>
            </a:extLst>
          </p:cNvPr>
          <p:cNvSpPr>
            <a:spLocks noGrp="1" noChangeArrowheads="1"/>
          </p:cNvSpPr>
          <p:nvPr>
            <p:ph type="title"/>
          </p:nvPr>
        </p:nvSpPr>
        <p:spPr>
          <a:xfrm>
            <a:off x="457200" y="274638"/>
            <a:ext cx="8229600" cy="850900"/>
          </a:xfrm>
        </p:spPr>
        <p:txBody>
          <a:bodyPr/>
          <a:lstStyle/>
          <a:p>
            <a:pPr eaLnBrk="1" hangingPunct="1"/>
            <a:r>
              <a:rPr lang="en-US" altLang="zh-CN">
                <a:solidFill>
                  <a:srgbClr val="0033CC"/>
                </a:solidFill>
                <a:latin typeface="楷体_GB2312" pitchFamily="49" charset="-122"/>
                <a:ea typeface="楷体_GB2312" pitchFamily="49" charset="-122"/>
              </a:rPr>
              <a:t>RAID 2 (</a:t>
            </a:r>
            <a:r>
              <a:rPr lang="zh-CN" altLang="en-US">
                <a:solidFill>
                  <a:srgbClr val="0033CC"/>
                </a:solidFill>
                <a:latin typeface="楷体_GB2312" pitchFamily="49" charset="-122"/>
                <a:ea typeface="楷体_GB2312" pitchFamily="49" charset="-122"/>
              </a:rPr>
              <a:t>汉明码校验冗余</a:t>
            </a:r>
            <a:r>
              <a:rPr lang="en-US" altLang="zh-CN">
                <a:latin typeface="楷体_GB2312" pitchFamily="49" charset="-122"/>
                <a:ea typeface="楷体_GB2312" pitchFamily="49" charset="-122"/>
              </a:rPr>
              <a:t>)</a:t>
            </a:r>
          </a:p>
        </p:txBody>
      </p:sp>
      <p:pic>
        <p:nvPicPr>
          <p:cNvPr id="245764" name="Picture 3" descr="11_9c">
            <a:extLst>
              <a:ext uri="{FF2B5EF4-FFF2-40B4-BE49-F238E27FC236}">
                <a16:creationId xmlns:a16="http://schemas.microsoft.com/office/drawing/2014/main" id="{692E3655-A394-4BFB-AEAE-C6390E4E8B6E}"/>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23850" y="1989138"/>
            <a:ext cx="8424863" cy="3600450"/>
          </a:xfrm>
          <a:noFill/>
        </p:spPr>
      </p:pic>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灯片编号占位符 5">
            <a:extLst>
              <a:ext uri="{FF2B5EF4-FFF2-40B4-BE49-F238E27FC236}">
                <a16:creationId xmlns:a16="http://schemas.microsoft.com/office/drawing/2014/main" id="{2F7ACF42-8FCA-40C8-ADDB-ABA16BE231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61D22C3-8295-4734-A2EA-31A8884A1547}" type="slidenum">
              <a:rPr lang="en-US" altLang="zh-CN" sz="1400" smtClean="0"/>
              <a:pPr>
                <a:spcBef>
                  <a:spcPct val="0"/>
                </a:spcBef>
                <a:buFontTx/>
                <a:buNone/>
              </a:pPr>
              <a:t>174</a:t>
            </a:fld>
            <a:endParaRPr lang="en-US" altLang="zh-CN" sz="1400"/>
          </a:p>
        </p:txBody>
      </p:sp>
      <p:sp>
        <p:nvSpPr>
          <p:cNvPr id="246787" name="Rectangle 2">
            <a:extLst>
              <a:ext uri="{FF2B5EF4-FFF2-40B4-BE49-F238E27FC236}">
                <a16:creationId xmlns:a16="http://schemas.microsoft.com/office/drawing/2014/main" id="{E64BD70B-2B37-4E3A-B402-7C33CD3D98F2}"/>
              </a:ext>
            </a:extLst>
          </p:cNvPr>
          <p:cNvSpPr>
            <a:spLocks noGrp="1" noChangeArrowheads="1"/>
          </p:cNvSpPr>
          <p:nvPr>
            <p:ph type="title"/>
          </p:nvPr>
        </p:nvSpPr>
        <p:spPr/>
        <p:txBody>
          <a:bodyPr/>
          <a:lstStyle/>
          <a:p>
            <a:pPr eaLnBrk="1" hangingPunct="1"/>
            <a:r>
              <a:rPr lang="en-US" altLang="zh-CN">
                <a:solidFill>
                  <a:srgbClr val="0033CC"/>
                </a:solidFill>
              </a:rPr>
              <a:t>RAID 3</a:t>
            </a:r>
          </a:p>
        </p:txBody>
      </p:sp>
      <p:pic>
        <p:nvPicPr>
          <p:cNvPr id="246788" name="Picture 3" descr="11_9d">
            <a:extLst>
              <a:ext uri="{FF2B5EF4-FFF2-40B4-BE49-F238E27FC236}">
                <a16:creationId xmlns:a16="http://schemas.microsoft.com/office/drawing/2014/main" id="{D78EF2D6-95FA-4049-80A8-FFA64D0A6A8D}"/>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11188" y="2724150"/>
            <a:ext cx="7772400" cy="3333750"/>
          </a:xfrm>
          <a:noFill/>
        </p:spPr>
      </p:pic>
      <p:sp>
        <p:nvSpPr>
          <p:cNvPr id="312324" name="Rectangle 4">
            <a:extLst>
              <a:ext uri="{FF2B5EF4-FFF2-40B4-BE49-F238E27FC236}">
                <a16:creationId xmlns:a16="http://schemas.microsoft.com/office/drawing/2014/main" id="{886EE242-1A46-44E9-BAA5-619F10BCAA9E}"/>
              </a:ext>
            </a:extLst>
          </p:cNvPr>
          <p:cNvSpPr>
            <a:spLocks noGrp="1" noChangeArrowheads="1"/>
          </p:cNvSpPr>
          <p:nvPr>
            <p:ph type="body" idx="1"/>
          </p:nvPr>
        </p:nvSpPr>
        <p:spPr/>
        <p:txBody>
          <a:bodyPr/>
          <a:lstStyle/>
          <a:p>
            <a:pPr eaLnBrk="1" hangingPunct="1">
              <a:defRPr/>
            </a:pPr>
            <a:r>
              <a:rPr lang="zh-CN" altLang="en-US" b="1">
                <a:effectLst>
                  <a:outerShdw blurRad="38100" dist="38100" dir="2700000" algn="tl">
                    <a:srgbClr val="C0C0C0"/>
                  </a:outerShdw>
                </a:effectLst>
                <a:ea typeface="楷体_GB2312" pitchFamily="49" charset="-122"/>
              </a:rPr>
              <a:t>用一个校验盘</a:t>
            </a:r>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灯片编号占位符 5">
            <a:extLst>
              <a:ext uri="{FF2B5EF4-FFF2-40B4-BE49-F238E27FC236}">
                <a16:creationId xmlns:a16="http://schemas.microsoft.com/office/drawing/2014/main" id="{D5DC3E72-E8B7-4302-85AB-018CA8F468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72CD4BE-91E3-46EF-B5AD-08BC54A5A6E0}" type="slidenum">
              <a:rPr lang="en-US" altLang="zh-CN" sz="1400" smtClean="0"/>
              <a:pPr>
                <a:spcBef>
                  <a:spcPct val="0"/>
                </a:spcBef>
                <a:buFontTx/>
                <a:buNone/>
              </a:pPr>
              <a:t>175</a:t>
            </a:fld>
            <a:endParaRPr lang="en-US" altLang="zh-CN" sz="1400"/>
          </a:p>
        </p:txBody>
      </p:sp>
      <p:sp>
        <p:nvSpPr>
          <p:cNvPr id="247811" name="Rectangle 2">
            <a:extLst>
              <a:ext uri="{FF2B5EF4-FFF2-40B4-BE49-F238E27FC236}">
                <a16:creationId xmlns:a16="http://schemas.microsoft.com/office/drawing/2014/main" id="{84FA3F2D-FFBE-40D1-BF6E-876DBF7DF750}"/>
              </a:ext>
            </a:extLst>
          </p:cNvPr>
          <p:cNvSpPr>
            <a:spLocks noGrp="1" noChangeArrowheads="1"/>
          </p:cNvSpPr>
          <p:nvPr>
            <p:ph type="title"/>
          </p:nvPr>
        </p:nvSpPr>
        <p:spPr/>
        <p:txBody>
          <a:bodyPr/>
          <a:lstStyle/>
          <a:p>
            <a:pPr eaLnBrk="1" hangingPunct="1"/>
            <a:r>
              <a:rPr lang="en-US" altLang="zh-CN">
                <a:solidFill>
                  <a:srgbClr val="0033CC"/>
                </a:solidFill>
              </a:rPr>
              <a:t>RAID 4 (Block-Level Parity)</a:t>
            </a:r>
          </a:p>
        </p:txBody>
      </p:sp>
      <p:pic>
        <p:nvPicPr>
          <p:cNvPr id="247812" name="Picture 3" descr="11_9e">
            <a:extLst>
              <a:ext uri="{FF2B5EF4-FFF2-40B4-BE49-F238E27FC236}">
                <a16:creationId xmlns:a16="http://schemas.microsoft.com/office/drawing/2014/main" id="{ECDBD761-17DE-4A58-8604-A96DFBDF5993}"/>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770063"/>
            <a:ext cx="8229600" cy="4186237"/>
          </a:xfrm>
          <a:noFill/>
        </p:spPr>
      </p:pic>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灯片编号占位符 5">
            <a:extLst>
              <a:ext uri="{FF2B5EF4-FFF2-40B4-BE49-F238E27FC236}">
                <a16:creationId xmlns:a16="http://schemas.microsoft.com/office/drawing/2014/main" id="{31D87941-0441-416C-AD63-9E1037B3FA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29324CE-54BD-4564-B90A-999889701FE2}" type="slidenum">
              <a:rPr lang="en-US" altLang="zh-CN" sz="1400" smtClean="0"/>
              <a:pPr>
                <a:spcBef>
                  <a:spcPct val="0"/>
                </a:spcBef>
                <a:buFontTx/>
                <a:buNone/>
              </a:pPr>
              <a:t>176</a:t>
            </a:fld>
            <a:endParaRPr lang="en-US" altLang="zh-CN" sz="1400"/>
          </a:p>
        </p:txBody>
      </p:sp>
      <p:sp>
        <p:nvSpPr>
          <p:cNvPr id="248835" name="Rectangle 2">
            <a:extLst>
              <a:ext uri="{FF2B5EF4-FFF2-40B4-BE49-F238E27FC236}">
                <a16:creationId xmlns:a16="http://schemas.microsoft.com/office/drawing/2014/main" id="{7641A3E4-DFFB-44B8-987A-92A7D491073F}"/>
              </a:ext>
            </a:extLst>
          </p:cNvPr>
          <p:cNvSpPr>
            <a:spLocks noGrp="1" noChangeArrowheads="1"/>
          </p:cNvSpPr>
          <p:nvPr>
            <p:ph type="title"/>
          </p:nvPr>
        </p:nvSpPr>
        <p:spPr/>
        <p:txBody>
          <a:bodyPr/>
          <a:lstStyle/>
          <a:p>
            <a:pPr eaLnBrk="1" hangingPunct="1"/>
            <a:r>
              <a:rPr lang="en-US" altLang="zh-CN">
                <a:solidFill>
                  <a:srgbClr val="0033CC"/>
                </a:solidFill>
              </a:rPr>
              <a:t>RAID 4</a:t>
            </a:r>
          </a:p>
        </p:txBody>
      </p:sp>
      <p:sp>
        <p:nvSpPr>
          <p:cNvPr id="314371" name="Rectangle 3">
            <a:extLst>
              <a:ext uri="{FF2B5EF4-FFF2-40B4-BE49-F238E27FC236}">
                <a16:creationId xmlns:a16="http://schemas.microsoft.com/office/drawing/2014/main" id="{86AE0F01-B386-4527-A326-D667238789D0}"/>
              </a:ext>
            </a:extLst>
          </p:cNvPr>
          <p:cNvSpPr>
            <a:spLocks noGrp="1" noChangeArrowheads="1"/>
          </p:cNvSpPr>
          <p:nvPr>
            <p:ph type="body" idx="1"/>
          </p:nvPr>
        </p:nvSpPr>
        <p:spPr>
          <a:xfrm>
            <a:off x="806450" y="2065338"/>
            <a:ext cx="7880350" cy="4060825"/>
          </a:xfrm>
        </p:spPr>
        <p:txBody>
          <a:bodyPr/>
          <a:lstStyle/>
          <a:p>
            <a:pPr eaLnBrk="1" hangingPunct="1">
              <a:spcAft>
                <a:spcPct val="20000"/>
              </a:spcAft>
              <a:defRPr/>
            </a:pPr>
            <a:r>
              <a:rPr lang="zh-CN" altLang="en-US" sz="2800" b="1">
                <a:effectLst>
                  <a:outerShdw blurRad="38100" dist="38100" dir="2700000" algn="tl">
                    <a:srgbClr val="C0C0C0"/>
                  </a:outerShdw>
                </a:effectLst>
                <a:latin typeface="楷体_GB2312" pitchFamily="49" charset="-122"/>
                <a:ea typeface="楷体_GB2312" pitchFamily="49" charset="-122"/>
              </a:rPr>
              <a:t>和</a:t>
            </a:r>
            <a:r>
              <a:rPr lang="en-US" altLang="zh-CN" sz="2800" b="1">
                <a:effectLst>
                  <a:outerShdw blurRad="38100" dist="38100" dir="2700000" algn="tl">
                    <a:srgbClr val="C0C0C0"/>
                  </a:outerShdw>
                </a:effectLst>
                <a:latin typeface="楷体_GB2312" pitchFamily="49" charset="-122"/>
                <a:ea typeface="楷体_GB2312" pitchFamily="49" charset="-122"/>
              </a:rPr>
              <a:t>RADI3</a:t>
            </a:r>
            <a:r>
              <a:rPr lang="zh-CN" altLang="en-US" sz="2800" b="1">
                <a:effectLst>
                  <a:outerShdw blurRad="38100" dist="38100" dir="2700000" algn="tl">
                    <a:srgbClr val="C0C0C0"/>
                  </a:outerShdw>
                </a:effectLst>
                <a:latin typeface="楷体_GB2312" pitchFamily="49" charset="-122"/>
                <a:ea typeface="楷体_GB2312" pitchFamily="49" charset="-122"/>
              </a:rPr>
              <a:t>相比较，</a:t>
            </a:r>
            <a:r>
              <a:rPr lang="en-US" altLang="zh-CN" sz="2800" b="1">
                <a:effectLst>
                  <a:outerShdw blurRad="38100" dist="38100" dir="2700000" algn="tl">
                    <a:srgbClr val="C0C0C0"/>
                  </a:outerShdw>
                </a:effectLst>
                <a:latin typeface="楷体_GB2312" pitchFamily="49" charset="-122"/>
                <a:ea typeface="楷体_GB2312" pitchFamily="49" charset="-122"/>
              </a:rPr>
              <a:t>RAID4</a:t>
            </a:r>
            <a:r>
              <a:rPr lang="zh-CN" altLang="en-US" sz="2800" b="1">
                <a:effectLst>
                  <a:outerShdw blurRad="38100" dist="38100" dir="2700000" algn="tl">
                    <a:srgbClr val="C0C0C0"/>
                  </a:outerShdw>
                </a:effectLst>
                <a:latin typeface="楷体_GB2312" pitchFamily="49" charset="-122"/>
                <a:ea typeface="楷体_GB2312" pitchFamily="49" charset="-122"/>
              </a:rPr>
              <a:t>基于大的块校验</a:t>
            </a:r>
            <a:endParaRPr lang="zh-CN" altLang="en-US" sz="2800">
              <a:latin typeface="楷体_GB2312" pitchFamily="49" charset="-122"/>
              <a:ea typeface="楷体_GB2312" pitchFamily="49" charset="-122"/>
            </a:endParaRP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灯片编号占位符 5">
            <a:extLst>
              <a:ext uri="{FF2B5EF4-FFF2-40B4-BE49-F238E27FC236}">
                <a16:creationId xmlns:a16="http://schemas.microsoft.com/office/drawing/2014/main" id="{9E70314B-303D-4298-B0AC-85F940169C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BD48265-6627-4C60-A0BC-8D15F84BA464}" type="slidenum">
              <a:rPr lang="en-US" altLang="zh-CN" sz="1400" smtClean="0"/>
              <a:pPr>
                <a:spcBef>
                  <a:spcPct val="0"/>
                </a:spcBef>
                <a:buFontTx/>
                <a:buNone/>
              </a:pPr>
              <a:t>177</a:t>
            </a:fld>
            <a:endParaRPr lang="en-US" altLang="zh-CN" sz="1400"/>
          </a:p>
        </p:txBody>
      </p:sp>
      <p:sp>
        <p:nvSpPr>
          <p:cNvPr id="249859" name="Rectangle 2">
            <a:extLst>
              <a:ext uri="{FF2B5EF4-FFF2-40B4-BE49-F238E27FC236}">
                <a16:creationId xmlns:a16="http://schemas.microsoft.com/office/drawing/2014/main" id="{92107456-B58C-425F-874F-12F6AEE41B59}"/>
              </a:ext>
            </a:extLst>
          </p:cNvPr>
          <p:cNvSpPr>
            <a:spLocks noGrp="1" noChangeArrowheads="1"/>
          </p:cNvSpPr>
          <p:nvPr>
            <p:ph type="title"/>
          </p:nvPr>
        </p:nvSpPr>
        <p:spPr>
          <a:xfrm>
            <a:off x="1187450" y="260350"/>
            <a:ext cx="7466013" cy="1143000"/>
          </a:xfrm>
        </p:spPr>
        <p:txBody>
          <a:bodyPr/>
          <a:lstStyle/>
          <a:p>
            <a:pPr eaLnBrk="1" hangingPunct="1"/>
            <a:r>
              <a:rPr lang="en-US" altLang="zh-CN">
                <a:solidFill>
                  <a:srgbClr val="0033CC"/>
                </a:solidFill>
              </a:rPr>
              <a:t>RAID 5</a:t>
            </a:r>
          </a:p>
        </p:txBody>
      </p:sp>
      <p:pic>
        <p:nvPicPr>
          <p:cNvPr id="249860" name="Picture 3" descr="11_9f">
            <a:extLst>
              <a:ext uri="{FF2B5EF4-FFF2-40B4-BE49-F238E27FC236}">
                <a16:creationId xmlns:a16="http://schemas.microsoft.com/office/drawing/2014/main" id="{B00818E0-0850-4B07-A4D4-0B17D9585465}"/>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68313" y="1863725"/>
            <a:ext cx="8135937" cy="3848100"/>
          </a:xfrm>
          <a:noFill/>
        </p:spPr>
      </p:pic>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灯片编号占位符 5">
            <a:extLst>
              <a:ext uri="{FF2B5EF4-FFF2-40B4-BE49-F238E27FC236}">
                <a16:creationId xmlns:a16="http://schemas.microsoft.com/office/drawing/2014/main" id="{F2A024F6-E1FD-4B13-B9AD-6ED5C5550D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EC075FC-7317-4981-8BB5-35B023437982}" type="slidenum">
              <a:rPr lang="en-US" altLang="zh-CN" sz="1400" smtClean="0"/>
              <a:pPr>
                <a:spcBef>
                  <a:spcPct val="0"/>
                </a:spcBef>
                <a:buFontTx/>
                <a:buNone/>
              </a:pPr>
              <a:t>178</a:t>
            </a:fld>
            <a:endParaRPr lang="en-US" altLang="zh-CN" sz="1400"/>
          </a:p>
        </p:txBody>
      </p:sp>
      <p:sp>
        <p:nvSpPr>
          <p:cNvPr id="250883" name="Rectangle 2">
            <a:extLst>
              <a:ext uri="{FF2B5EF4-FFF2-40B4-BE49-F238E27FC236}">
                <a16:creationId xmlns:a16="http://schemas.microsoft.com/office/drawing/2014/main" id="{AD61DBAF-9C52-48A4-890C-FD7A3117CFE5}"/>
              </a:ext>
            </a:extLst>
          </p:cNvPr>
          <p:cNvSpPr>
            <a:spLocks noGrp="1" noChangeArrowheads="1"/>
          </p:cNvSpPr>
          <p:nvPr>
            <p:ph type="title"/>
          </p:nvPr>
        </p:nvSpPr>
        <p:spPr/>
        <p:txBody>
          <a:bodyPr/>
          <a:lstStyle/>
          <a:p>
            <a:pPr eaLnBrk="1" hangingPunct="1"/>
            <a:r>
              <a:rPr lang="en-US" altLang="zh-CN">
                <a:solidFill>
                  <a:srgbClr val="0033CC"/>
                </a:solidFill>
              </a:rPr>
              <a:t>RAID 5</a:t>
            </a:r>
          </a:p>
        </p:txBody>
      </p:sp>
      <p:sp>
        <p:nvSpPr>
          <p:cNvPr id="316419" name="Rectangle 3">
            <a:extLst>
              <a:ext uri="{FF2B5EF4-FFF2-40B4-BE49-F238E27FC236}">
                <a16:creationId xmlns:a16="http://schemas.microsoft.com/office/drawing/2014/main" id="{C020497E-BFCC-44A5-9358-6A85A26862C2}"/>
              </a:ext>
            </a:extLst>
          </p:cNvPr>
          <p:cNvSpPr>
            <a:spLocks noGrp="1" noChangeArrowheads="1"/>
          </p:cNvSpPr>
          <p:nvPr>
            <p:ph type="body" idx="1"/>
          </p:nvPr>
        </p:nvSpPr>
        <p:spPr>
          <a:xfrm>
            <a:off x="457200" y="2332038"/>
            <a:ext cx="8229600" cy="3794125"/>
          </a:xfrm>
        </p:spPr>
        <p:txBody>
          <a:bodyPr/>
          <a:lstStyle/>
          <a:p>
            <a:pPr eaLnBrk="1" hangingPunct="1">
              <a:spcAft>
                <a:spcPct val="20000"/>
              </a:spcAft>
              <a:defRPr/>
            </a:pPr>
            <a:r>
              <a:rPr lang="zh-CN" altLang="en-US" b="1">
                <a:effectLst>
                  <a:outerShdw blurRad="38100" dist="38100" dir="2700000" algn="tl">
                    <a:srgbClr val="C0C0C0"/>
                  </a:outerShdw>
                </a:effectLst>
                <a:latin typeface="楷体_GB2312" pitchFamily="49" charset="-122"/>
                <a:ea typeface="楷体_GB2312" pitchFamily="49" charset="-122"/>
              </a:rPr>
              <a:t>解决了</a:t>
            </a:r>
            <a:r>
              <a:rPr lang="en-US" altLang="zh-CN" b="1">
                <a:effectLst>
                  <a:outerShdw blurRad="38100" dist="38100" dir="2700000" algn="tl">
                    <a:srgbClr val="C0C0C0"/>
                  </a:outerShdw>
                </a:effectLst>
                <a:latin typeface="楷体_GB2312" pitchFamily="49" charset="-122"/>
                <a:ea typeface="楷体_GB2312" pitchFamily="49" charset="-122"/>
              </a:rPr>
              <a:t>RAID4</a:t>
            </a:r>
            <a:r>
              <a:rPr lang="zh-CN" altLang="en-US" b="1">
                <a:effectLst>
                  <a:outerShdw blurRad="38100" dist="38100" dir="2700000" algn="tl">
                    <a:srgbClr val="C0C0C0"/>
                  </a:outerShdw>
                </a:effectLst>
                <a:latin typeface="楷体_GB2312" pitchFamily="49" charset="-122"/>
                <a:ea typeface="楷体_GB2312" pitchFamily="49" charset="-122"/>
              </a:rPr>
              <a:t>校验盘不可靠性问题</a:t>
            </a:r>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灯片编号占位符 5">
            <a:extLst>
              <a:ext uri="{FF2B5EF4-FFF2-40B4-BE49-F238E27FC236}">
                <a16:creationId xmlns:a16="http://schemas.microsoft.com/office/drawing/2014/main" id="{E8C9A81B-0CDB-40F8-90C9-83AC1A956F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79F2C2D-1A40-460F-B70C-621140272E83}" type="slidenum">
              <a:rPr lang="en-US" altLang="zh-CN" sz="1400" smtClean="0"/>
              <a:pPr>
                <a:spcBef>
                  <a:spcPct val="0"/>
                </a:spcBef>
                <a:buFontTx/>
                <a:buNone/>
              </a:pPr>
              <a:t>179</a:t>
            </a:fld>
            <a:endParaRPr lang="en-US" altLang="zh-CN" sz="1400"/>
          </a:p>
        </p:txBody>
      </p:sp>
      <p:sp>
        <p:nvSpPr>
          <p:cNvPr id="251907" name="Rectangle 2">
            <a:extLst>
              <a:ext uri="{FF2B5EF4-FFF2-40B4-BE49-F238E27FC236}">
                <a16:creationId xmlns:a16="http://schemas.microsoft.com/office/drawing/2014/main" id="{278101BF-DBB5-4A13-BF5F-1EBAFF56C762}"/>
              </a:ext>
            </a:extLst>
          </p:cNvPr>
          <p:cNvSpPr>
            <a:spLocks noGrp="1" noChangeArrowheads="1"/>
          </p:cNvSpPr>
          <p:nvPr>
            <p:ph type="title"/>
          </p:nvPr>
        </p:nvSpPr>
        <p:spPr>
          <a:xfrm>
            <a:off x="457200" y="274638"/>
            <a:ext cx="8229600" cy="777875"/>
          </a:xfrm>
        </p:spPr>
        <p:txBody>
          <a:bodyPr/>
          <a:lstStyle/>
          <a:p>
            <a:pPr eaLnBrk="1" hangingPunct="1"/>
            <a:r>
              <a:rPr lang="zh-CN" altLang="en-US" sz="3600" b="1">
                <a:solidFill>
                  <a:srgbClr val="0033CC"/>
                </a:solidFill>
              </a:rPr>
              <a:t>例题</a:t>
            </a:r>
            <a:r>
              <a:rPr lang="en-US" altLang="zh-CN" sz="3600" b="1">
                <a:solidFill>
                  <a:srgbClr val="0033CC"/>
                </a:solidFill>
              </a:rPr>
              <a:t>1</a:t>
            </a:r>
            <a:endParaRPr lang="zh-CN" altLang="en-US" sz="3600" b="1">
              <a:solidFill>
                <a:srgbClr val="0033CC"/>
              </a:solidFill>
            </a:endParaRPr>
          </a:p>
        </p:txBody>
      </p:sp>
      <p:sp>
        <p:nvSpPr>
          <p:cNvPr id="251908" name="Rectangle 3">
            <a:extLst>
              <a:ext uri="{FF2B5EF4-FFF2-40B4-BE49-F238E27FC236}">
                <a16:creationId xmlns:a16="http://schemas.microsoft.com/office/drawing/2014/main" id="{760C8075-DBEF-42C7-8E40-40B72A36E933}"/>
              </a:ext>
            </a:extLst>
          </p:cNvPr>
          <p:cNvSpPr>
            <a:spLocks noGrp="1" noChangeArrowheads="1"/>
          </p:cNvSpPr>
          <p:nvPr>
            <p:ph type="body" idx="1"/>
          </p:nvPr>
        </p:nvSpPr>
        <p:spPr>
          <a:xfrm>
            <a:off x="457200" y="1268413"/>
            <a:ext cx="8229600" cy="4857750"/>
          </a:xfrm>
        </p:spPr>
        <p:txBody>
          <a:bodyPr/>
          <a:lstStyle/>
          <a:p>
            <a:pPr eaLnBrk="1" hangingPunct="1"/>
            <a:r>
              <a:rPr lang="zh-CN" altLang="en-US" sz="2800" b="1"/>
              <a:t>假定磁盘有</a:t>
            </a:r>
            <a:r>
              <a:rPr lang="en-US" altLang="zh-CN" sz="2800" b="1"/>
              <a:t>200 </a:t>
            </a:r>
            <a:r>
              <a:rPr lang="zh-CN" altLang="en-US" sz="2800" b="1"/>
              <a:t>个柱面，编号</a:t>
            </a:r>
            <a:r>
              <a:rPr lang="en-US" altLang="zh-CN" sz="2800" b="1"/>
              <a:t>0~199</a:t>
            </a:r>
            <a:r>
              <a:rPr lang="zh-CN" altLang="en-US" sz="2800" b="1"/>
              <a:t>，当前存取臂的位置在</a:t>
            </a:r>
            <a:r>
              <a:rPr lang="en-US" altLang="zh-CN" sz="2800" b="1"/>
              <a:t>143 </a:t>
            </a:r>
            <a:r>
              <a:rPr lang="zh-CN" altLang="en-US" sz="2800" b="1"/>
              <a:t>号柱面上，并刚刚完成了</a:t>
            </a:r>
            <a:r>
              <a:rPr lang="en-US" altLang="zh-CN" sz="2800" b="1"/>
              <a:t>125 </a:t>
            </a:r>
            <a:r>
              <a:rPr lang="zh-CN" altLang="en-US" sz="2800" b="1"/>
              <a:t>号柱面的服务请求，如果请求队列的先后顺序是：</a:t>
            </a:r>
            <a:r>
              <a:rPr lang="en-US" altLang="zh-CN" sz="2800" b="1"/>
              <a:t>86</a:t>
            </a:r>
            <a:r>
              <a:rPr lang="zh-CN" altLang="en-US" sz="2800" b="1"/>
              <a:t>，</a:t>
            </a:r>
            <a:r>
              <a:rPr lang="en-US" altLang="zh-CN" sz="2800" b="1"/>
              <a:t>147</a:t>
            </a:r>
            <a:r>
              <a:rPr lang="zh-CN" altLang="en-US" sz="2800" b="1"/>
              <a:t>，</a:t>
            </a:r>
            <a:r>
              <a:rPr lang="en-US" altLang="zh-CN" sz="2800" b="1"/>
              <a:t>91</a:t>
            </a:r>
            <a:r>
              <a:rPr lang="zh-CN" altLang="en-US" sz="2800" b="1"/>
              <a:t>，</a:t>
            </a:r>
            <a:r>
              <a:rPr lang="en-US" altLang="zh-CN" sz="2800" b="1"/>
              <a:t>177</a:t>
            </a:r>
            <a:r>
              <a:rPr lang="zh-CN" altLang="en-US" sz="2800" b="1"/>
              <a:t>，</a:t>
            </a:r>
            <a:r>
              <a:rPr lang="en-US" altLang="zh-CN" sz="2800" b="1"/>
              <a:t>94</a:t>
            </a:r>
            <a:r>
              <a:rPr lang="zh-CN" altLang="en-US" sz="2800" b="1"/>
              <a:t>，</a:t>
            </a:r>
            <a:r>
              <a:rPr lang="en-US" altLang="zh-CN" sz="2800" b="1"/>
              <a:t>150</a:t>
            </a:r>
            <a:r>
              <a:rPr lang="zh-CN" altLang="en-US" sz="2800" b="1"/>
              <a:t>，</a:t>
            </a:r>
            <a:r>
              <a:rPr lang="en-US" altLang="zh-CN" sz="2800" b="1"/>
              <a:t>102</a:t>
            </a:r>
            <a:r>
              <a:rPr lang="zh-CN" altLang="en-US" sz="2800" b="1"/>
              <a:t>，</a:t>
            </a:r>
            <a:r>
              <a:rPr lang="en-US" altLang="zh-CN" sz="2800" b="1"/>
              <a:t>175</a:t>
            </a:r>
            <a:r>
              <a:rPr lang="zh-CN" altLang="en-US" sz="2800" b="1"/>
              <a:t>，</a:t>
            </a:r>
            <a:r>
              <a:rPr lang="en-US" altLang="zh-CN" sz="2800" b="1"/>
              <a:t>130</a:t>
            </a:r>
            <a:r>
              <a:rPr lang="zh-CN" altLang="en-US" sz="2800" b="1"/>
              <a:t>；试问：为完成上述请求，下列算法存取臂移动的总量是多少？并算出存取臂移动的顺序。</a:t>
            </a:r>
          </a:p>
          <a:p>
            <a:pPr eaLnBrk="1" hangingPunct="1">
              <a:buFontTx/>
              <a:buNone/>
            </a:pPr>
            <a:r>
              <a:rPr lang="zh-CN" altLang="en-US" sz="2800" b="1"/>
              <a:t>	</a:t>
            </a:r>
            <a:r>
              <a:rPr lang="en-US" altLang="zh-CN" sz="2800" b="1"/>
              <a:t>(1)</a:t>
            </a:r>
            <a:r>
              <a:rPr lang="zh-CN" altLang="en-US" sz="2800" b="1"/>
              <a:t>先来先服务算法</a:t>
            </a:r>
            <a:r>
              <a:rPr lang="en-US" altLang="zh-CN" sz="2800" b="1"/>
              <a:t>FCFS</a:t>
            </a:r>
            <a:r>
              <a:rPr lang="zh-CN" altLang="en-US" sz="2800" b="1"/>
              <a:t>；</a:t>
            </a:r>
          </a:p>
          <a:p>
            <a:pPr eaLnBrk="1" hangingPunct="1">
              <a:buFontTx/>
              <a:buNone/>
            </a:pPr>
            <a:r>
              <a:rPr lang="zh-CN" altLang="en-US" sz="2800" b="1"/>
              <a:t>	</a:t>
            </a:r>
            <a:r>
              <a:rPr lang="en-US" altLang="zh-CN" sz="2800" b="1"/>
              <a:t>(2)</a:t>
            </a:r>
            <a:r>
              <a:rPr lang="zh-CN" altLang="en-US" sz="2800" b="1"/>
              <a:t>最短查找时间优先算法</a:t>
            </a:r>
            <a:r>
              <a:rPr lang="en-US" altLang="zh-CN" sz="2800" b="1"/>
              <a:t>SSTF</a:t>
            </a:r>
            <a:r>
              <a:rPr lang="zh-CN" altLang="en-US" sz="2800" b="1"/>
              <a:t>；</a:t>
            </a:r>
          </a:p>
          <a:p>
            <a:pPr eaLnBrk="1" hangingPunct="1">
              <a:buFontTx/>
              <a:buNone/>
            </a:pPr>
            <a:r>
              <a:rPr lang="zh-CN" altLang="en-US" sz="2800" b="1"/>
              <a:t>	</a:t>
            </a:r>
            <a:r>
              <a:rPr lang="en-US" altLang="zh-CN" sz="2800" b="1"/>
              <a:t>(3)</a:t>
            </a:r>
            <a:r>
              <a:rPr lang="zh-CN" altLang="en-US" sz="2800" b="1"/>
              <a:t>扫描算法</a:t>
            </a:r>
            <a:r>
              <a:rPr lang="en-US" altLang="zh-CN" sz="2800" b="1"/>
              <a:t>SCAN</a:t>
            </a:r>
            <a:r>
              <a:rPr lang="zh-CN" altLang="en-US" sz="2800" b="1"/>
              <a:t>。</a:t>
            </a:r>
          </a:p>
          <a:p>
            <a:pPr eaLnBrk="1" hangingPunct="1">
              <a:buFontTx/>
              <a:buNone/>
            </a:pPr>
            <a:r>
              <a:rPr lang="zh-CN" altLang="en-US" sz="2800" b="1"/>
              <a:t>	</a:t>
            </a:r>
            <a:r>
              <a:rPr lang="en-US" altLang="zh-CN" sz="2800" b="1"/>
              <a:t>(4)C-SCAN</a:t>
            </a:r>
            <a:r>
              <a:rPr lang="zh-CN" altLang="en-US" sz="2800" b="1"/>
              <a:t>算法。</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a:extLst>
              <a:ext uri="{FF2B5EF4-FFF2-40B4-BE49-F238E27FC236}">
                <a16:creationId xmlns:a16="http://schemas.microsoft.com/office/drawing/2014/main" id="{DE49C32E-67CB-4990-B616-28E1C0D958CA}"/>
              </a:ext>
            </a:extLst>
          </p:cNvPr>
          <p:cNvSpPr>
            <a:spLocks noChangeArrowheads="1"/>
          </p:cNvSpPr>
          <p:nvPr/>
        </p:nvSpPr>
        <p:spPr bwMode="auto">
          <a:xfrm>
            <a:off x="-228600" y="1219200"/>
            <a:ext cx="8532813" cy="5399088"/>
          </a:xfrm>
          <a:prstGeom prst="rect">
            <a:avLst/>
          </a:prstGeom>
          <a:noFill/>
          <a:ln w="9525">
            <a:noFill/>
            <a:miter lim="800000"/>
            <a:headEnd/>
            <a:tailEnd/>
          </a:ln>
          <a:effectLst/>
        </p:spPr>
        <p:txBody>
          <a:bodyPr/>
          <a:lstStyle/>
          <a:p>
            <a:pPr marL="742950" lvl="1" indent="-285750" eaLnBrk="1" hangingPunct="1">
              <a:spcBef>
                <a:spcPct val="20000"/>
              </a:spcBef>
              <a:defRPr/>
            </a:pPr>
            <a:endParaRPr lang="en-US" altLang="zh-CN" sz="2800" dirty="0"/>
          </a:p>
          <a:p>
            <a:pPr marL="1143000" lvl="2" indent="-228600" eaLnBrk="1" hangingPunct="1">
              <a:spcBef>
                <a:spcPct val="20000"/>
              </a:spcBef>
              <a:buClr>
                <a:srgbClr val="33CCFF"/>
              </a:buClr>
              <a:buFont typeface="Wingdings" pitchFamily="2" charset="2"/>
              <a:buNone/>
              <a:defRPr/>
            </a:pPr>
            <a:r>
              <a:rPr lang="en-US" altLang="zh-CN" sz="2400" b="1" dirty="0">
                <a:solidFill>
                  <a:srgbClr val="FF0000"/>
                </a:solidFill>
                <a:latin typeface="+mn-ea"/>
                <a:ea typeface="+mn-ea"/>
              </a:rPr>
              <a:t>1</a:t>
            </a:r>
            <a:r>
              <a:rPr lang="zh-CN" altLang="en-US" sz="2400" b="1" dirty="0">
                <a:solidFill>
                  <a:srgbClr val="FF0000"/>
                </a:solidFill>
                <a:latin typeface="+mn-ea"/>
                <a:ea typeface="+mn-ea"/>
              </a:rPr>
              <a:t>、块设备接口</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信息的存取以数据块为单位，有结构设备。</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传输速率较高，通常每秒钟为几兆字节，可寻址，即对它可随机地读</a:t>
            </a:r>
            <a:r>
              <a:rPr lang="en-US" altLang="zh-CN" sz="2400" dirty="0">
                <a:solidFill>
                  <a:schemeClr val="bg1"/>
                </a:solidFill>
                <a:latin typeface="+mn-ea"/>
                <a:ea typeface="+mn-ea"/>
              </a:rPr>
              <a:t>/</a:t>
            </a:r>
            <a:r>
              <a:rPr lang="zh-CN" altLang="en-US" sz="2400" dirty="0">
                <a:solidFill>
                  <a:schemeClr val="bg1"/>
                </a:solidFill>
                <a:latin typeface="+mn-ea"/>
                <a:ea typeface="+mn-ea"/>
              </a:rPr>
              <a:t>写任一块。</a:t>
            </a:r>
            <a:r>
              <a:rPr lang="en-US" altLang="zh-CN" sz="2400" dirty="0">
                <a:solidFill>
                  <a:srgbClr val="FFC000"/>
                </a:solidFill>
                <a:latin typeface="+mn-ea"/>
                <a:ea typeface="+mn-ea"/>
              </a:rPr>
              <a:t>I/O</a:t>
            </a:r>
            <a:r>
              <a:rPr lang="zh-CN" altLang="en-US" sz="2400" dirty="0">
                <a:solidFill>
                  <a:srgbClr val="FFC000"/>
                </a:solidFill>
                <a:latin typeface="+mn-ea"/>
                <a:ea typeface="+mn-ea"/>
              </a:rPr>
              <a:t>采用</a:t>
            </a:r>
            <a:r>
              <a:rPr lang="en-US" altLang="zh-CN" sz="2400" dirty="0">
                <a:solidFill>
                  <a:srgbClr val="FFC000"/>
                </a:solidFill>
                <a:latin typeface="+mn-ea"/>
                <a:ea typeface="+mn-ea"/>
              </a:rPr>
              <a:t>DMA</a:t>
            </a:r>
            <a:r>
              <a:rPr lang="zh-CN" altLang="en-US" sz="2400" dirty="0">
                <a:solidFill>
                  <a:srgbClr val="FFC000"/>
                </a:solidFill>
                <a:latin typeface="+mn-ea"/>
                <a:ea typeface="+mn-ea"/>
              </a:rPr>
              <a:t>方式</a:t>
            </a:r>
            <a:r>
              <a:rPr lang="zh-CN" altLang="en-US" sz="2400" dirty="0">
                <a:solidFill>
                  <a:schemeClr val="bg1"/>
                </a:solidFill>
                <a:latin typeface="+mn-ea"/>
                <a:ea typeface="+mn-ea"/>
              </a:rPr>
              <a:t>。</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例</a:t>
            </a:r>
            <a:r>
              <a:rPr lang="en-US" altLang="zh-CN" sz="2400" dirty="0">
                <a:solidFill>
                  <a:schemeClr val="bg1"/>
                </a:solidFill>
                <a:latin typeface="+mn-ea"/>
                <a:ea typeface="+mn-ea"/>
              </a:rPr>
              <a:t>:</a:t>
            </a:r>
            <a:r>
              <a:rPr lang="zh-CN" altLang="en-US" sz="2400" dirty="0">
                <a:solidFill>
                  <a:schemeClr val="bg1"/>
                </a:solidFill>
                <a:latin typeface="+mn-ea"/>
                <a:ea typeface="+mn-ea"/>
              </a:rPr>
              <a:t>磁盘</a:t>
            </a:r>
          </a:p>
          <a:p>
            <a:pPr marL="1143000" lvl="2" indent="-228600" eaLnBrk="1" hangingPunct="1">
              <a:spcBef>
                <a:spcPct val="20000"/>
              </a:spcBef>
              <a:buClr>
                <a:srgbClr val="33CCFF"/>
              </a:buClr>
              <a:buFont typeface="Wingdings" pitchFamily="2" charset="2"/>
              <a:buNone/>
              <a:defRPr/>
            </a:pPr>
            <a:r>
              <a:rPr lang="en-US" altLang="zh-CN" sz="2400" b="1" dirty="0">
                <a:solidFill>
                  <a:srgbClr val="FF0000"/>
                </a:solidFill>
                <a:latin typeface="+mn-ea"/>
                <a:ea typeface="+mn-ea"/>
              </a:rPr>
              <a:t>2</a:t>
            </a:r>
            <a:r>
              <a:rPr lang="zh-CN" altLang="en-US" sz="2400" b="1" dirty="0">
                <a:solidFill>
                  <a:srgbClr val="FF0000"/>
                </a:solidFill>
                <a:latin typeface="+mn-ea"/>
                <a:ea typeface="+mn-ea"/>
              </a:rPr>
              <a:t>、字符设备接口（流设备接口）</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基本单位是字符，无结构设备。</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传输速率较低</a:t>
            </a:r>
            <a:r>
              <a:rPr lang="en-US" altLang="zh-CN" sz="2400" dirty="0">
                <a:solidFill>
                  <a:schemeClr val="bg1"/>
                </a:solidFill>
                <a:latin typeface="+mn-ea"/>
                <a:ea typeface="+mn-ea"/>
              </a:rPr>
              <a:t>,</a:t>
            </a:r>
            <a:r>
              <a:rPr lang="zh-CN" altLang="en-US" sz="2400" dirty="0">
                <a:solidFill>
                  <a:schemeClr val="bg1"/>
                </a:solidFill>
                <a:latin typeface="+mn-ea"/>
                <a:ea typeface="+mn-ea"/>
              </a:rPr>
              <a:t>通常每秒钟为几个字节到数千字节，不可寻址。 </a:t>
            </a:r>
            <a:r>
              <a:rPr lang="en-US" altLang="zh-CN" sz="2400" dirty="0">
                <a:solidFill>
                  <a:srgbClr val="FFC000"/>
                </a:solidFill>
                <a:latin typeface="+mn-ea"/>
                <a:ea typeface="+mn-ea"/>
              </a:rPr>
              <a:t>I/O</a:t>
            </a:r>
            <a:r>
              <a:rPr lang="zh-CN" altLang="en-US" sz="2400" dirty="0">
                <a:solidFill>
                  <a:srgbClr val="FFC000"/>
                </a:solidFill>
                <a:latin typeface="+mn-ea"/>
                <a:ea typeface="+mn-ea"/>
              </a:rPr>
              <a:t>采用中断驱动方式</a:t>
            </a:r>
            <a:r>
              <a:rPr lang="zh-CN" altLang="en-US" sz="2400" dirty="0">
                <a:solidFill>
                  <a:schemeClr val="bg1"/>
                </a:solidFill>
                <a:latin typeface="+mn-ea"/>
                <a:ea typeface="+mn-ea"/>
              </a:rPr>
              <a:t>。</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例</a:t>
            </a:r>
            <a:r>
              <a:rPr lang="en-US" altLang="zh-CN" sz="2400" dirty="0">
                <a:solidFill>
                  <a:schemeClr val="bg1"/>
                </a:solidFill>
                <a:latin typeface="+mn-ea"/>
                <a:ea typeface="+mn-ea"/>
              </a:rPr>
              <a:t>:</a:t>
            </a:r>
            <a:r>
              <a:rPr lang="zh-CN" altLang="en-US" sz="2400" dirty="0">
                <a:solidFill>
                  <a:schemeClr val="bg1"/>
                </a:solidFill>
                <a:latin typeface="+mn-ea"/>
                <a:ea typeface="+mn-ea"/>
              </a:rPr>
              <a:t>交互式终端、打印机</a:t>
            </a:r>
            <a:endParaRPr lang="en-US" altLang="zh-CN" sz="2400" dirty="0">
              <a:solidFill>
                <a:schemeClr val="bg1"/>
              </a:solidFill>
              <a:latin typeface="+mn-ea"/>
              <a:ea typeface="+mn-ea"/>
            </a:endParaRPr>
          </a:p>
          <a:p>
            <a:pPr marL="1143000" lvl="2" indent="-228600" eaLnBrk="1" hangingPunct="1">
              <a:spcBef>
                <a:spcPct val="20000"/>
              </a:spcBef>
              <a:buClr>
                <a:srgbClr val="33CCFF"/>
              </a:buClr>
              <a:defRPr/>
            </a:pPr>
            <a:r>
              <a:rPr lang="en-US" altLang="zh-CN" sz="2400" b="1" dirty="0">
                <a:solidFill>
                  <a:srgbClr val="FF0000"/>
                </a:solidFill>
                <a:latin typeface="+mn-ea"/>
                <a:ea typeface="+mn-ea"/>
              </a:rPr>
              <a:t>3. </a:t>
            </a:r>
            <a:r>
              <a:rPr lang="zh-CN" altLang="en-US" sz="2400" b="1" dirty="0">
                <a:solidFill>
                  <a:srgbClr val="FF0000"/>
                </a:solidFill>
                <a:latin typeface="+mn-ea"/>
                <a:ea typeface="+mn-ea"/>
              </a:rPr>
              <a:t>网络通信接口</a:t>
            </a:r>
          </a:p>
        </p:txBody>
      </p:sp>
      <p:sp>
        <p:nvSpPr>
          <p:cNvPr id="51203" name="Rectangle 3">
            <a:extLst>
              <a:ext uri="{FF2B5EF4-FFF2-40B4-BE49-F238E27FC236}">
                <a16:creationId xmlns:a16="http://schemas.microsoft.com/office/drawing/2014/main" id="{92D5686D-5E19-4D9A-AE84-714A03D8975E}"/>
              </a:ext>
            </a:extLst>
          </p:cNvPr>
          <p:cNvSpPr>
            <a:spLocks noChangeArrowheads="1"/>
          </p:cNvSpPr>
          <p:nvPr/>
        </p:nvSpPr>
        <p:spPr bwMode="auto">
          <a:xfrm>
            <a:off x="539750" y="620713"/>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4000">
                <a:solidFill>
                  <a:srgbClr val="FFC000"/>
                </a:solidFill>
              </a:rPr>
              <a:t>5.1.3 I/O</a:t>
            </a:r>
            <a:r>
              <a:rPr lang="zh-CN" altLang="en-US" sz="4000">
                <a:solidFill>
                  <a:srgbClr val="FFC000"/>
                </a:solidFill>
              </a:rPr>
              <a:t>系统接口</a:t>
            </a: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灯片编号占位符 5">
            <a:extLst>
              <a:ext uri="{FF2B5EF4-FFF2-40B4-BE49-F238E27FC236}">
                <a16:creationId xmlns:a16="http://schemas.microsoft.com/office/drawing/2014/main" id="{6AE98E78-AF53-4F2B-9E97-D4F2996125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014294-771F-4F0A-B7FC-B21B98BE9C7C}" type="slidenum">
              <a:rPr lang="en-US" altLang="zh-CN" sz="1400" smtClean="0"/>
              <a:pPr>
                <a:spcBef>
                  <a:spcPct val="0"/>
                </a:spcBef>
                <a:buFontTx/>
                <a:buNone/>
              </a:pPr>
              <a:t>180</a:t>
            </a:fld>
            <a:endParaRPr lang="en-US" altLang="zh-CN" sz="1400"/>
          </a:p>
        </p:txBody>
      </p:sp>
      <p:sp>
        <p:nvSpPr>
          <p:cNvPr id="252931" name="Rectangle 2">
            <a:extLst>
              <a:ext uri="{FF2B5EF4-FFF2-40B4-BE49-F238E27FC236}">
                <a16:creationId xmlns:a16="http://schemas.microsoft.com/office/drawing/2014/main" id="{B1C717AD-F474-4248-80A3-D563AEFF4745}"/>
              </a:ext>
            </a:extLst>
          </p:cNvPr>
          <p:cNvSpPr>
            <a:spLocks noGrp="1" noChangeArrowheads="1"/>
          </p:cNvSpPr>
          <p:nvPr>
            <p:ph type="title"/>
          </p:nvPr>
        </p:nvSpPr>
        <p:spPr/>
        <p:txBody>
          <a:bodyPr/>
          <a:lstStyle/>
          <a:p>
            <a:pPr eaLnBrk="1" hangingPunct="1"/>
            <a:r>
              <a:rPr lang="zh-CN" altLang="en-US"/>
              <a:t>解</a:t>
            </a:r>
            <a:br>
              <a:rPr lang="zh-CN" altLang="en-US"/>
            </a:br>
            <a:endParaRPr lang="zh-CN" altLang="en-US"/>
          </a:p>
        </p:txBody>
      </p:sp>
      <p:sp>
        <p:nvSpPr>
          <p:cNvPr id="252932" name="Rectangle 3">
            <a:extLst>
              <a:ext uri="{FF2B5EF4-FFF2-40B4-BE49-F238E27FC236}">
                <a16:creationId xmlns:a16="http://schemas.microsoft.com/office/drawing/2014/main" id="{7150B323-F06A-49F2-842C-8954E73B66E7}"/>
              </a:ext>
            </a:extLst>
          </p:cNvPr>
          <p:cNvSpPr>
            <a:spLocks noGrp="1" noChangeArrowheads="1"/>
          </p:cNvSpPr>
          <p:nvPr>
            <p:ph type="body" idx="1"/>
          </p:nvPr>
        </p:nvSpPr>
        <p:spPr>
          <a:xfrm>
            <a:off x="457200" y="1600200"/>
            <a:ext cx="8291513" cy="4852988"/>
          </a:xfrm>
        </p:spPr>
        <p:txBody>
          <a:bodyPr/>
          <a:lstStyle/>
          <a:p>
            <a:pPr eaLnBrk="1" hangingPunct="1">
              <a:lnSpc>
                <a:spcPct val="90000"/>
              </a:lnSpc>
            </a:pPr>
            <a:r>
              <a:rPr lang="zh-CN" altLang="en-US" sz="2400">
                <a:solidFill>
                  <a:srgbClr val="FF0000"/>
                </a:solidFill>
              </a:rPr>
              <a:t>先来先服务</a:t>
            </a:r>
            <a:r>
              <a:rPr lang="en-US" altLang="zh-CN" sz="2400"/>
              <a:t>:</a:t>
            </a:r>
            <a:r>
              <a:rPr lang="zh-CN" altLang="en-US" sz="2400"/>
              <a:t>磁头移动顺序为</a:t>
            </a:r>
            <a:r>
              <a:rPr lang="en-US" altLang="zh-CN" sz="2400"/>
              <a:t>:143→86→147→91→177→94→150→102→175→130,</a:t>
            </a:r>
            <a:r>
              <a:rPr lang="zh-CN" altLang="en-US" sz="2400"/>
              <a:t>磁头移动共</a:t>
            </a:r>
            <a:r>
              <a:rPr lang="en-US" altLang="zh-CN" sz="2400"/>
              <a:t>565</a:t>
            </a:r>
            <a:r>
              <a:rPr lang="zh-CN" altLang="en-US" sz="2400"/>
              <a:t>柱面。					</a:t>
            </a:r>
          </a:p>
          <a:p>
            <a:pPr eaLnBrk="1" hangingPunct="1">
              <a:lnSpc>
                <a:spcPct val="90000"/>
              </a:lnSpc>
            </a:pPr>
            <a:r>
              <a:rPr lang="zh-CN" altLang="en-US" sz="2400">
                <a:solidFill>
                  <a:srgbClr val="FF0000"/>
                </a:solidFill>
              </a:rPr>
              <a:t>最短寻道时间优先（</a:t>
            </a:r>
            <a:r>
              <a:rPr lang="en-US" altLang="zh-CN" sz="2400">
                <a:solidFill>
                  <a:srgbClr val="FF0000"/>
                </a:solidFill>
              </a:rPr>
              <a:t>SSTF</a:t>
            </a:r>
            <a:r>
              <a:rPr lang="zh-CN" altLang="en-US" sz="2400">
                <a:solidFill>
                  <a:srgbClr val="FF0000"/>
                </a:solidFill>
              </a:rPr>
              <a:t>）</a:t>
            </a:r>
            <a:r>
              <a:rPr lang="en-US" altLang="zh-CN" sz="2400"/>
              <a:t>:</a:t>
            </a:r>
            <a:r>
              <a:rPr lang="zh-CN" altLang="en-US" sz="2400"/>
              <a:t>磁头移动顺序为</a:t>
            </a:r>
            <a:r>
              <a:rPr lang="en-US" altLang="zh-CN" sz="2400"/>
              <a:t>:143→147→150→130→102→94→91→86→175→177, </a:t>
            </a:r>
            <a:r>
              <a:rPr lang="zh-CN" altLang="en-US" sz="2400"/>
              <a:t>磁头移动共</a:t>
            </a:r>
            <a:r>
              <a:rPr lang="en-US" altLang="zh-CN" sz="2400"/>
              <a:t>162</a:t>
            </a:r>
            <a:r>
              <a:rPr lang="zh-CN" altLang="en-US" sz="2400"/>
              <a:t>柱面。		</a:t>
            </a:r>
          </a:p>
          <a:p>
            <a:pPr eaLnBrk="1" hangingPunct="1">
              <a:lnSpc>
                <a:spcPct val="90000"/>
              </a:lnSpc>
            </a:pPr>
            <a:r>
              <a:rPr lang="en-US" altLang="zh-CN" sz="2400">
                <a:solidFill>
                  <a:srgbClr val="FF0000"/>
                </a:solidFill>
              </a:rPr>
              <a:t>SCAN</a:t>
            </a:r>
            <a:r>
              <a:rPr lang="zh-CN" altLang="en-US" sz="2400">
                <a:solidFill>
                  <a:srgbClr val="FF0000"/>
                </a:solidFill>
              </a:rPr>
              <a:t>算法</a:t>
            </a:r>
            <a:r>
              <a:rPr lang="zh-CN" altLang="en-US" sz="2400"/>
              <a:t>：磁头移动顺序为</a:t>
            </a:r>
            <a:r>
              <a:rPr lang="en-US" altLang="zh-CN" sz="2400"/>
              <a:t>:143→147→150→175→177→130→102→94→91→86, </a:t>
            </a:r>
            <a:r>
              <a:rPr lang="zh-CN" altLang="en-US" sz="2400"/>
              <a:t>磁头移动共</a:t>
            </a:r>
            <a:r>
              <a:rPr lang="en-US" altLang="zh-CN" sz="2400"/>
              <a:t>125</a:t>
            </a:r>
            <a:r>
              <a:rPr lang="zh-CN" altLang="en-US" sz="2400"/>
              <a:t>柱面。				</a:t>
            </a:r>
          </a:p>
          <a:p>
            <a:pPr eaLnBrk="1" hangingPunct="1">
              <a:lnSpc>
                <a:spcPct val="90000"/>
              </a:lnSpc>
            </a:pPr>
            <a:r>
              <a:rPr lang="en-US" altLang="zh-CN" sz="2400">
                <a:solidFill>
                  <a:srgbClr val="FF0000"/>
                </a:solidFill>
              </a:rPr>
              <a:t>CSCAN</a:t>
            </a:r>
            <a:r>
              <a:rPr lang="zh-CN" altLang="en-US" sz="2400">
                <a:solidFill>
                  <a:srgbClr val="FF0000"/>
                </a:solidFill>
              </a:rPr>
              <a:t>算法</a:t>
            </a:r>
            <a:r>
              <a:rPr lang="zh-CN" altLang="en-US" sz="2400"/>
              <a:t>：磁头移动顺序为</a:t>
            </a:r>
            <a:r>
              <a:rPr lang="en-US" altLang="zh-CN" sz="2400"/>
              <a:t>:143→147→150→175→177→86→91→94→102→130, </a:t>
            </a:r>
            <a:r>
              <a:rPr lang="zh-CN" altLang="en-US" sz="2400"/>
              <a:t>磁头移动共</a:t>
            </a:r>
            <a:r>
              <a:rPr lang="en-US" altLang="zh-CN" sz="2400"/>
              <a:t>169</a:t>
            </a:r>
            <a:r>
              <a:rPr lang="zh-CN" altLang="en-US" sz="2400"/>
              <a:t>柱面。					</a:t>
            </a:r>
          </a:p>
        </p:txBody>
      </p:sp>
      <p:sp>
        <p:nvSpPr>
          <p:cNvPr id="252933" name="矩形 4">
            <a:extLst>
              <a:ext uri="{FF2B5EF4-FFF2-40B4-BE49-F238E27FC236}">
                <a16:creationId xmlns:a16="http://schemas.microsoft.com/office/drawing/2014/main" id="{6B631AE1-44B0-44CA-87E2-66C944FD4A4B}"/>
              </a:ext>
            </a:extLst>
          </p:cNvPr>
          <p:cNvSpPr>
            <a:spLocks noChangeArrowheads="1"/>
          </p:cNvSpPr>
          <p:nvPr/>
        </p:nvSpPr>
        <p:spPr bwMode="auto">
          <a:xfrm>
            <a:off x="1524000" y="1143000"/>
            <a:ext cx="624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86</a:t>
            </a:r>
            <a:r>
              <a:rPr lang="zh-CN" altLang="en-US" sz="2000" b="1"/>
              <a:t>，</a:t>
            </a:r>
            <a:r>
              <a:rPr lang="en-US" altLang="zh-CN" sz="2000" b="1"/>
              <a:t>147</a:t>
            </a:r>
            <a:r>
              <a:rPr lang="zh-CN" altLang="en-US" sz="2000" b="1"/>
              <a:t>，</a:t>
            </a:r>
            <a:r>
              <a:rPr lang="en-US" altLang="zh-CN" sz="2000" b="1"/>
              <a:t>91</a:t>
            </a:r>
            <a:r>
              <a:rPr lang="zh-CN" altLang="en-US" sz="2000" b="1"/>
              <a:t>，</a:t>
            </a:r>
            <a:r>
              <a:rPr lang="en-US" altLang="zh-CN" sz="2000" b="1"/>
              <a:t>177</a:t>
            </a:r>
            <a:r>
              <a:rPr lang="zh-CN" altLang="en-US" sz="2000" b="1"/>
              <a:t>，</a:t>
            </a:r>
            <a:r>
              <a:rPr lang="en-US" altLang="zh-CN" sz="2000" b="1"/>
              <a:t>94</a:t>
            </a:r>
            <a:r>
              <a:rPr lang="zh-CN" altLang="en-US" sz="2000" b="1"/>
              <a:t>，</a:t>
            </a:r>
            <a:r>
              <a:rPr lang="en-US" altLang="zh-CN" sz="2000" b="1"/>
              <a:t>150</a:t>
            </a:r>
            <a:r>
              <a:rPr lang="zh-CN" altLang="en-US" sz="2000" b="1"/>
              <a:t>，</a:t>
            </a:r>
            <a:r>
              <a:rPr lang="en-US" altLang="zh-CN" sz="2000" b="1"/>
              <a:t>102</a:t>
            </a:r>
            <a:r>
              <a:rPr lang="zh-CN" altLang="en-US" sz="2000" b="1"/>
              <a:t>，</a:t>
            </a:r>
            <a:r>
              <a:rPr lang="en-US" altLang="zh-CN" sz="2000" b="1"/>
              <a:t>175</a:t>
            </a:r>
            <a:r>
              <a:rPr lang="zh-CN" altLang="en-US" sz="2000" b="1"/>
              <a:t>，</a:t>
            </a:r>
            <a:r>
              <a:rPr lang="en-US" altLang="zh-CN" sz="2000" b="1"/>
              <a:t>130</a:t>
            </a:r>
            <a:endParaRPr lang="zh-CN" altLang="en-US" sz="200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灯片编号占位符 5">
            <a:extLst>
              <a:ext uri="{FF2B5EF4-FFF2-40B4-BE49-F238E27FC236}">
                <a16:creationId xmlns:a16="http://schemas.microsoft.com/office/drawing/2014/main" id="{7E897491-D155-4114-A869-887387BF7B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7FDB163-BC03-4508-850D-A5C92C1F5E40}" type="slidenum">
              <a:rPr lang="en-US" altLang="zh-CN" sz="1400" smtClean="0"/>
              <a:pPr>
                <a:spcBef>
                  <a:spcPct val="0"/>
                </a:spcBef>
                <a:buFontTx/>
                <a:buNone/>
              </a:pPr>
              <a:t>181</a:t>
            </a:fld>
            <a:endParaRPr lang="en-US" altLang="zh-CN" sz="1400"/>
          </a:p>
        </p:txBody>
      </p:sp>
      <p:sp>
        <p:nvSpPr>
          <p:cNvPr id="253955" name="Rectangle 2">
            <a:extLst>
              <a:ext uri="{FF2B5EF4-FFF2-40B4-BE49-F238E27FC236}">
                <a16:creationId xmlns:a16="http://schemas.microsoft.com/office/drawing/2014/main" id="{B7DFFD3F-652D-472A-9270-D3F9236ABC82}"/>
              </a:ext>
            </a:extLst>
          </p:cNvPr>
          <p:cNvSpPr>
            <a:spLocks noGrp="1" noChangeArrowheads="1"/>
          </p:cNvSpPr>
          <p:nvPr>
            <p:ph type="title"/>
          </p:nvPr>
        </p:nvSpPr>
        <p:spPr/>
        <p:txBody>
          <a:bodyPr/>
          <a:lstStyle/>
          <a:p>
            <a:pPr eaLnBrk="1" hangingPunct="1"/>
            <a:r>
              <a:rPr lang="zh-CN" altLang="en-US" b="1">
                <a:solidFill>
                  <a:srgbClr val="0033CC"/>
                </a:solidFill>
              </a:rPr>
              <a:t>例题</a:t>
            </a:r>
            <a:r>
              <a:rPr lang="en-US" altLang="zh-CN" b="1">
                <a:solidFill>
                  <a:srgbClr val="0033CC"/>
                </a:solidFill>
              </a:rPr>
              <a:t>2</a:t>
            </a:r>
            <a:endParaRPr lang="zh-CN" altLang="zh-CN"/>
          </a:p>
        </p:txBody>
      </p:sp>
      <p:sp>
        <p:nvSpPr>
          <p:cNvPr id="253956" name="Rectangle 3">
            <a:extLst>
              <a:ext uri="{FF2B5EF4-FFF2-40B4-BE49-F238E27FC236}">
                <a16:creationId xmlns:a16="http://schemas.microsoft.com/office/drawing/2014/main" id="{FC330DC7-536E-4732-8772-117EDF044361}"/>
              </a:ext>
            </a:extLst>
          </p:cNvPr>
          <p:cNvSpPr>
            <a:spLocks noGrp="1" noChangeArrowheads="1"/>
          </p:cNvSpPr>
          <p:nvPr>
            <p:ph type="body" idx="1"/>
          </p:nvPr>
        </p:nvSpPr>
        <p:spPr/>
        <p:txBody>
          <a:bodyPr/>
          <a:lstStyle/>
          <a:p>
            <a:pPr eaLnBrk="1" hangingPunct="1">
              <a:lnSpc>
                <a:spcPct val="90000"/>
              </a:lnSpc>
            </a:pPr>
            <a:r>
              <a:rPr lang="zh-CN" altLang="en-US"/>
              <a:t>假设磁盘有</a:t>
            </a:r>
            <a:r>
              <a:rPr lang="en-US" altLang="zh-CN"/>
              <a:t>200 </a:t>
            </a:r>
            <a:r>
              <a:rPr lang="zh-CN" altLang="en-US"/>
              <a:t>个磁道，磁盘请求队列中是一些随机请求，它们按照到达的次序分别处于</a:t>
            </a:r>
            <a:r>
              <a:rPr lang="en-US" altLang="zh-CN"/>
              <a:t>98</a:t>
            </a:r>
            <a:r>
              <a:rPr lang="zh-CN" altLang="en-US"/>
              <a:t>、</a:t>
            </a:r>
            <a:r>
              <a:rPr lang="en-US" altLang="zh-CN"/>
              <a:t>183</a:t>
            </a:r>
            <a:r>
              <a:rPr lang="zh-CN" altLang="en-US"/>
              <a:t>、</a:t>
            </a:r>
            <a:r>
              <a:rPr lang="en-US" altLang="zh-CN"/>
              <a:t>37</a:t>
            </a:r>
            <a:r>
              <a:rPr lang="zh-CN" altLang="en-US"/>
              <a:t>、</a:t>
            </a:r>
            <a:r>
              <a:rPr lang="en-US" altLang="zh-CN"/>
              <a:t>122</a:t>
            </a:r>
            <a:r>
              <a:rPr lang="zh-CN" altLang="en-US"/>
              <a:t>、</a:t>
            </a:r>
            <a:r>
              <a:rPr lang="en-US" altLang="zh-CN"/>
              <a:t>14</a:t>
            </a:r>
            <a:r>
              <a:rPr lang="zh-CN" altLang="en-US"/>
              <a:t>、</a:t>
            </a:r>
            <a:r>
              <a:rPr lang="en-US" altLang="zh-CN"/>
              <a:t>124</a:t>
            </a:r>
            <a:r>
              <a:rPr lang="zh-CN" altLang="en-US"/>
              <a:t>、</a:t>
            </a:r>
            <a:r>
              <a:rPr lang="en-US" altLang="zh-CN"/>
              <a:t>65</a:t>
            </a:r>
            <a:r>
              <a:rPr lang="zh-CN" altLang="en-US"/>
              <a:t>、</a:t>
            </a:r>
            <a:r>
              <a:rPr lang="en-US" altLang="zh-CN"/>
              <a:t>67</a:t>
            </a:r>
            <a:r>
              <a:rPr lang="zh-CN" altLang="en-US"/>
              <a:t>号磁道上，当前磁头在</a:t>
            </a:r>
            <a:r>
              <a:rPr lang="en-US" altLang="zh-CN"/>
              <a:t>53</a:t>
            </a:r>
            <a:r>
              <a:rPr lang="zh-CN" altLang="en-US"/>
              <a:t>号磁道上，并向磁道号减小的方向上移动。请给出按先来先服务算法（</a:t>
            </a:r>
            <a:r>
              <a:rPr lang="en-US" altLang="zh-CN"/>
              <a:t>FCFS</a:t>
            </a:r>
            <a:r>
              <a:rPr lang="zh-CN" altLang="en-US"/>
              <a:t>）、最短寻道时间优先算法</a:t>
            </a:r>
            <a:r>
              <a:rPr lang="en-US" altLang="zh-CN"/>
              <a:t>(SSTF)</a:t>
            </a:r>
            <a:r>
              <a:rPr lang="zh-CN" altLang="en-US"/>
              <a:t>、扫描算法（</a:t>
            </a:r>
            <a:r>
              <a:rPr lang="en-US" altLang="zh-CN"/>
              <a:t>SCAN</a:t>
            </a:r>
            <a:r>
              <a:rPr lang="zh-CN" altLang="en-US"/>
              <a:t>）及循环扫描算法（</a:t>
            </a:r>
            <a:r>
              <a:rPr lang="en-US" altLang="zh-CN"/>
              <a:t>CSCAN</a:t>
            </a:r>
            <a:r>
              <a:rPr lang="zh-CN" altLang="en-US"/>
              <a:t>）算法进行磁盘调度时满足请求的次序，并算出它们的平价寻道长度 </a:t>
            </a:r>
            <a:r>
              <a:rPr lang="en-US" altLang="zh-CN"/>
              <a:t>?</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灯片编号占位符 5">
            <a:extLst>
              <a:ext uri="{FF2B5EF4-FFF2-40B4-BE49-F238E27FC236}">
                <a16:creationId xmlns:a16="http://schemas.microsoft.com/office/drawing/2014/main" id="{C092691E-2456-4C4B-AE37-0D3B72683B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831C10F-552D-46A2-BC39-13C014D72480}" type="slidenum">
              <a:rPr lang="en-US" altLang="zh-CN" sz="1400" smtClean="0"/>
              <a:pPr>
                <a:spcBef>
                  <a:spcPct val="0"/>
                </a:spcBef>
                <a:buFontTx/>
                <a:buNone/>
              </a:pPr>
              <a:t>182</a:t>
            </a:fld>
            <a:endParaRPr lang="en-US" altLang="zh-CN" sz="1400"/>
          </a:p>
        </p:txBody>
      </p:sp>
      <p:graphicFrame>
        <p:nvGraphicFramePr>
          <p:cNvPr id="384563" name="Group 563">
            <a:extLst>
              <a:ext uri="{FF2B5EF4-FFF2-40B4-BE49-F238E27FC236}">
                <a16:creationId xmlns:a16="http://schemas.microsoft.com/office/drawing/2014/main" id="{7F08BD35-0AAE-49AC-8B0F-0C571B6D2A13}"/>
              </a:ext>
            </a:extLst>
          </p:cNvPr>
          <p:cNvGraphicFramePr>
            <a:graphicFrameLocks noGrp="1"/>
          </p:cNvGraphicFramePr>
          <p:nvPr/>
        </p:nvGraphicFramePr>
        <p:xfrm>
          <a:off x="1330325" y="588963"/>
          <a:ext cx="7058025" cy="6153151"/>
        </p:xfrm>
        <a:graphic>
          <a:graphicData uri="http://schemas.openxmlformats.org/drawingml/2006/table">
            <a:tbl>
              <a:tblPr/>
              <a:tblGrid>
                <a:gridCol w="881063">
                  <a:extLst>
                    <a:ext uri="{9D8B030D-6E8A-4147-A177-3AD203B41FA5}">
                      <a16:colId xmlns:a16="http://schemas.microsoft.com/office/drawing/2014/main" val="20000"/>
                    </a:ext>
                  </a:extLst>
                </a:gridCol>
                <a:gridCol w="884237">
                  <a:extLst>
                    <a:ext uri="{9D8B030D-6E8A-4147-A177-3AD203B41FA5}">
                      <a16:colId xmlns:a16="http://schemas.microsoft.com/office/drawing/2014/main" val="20001"/>
                    </a:ext>
                  </a:extLst>
                </a:gridCol>
                <a:gridCol w="881063">
                  <a:extLst>
                    <a:ext uri="{9D8B030D-6E8A-4147-A177-3AD203B41FA5}">
                      <a16:colId xmlns:a16="http://schemas.microsoft.com/office/drawing/2014/main" val="20002"/>
                    </a:ext>
                  </a:extLst>
                </a:gridCol>
                <a:gridCol w="884237">
                  <a:extLst>
                    <a:ext uri="{9D8B030D-6E8A-4147-A177-3AD203B41FA5}">
                      <a16:colId xmlns:a16="http://schemas.microsoft.com/office/drawing/2014/main" val="20003"/>
                    </a:ext>
                  </a:extLst>
                </a:gridCol>
                <a:gridCol w="881063">
                  <a:extLst>
                    <a:ext uri="{9D8B030D-6E8A-4147-A177-3AD203B41FA5}">
                      <a16:colId xmlns:a16="http://schemas.microsoft.com/office/drawing/2014/main" val="20004"/>
                    </a:ext>
                  </a:extLst>
                </a:gridCol>
                <a:gridCol w="881062">
                  <a:extLst>
                    <a:ext uri="{9D8B030D-6E8A-4147-A177-3AD203B41FA5}">
                      <a16:colId xmlns:a16="http://schemas.microsoft.com/office/drawing/2014/main" val="20005"/>
                    </a:ext>
                  </a:extLst>
                </a:gridCol>
                <a:gridCol w="884238">
                  <a:extLst>
                    <a:ext uri="{9D8B030D-6E8A-4147-A177-3AD203B41FA5}">
                      <a16:colId xmlns:a16="http://schemas.microsoft.com/office/drawing/2014/main" val="20006"/>
                    </a:ext>
                  </a:extLst>
                </a:gridCol>
                <a:gridCol w="881062">
                  <a:extLst>
                    <a:ext uri="{9D8B030D-6E8A-4147-A177-3AD203B41FA5}">
                      <a16:colId xmlns:a16="http://schemas.microsoft.com/office/drawing/2014/main" val="20007"/>
                    </a:ext>
                  </a:extLst>
                </a:gridCol>
              </a:tblGrid>
              <a:tr h="4508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FCFS</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SSTF</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SCAN</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CSCAN</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16811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被访问的下一个磁道号</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移动的磁道数</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被访问的下一个磁道号</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移动的磁道数</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被访问的下一个磁道号</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移动的磁道数</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被访问的下一个磁道号</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移动的磁道数</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98</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45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16</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16</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183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85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146</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30</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51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183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169</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85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59</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108</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98</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84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98</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110</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98</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59</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183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59</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183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59</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7286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80</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29.5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26</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40.75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2B1B3-2314-437D-8D34-034E168DF9C2}"/>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790D3944-0338-4FDF-935E-866CF77DCE1C}"/>
              </a:ext>
            </a:extLst>
          </p:cNvPr>
          <p:cNvSpPr>
            <a:spLocks noGrp="1"/>
          </p:cNvSpPr>
          <p:nvPr>
            <p:ph idx="1"/>
          </p:nvPr>
        </p:nvSpPr>
        <p:spPr/>
        <p:txBody>
          <a:bodyPr/>
          <a:lstStyle/>
          <a:p>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第五章：</a:t>
            </a:r>
            <a:r>
              <a:rPr lang="en-US" altLang="zh-CN" sz="2800" b="1" kern="100" dirty="0">
                <a:effectLst/>
                <a:latin typeface="等线" panose="02010600030101010101" pitchFamily="2" charset="-122"/>
                <a:ea typeface="等线" panose="02010600030101010101" pitchFamily="2" charset="-122"/>
                <a:cs typeface="Times New Roman" panose="02020603050405020304" pitchFamily="18" charset="0"/>
              </a:rPr>
              <a:t>P245:</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  4</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12</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13</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15</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17</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18</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19</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p>
          <a:p>
            <a:pPr algn="r"/>
            <a:endParaRPr lang="zh-CN" altLang="en-US" dirty="0"/>
          </a:p>
        </p:txBody>
      </p:sp>
      <p:sp>
        <p:nvSpPr>
          <p:cNvPr id="4" name="灯片编号占位符 3">
            <a:extLst>
              <a:ext uri="{FF2B5EF4-FFF2-40B4-BE49-F238E27FC236}">
                <a16:creationId xmlns:a16="http://schemas.microsoft.com/office/drawing/2014/main" id="{2DD4392D-2312-4634-B000-2EFF710EAFC9}"/>
              </a:ext>
            </a:extLst>
          </p:cNvPr>
          <p:cNvSpPr>
            <a:spLocks noGrp="1"/>
          </p:cNvSpPr>
          <p:nvPr>
            <p:ph type="sldNum" sz="quarter" idx="12"/>
          </p:nvPr>
        </p:nvSpPr>
        <p:spPr/>
        <p:txBody>
          <a:bodyPr/>
          <a:lstStyle/>
          <a:p>
            <a:pPr>
              <a:defRPr/>
            </a:pPr>
            <a:fld id="{494492FE-CB0D-4677-904E-5C8EF060764A}" type="slidenum">
              <a:rPr lang="en-US" altLang="zh-CN" smtClean="0"/>
              <a:pPr>
                <a:defRPr/>
              </a:pPr>
              <a:t>183</a:t>
            </a:fld>
            <a:endParaRPr lang="en-US" altLang="zh-CN"/>
          </a:p>
        </p:txBody>
      </p:sp>
    </p:spTree>
    <p:extLst>
      <p:ext uri="{BB962C8B-B14F-4D97-AF65-F5344CB8AC3E}">
        <p14:creationId xmlns:p14="http://schemas.microsoft.com/office/powerpoint/2010/main" val="2484919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a:extLst>
              <a:ext uri="{FF2B5EF4-FFF2-40B4-BE49-F238E27FC236}">
                <a16:creationId xmlns:a16="http://schemas.microsoft.com/office/drawing/2014/main" id="{94D2F107-3219-40C4-A3EE-13054A5BBC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40A054E-AF3E-45E9-A9FC-C30C6F94D075}" type="slidenum">
              <a:rPr lang="en-US" altLang="zh-CN" sz="1400" smtClean="0">
                <a:solidFill>
                  <a:srgbClr val="000000"/>
                </a:solidFill>
              </a:rPr>
              <a:pPr>
                <a:spcBef>
                  <a:spcPct val="0"/>
                </a:spcBef>
                <a:buFontTx/>
                <a:buNone/>
              </a:pPr>
              <a:t>19</a:t>
            </a:fld>
            <a:endParaRPr lang="en-US" altLang="zh-CN" sz="1400">
              <a:solidFill>
                <a:srgbClr val="000000"/>
              </a:solidFill>
            </a:endParaRPr>
          </a:p>
        </p:txBody>
      </p:sp>
      <p:sp>
        <p:nvSpPr>
          <p:cNvPr id="52227" name="灯片编号占位符 3">
            <a:extLst>
              <a:ext uri="{FF2B5EF4-FFF2-40B4-BE49-F238E27FC236}">
                <a16:creationId xmlns:a16="http://schemas.microsoft.com/office/drawing/2014/main" id="{0589F815-C253-491C-B404-BF4CCB13719B}"/>
              </a:ext>
            </a:extLst>
          </p:cNvPr>
          <p:cNvSpPr txBox="1">
            <a:spLocks noGrp="1"/>
          </p:cNvSpPr>
          <p:nvPr/>
        </p:nvSpPr>
        <p:spPr bwMode="auto">
          <a:xfrm>
            <a:off x="7073900" y="6248400"/>
            <a:ext cx="1906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EB04C2DA-0AF7-44ED-8918-486AD198CB2F}" type="slidenum">
              <a:rPr kumimoji="1" lang="en-US" altLang="zh-CN" sz="1400">
                <a:solidFill>
                  <a:srgbClr val="000000"/>
                </a:solidFill>
                <a:latin typeface="Times New Roman" panose="02020603050405020304" pitchFamily="18" charset="0"/>
              </a:rPr>
              <a:pPr algn="r" eaLnBrk="1" hangingPunct="1">
                <a:spcBef>
                  <a:spcPct val="0"/>
                </a:spcBef>
                <a:buFontTx/>
                <a:buNone/>
              </a:pPr>
              <a:t>19</a:t>
            </a:fld>
            <a:endParaRPr kumimoji="1" lang="en-US" altLang="zh-CN" sz="1400">
              <a:solidFill>
                <a:srgbClr val="000000"/>
              </a:solidFill>
              <a:latin typeface="Times New Roman" panose="02020603050405020304" pitchFamily="18" charset="0"/>
            </a:endParaRPr>
          </a:p>
        </p:txBody>
      </p:sp>
      <p:sp>
        <p:nvSpPr>
          <p:cNvPr id="52228" name="矩形 4">
            <a:extLst>
              <a:ext uri="{FF2B5EF4-FFF2-40B4-BE49-F238E27FC236}">
                <a16:creationId xmlns:a16="http://schemas.microsoft.com/office/drawing/2014/main" id="{83984826-4EE3-43C3-B25E-C0383547CBD7}"/>
              </a:ext>
            </a:extLst>
          </p:cNvPr>
          <p:cNvSpPr>
            <a:spLocks noChangeArrowheads="1"/>
          </p:cNvSpPr>
          <p:nvPr/>
        </p:nvSpPr>
        <p:spPr bwMode="auto">
          <a:xfrm>
            <a:off x="539750" y="260350"/>
            <a:ext cx="8064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a:solidFill>
                  <a:srgbClr val="000000"/>
                </a:solidFill>
                <a:latin typeface="宋体" panose="02010600030101010101" pitchFamily="2" charset="-122"/>
                <a:ea typeface="隶书" panose="02010509060101010101" pitchFamily="49" charset="-122"/>
              </a:rPr>
              <a:t>目前在</a:t>
            </a:r>
            <a:r>
              <a:rPr kumimoji="1" lang="en-US" altLang="zh-CN">
                <a:solidFill>
                  <a:srgbClr val="000000"/>
                </a:solidFill>
                <a:latin typeface="Times New Roman" panose="02020603050405020304" pitchFamily="18" charset="0"/>
                <a:ea typeface="隶书" panose="02010509060101010101" pitchFamily="49" charset="-122"/>
              </a:rPr>
              <a:t>I/O</a:t>
            </a:r>
            <a:r>
              <a:rPr kumimoji="1" lang="zh-CN" altLang="en-US">
                <a:solidFill>
                  <a:srgbClr val="000000"/>
                </a:solidFill>
                <a:latin typeface="宋体" panose="02010600030101010101" pitchFamily="2" charset="-122"/>
                <a:ea typeface="隶书" panose="02010509060101010101" pitchFamily="49" charset="-122"/>
              </a:rPr>
              <a:t>软件中已普遍采用了层次式结构</a:t>
            </a:r>
            <a:endParaRPr kumimoji="1" lang="zh-CN" altLang="en-US">
              <a:solidFill>
                <a:srgbClr val="000000"/>
              </a:solidFill>
              <a:latin typeface="Times New Roman" panose="02020603050405020304" pitchFamily="18" charset="0"/>
              <a:ea typeface="隶书" panose="02010509060101010101" pitchFamily="49" charset="-122"/>
            </a:endParaRPr>
          </a:p>
        </p:txBody>
      </p:sp>
      <p:graphicFrame>
        <p:nvGraphicFramePr>
          <p:cNvPr id="52229" name="Object 2">
            <a:extLst>
              <a:ext uri="{FF2B5EF4-FFF2-40B4-BE49-F238E27FC236}">
                <a16:creationId xmlns:a16="http://schemas.microsoft.com/office/drawing/2014/main" id="{4D96C910-AE55-4904-956B-39A64553AA21}"/>
              </a:ext>
            </a:extLst>
          </p:cNvPr>
          <p:cNvGraphicFramePr>
            <a:graphicFrameLocks noChangeAspect="1"/>
          </p:cNvGraphicFramePr>
          <p:nvPr/>
        </p:nvGraphicFramePr>
        <p:xfrm>
          <a:off x="685800" y="1030288"/>
          <a:ext cx="8153400" cy="5351462"/>
        </p:xfrm>
        <a:graphic>
          <a:graphicData uri="http://schemas.openxmlformats.org/presentationml/2006/ole">
            <mc:AlternateContent xmlns:mc="http://schemas.openxmlformats.org/markup-compatibility/2006">
              <mc:Choice xmlns:v="urn:schemas-microsoft-com:vml" Requires="v">
                <p:oleObj spid="_x0000_s4100" r:id="rId3" imgW="3443440" imgH="1757163" progId="">
                  <p:embed/>
                </p:oleObj>
              </mc:Choice>
              <mc:Fallback>
                <p:oleObj r:id="rId3" imgW="3443440" imgH="1757163"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030288"/>
                        <a:ext cx="8153400"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线形标注 2 7">
            <a:extLst>
              <a:ext uri="{FF2B5EF4-FFF2-40B4-BE49-F238E27FC236}">
                <a16:creationId xmlns:a16="http://schemas.microsoft.com/office/drawing/2014/main" id="{1F10C53B-6E92-4DBA-A4F9-BFBAFF49C34B}"/>
              </a:ext>
            </a:extLst>
          </p:cNvPr>
          <p:cNvSpPr>
            <a:spLocks/>
          </p:cNvSpPr>
          <p:nvPr/>
        </p:nvSpPr>
        <p:spPr bwMode="auto">
          <a:xfrm>
            <a:off x="1116013" y="908050"/>
            <a:ext cx="7704137" cy="1441450"/>
          </a:xfrm>
          <a:prstGeom prst="borderCallout2">
            <a:avLst>
              <a:gd name="adj1" fmla="val 18750"/>
              <a:gd name="adj2" fmla="val -8333"/>
              <a:gd name="adj3" fmla="val 18750"/>
              <a:gd name="adj4" fmla="val -16667"/>
              <a:gd name="adj5" fmla="val 105093"/>
              <a:gd name="adj6" fmla="val -13588"/>
            </a:avLst>
          </a:prstGeom>
          <a:blipFill dpi="0" rotWithShape="0">
            <a:blip r:embed="rId5"/>
            <a:srcRect/>
            <a:tile tx="0" ty="0" sx="100000" sy="100000" flip="none" algn="tl"/>
          </a:blip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000000"/>
                </a:solidFill>
                <a:latin typeface="宋体" panose="02010600030101010101" pitchFamily="2" charset="-122"/>
                <a:ea typeface="隶书" panose="02010509060101010101" pitchFamily="49" charset="-122"/>
              </a:rPr>
              <a:t>用户层软件：实现与用户交互的接口，用户可直接调用在用户层提供的、与</a:t>
            </a:r>
            <a:r>
              <a:rPr kumimoji="1" lang="en-US" altLang="zh-CN">
                <a:solidFill>
                  <a:srgbClr val="000000"/>
                </a:solidFill>
                <a:latin typeface="Times New Roman" panose="02020603050405020304" pitchFamily="18" charset="0"/>
                <a:ea typeface="隶书" panose="02010509060101010101" pitchFamily="49" charset="-122"/>
              </a:rPr>
              <a:t>I/O</a:t>
            </a:r>
            <a:r>
              <a:rPr kumimoji="1" lang="zh-CN" altLang="en-US">
                <a:solidFill>
                  <a:srgbClr val="000000"/>
                </a:solidFill>
                <a:latin typeface="宋体" panose="02010600030101010101" pitchFamily="2" charset="-122"/>
                <a:ea typeface="隶书" panose="02010509060101010101" pitchFamily="49" charset="-122"/>
              </a:rPr>
              <a:t>操作有关的库函数，对设备进行操作。</a:t>
            </a:r>
            <a:r>
              <a:rPr kumimoji="1" lang="zh-CN" altLang="en-US">
                <a:solidFill>
                  <a:srgbClr val="000000"/>
                </a:solidFill>
                <a:latin typeface="Times New Roman" panose="02020603050405020304" pitchFamily="18" charset="0"/>
                <a:ea typeface="隶书" panose="02010509060101010101" pitchFamily="49" charset="-122"/>
              </a:rPr>
              <a:t> </a:t>
            </a:r>
          </a:p>
        </p:txBody>
      </p:sp>
      <p:sp>
        <p:nvSpPr>
          <p:cNvPr id="9" name="矩形标注 8">
            <a:extLst>
              <a:ext uri="{FF2B5EF4-FFF2-40B4-BE49-F238E27FC236}">
                <a16:creationId xmlns:a16="http://schemas.microsoft.com/office/drawing/2014/main" id="{122D6835-4344-407F-9F40-F25A3212EB32}"/>
              </a:ext>
            </a:extLst>
          </p:cNvPr>
          <p:cNvSpPr>
            <a:spLocks noChangeArrowheads="1"/>
          </p:cNvSpPr>
          <p:nvPr/>
        </p:nvSpPr>
        <p:spPr bwMode="auto">
          <a:xfrm>
            <a:off x="1116013" y="1412875"/>
            <a:ext cx="7777162" cy="2016125"/>
          </a:xfrm>
          <a:prstGeom prst="wedgeRectCallout">
            <a:avLst>
              <a:gd name="adj1" fmla="val -20833"/>
              <a:gd name="adj2" fmla="val 62500"/>
            </a:avLst>
          </a:prstGeom>
          <a:blipFill dpi="0" rotWithShape="0">
            <a:blip r:embed="rId6"/>
            <a:srcRect/>
            <a:tile tx="0" ty="0" sx="100000" sy="100000" flip="none" algn="tl"/>
          </a:blip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000000"/>
                </a:solidFill>
                <a:latin typeface="宋体" panose="02010600030101010101" pitchFamily="2" charset="-122"/>
                <a:ea typeface="隶书" panose="02010509060101010101" pitchFamily="49" charset="-122"/>
              </a:rPr>
              <a:t>设备独立性软件：负责实现与设备驱动器的统一接口、设备命名、设备的保护以及设备的分配与释放等，同时为设备管理和数据传送提供必要的存储空间</a:t>
            </a:r>
            <a:endParaRPr kumimoji="1" lang="zh-CN" altLang="en-US">
              <a:solidFill>
                <a:srgbClr val="000000"/>
              </a:solidFill>
              <a:latin typeface="Times New Roman" panose="02020603050405020304" pitchFamily="18" charset="0"/>
              <a:ea typeface="隶书" panose="02010509060101010101" pitchFamily="49" charset="-122"/>
            </a:endParaRPr>
          </a:p>
        </p:txBody>
      </p:sp>
      <p:sp>
        <p:nvSpPr>
          <p:cNvPr id="11" name="矩形标注 10">
            <a:extLst>
              <a:ext uri="{FF2B5EF4-FFF2-40B4-BE49-F238E27FC236}">
                <a16:creationId xmlns:a16="http://schemas.microsoft.com/office/drawing/2014/main" id="{C05BAA46-E07B-4AD6-865F-ABD5D70F8E3C}"/>
              </a:ext>
            </a:extLst>
          </p:cNvPr>
          <p:cNvSpPr/>
          <p:nvPr/>
        </p:nvSpPr>
        <p:spPr bwMode="auto">
          <a:xfrm>
            <a:off x="1116013" y="2205038"/>
            <a:ext cx="7704137" cy="1511300"/>
          </a:xfrm>
          <a:prstGeom prst="wedgeRectCallout">
            <a:avLst/>
          </a:prstGeom>
          <a:solidFill>
            <a:schemeClr val="accent1">
              <a:lumMod val="75000"/>
            </a:schemeClr>
          </a:solid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p:spPr>
        <p:txBody>
          <a:bodyPr/>
          <a:lstStyle/>
          <a:p>
            <a:pPr algn="ctr" eaLnBrk="1" hangingPunct="1">
              <a:defRPr/>
            </a:pPr>
            <a:r>
              <a:rPr kumimoji="1" lang="zh-CN" altLang="en-US" sz="3200" dirty="0">
                <a:solidFill>
                  <a:srgbClr val="000000"/>
                </a:solidFill>
                <a:latin typeface="宋体" pitchFamily="2" charset="-122"/>
                <a:ea typeface="隶书" pitchFamily="49" charset="-122"/>
              </a:rPr>
              <a:t>设备驱动程序：与硬件直接相关，负责具体实现系统对设备发出的操作指令，驱动</a:t>
            </a:r>
            <a:r>
              <a:rPr kumimoji="1" lang="en-US" altLang="zh-CN" sz="3200" dirty="0">
                <a:solidFill>
                  <a:srgbClr val="000000"/>
                </a:solidFill>
                <a:latin typeface="宋体" pitchFamily="2" charset="-122"/>
                <a:ea typeface="隶书" pitchFamily="49" charset="-122"/>
              </a:rPr>
              <a:t>I/O</a:t>
            </a:r>
            <a:r>
              <a:rPr kumimoji="1" lang="zh-CN" altLang="en-US" sz="3200" dirty="0">
                <a:solidFill>
                  <a:srgbClr val="000000"/>
                </a:solidFill>
                <a:latin typeface="宋体" pitchFamily="2" charset="-122"/>
                <a:ea typeface="隶书" pitchFamily="49" charset="-122"/>
              </a:rPr>
              <a:t>设备工作的驱动程序。</a:t>
            </a:r>
            <a:endParaRPr kumimoji="1" lang="zh-CN" altLang="en-US" sz="3200" dirty="0">
              <a:solidFill>
                <a:srgbClr val="000000"/>
              </a:solidFill>
              <a:latin typeface="Times New Roman" pitchFamily="18" charset="0"/>
              <a:ea typeface="隶书" pitchFamily="49" charset="-122"/>
            </a:endParaRPr>
          </a:p>
        </p:txBody>
      </p:sp>
      <p:sp>
        <p:nvSpPr>
          <p:cNvPr id="12" name="矩形标注 11">
            <a:extLst>
              <a:ext uri="{FF2B5EF4-FFF2-40B4-BE49-F238E27FC236}">
                <a16:creationId xmlns:a16="http://schemas.microsoft.com/office/drawing/2014/main" id="{47B89421-41CC-4435-8F94-622801E62C7B}"/>
              </a:ext>
            </a:extLst>
          </p:cNvPr>
          <p:cNvSpPr>
            <a:spLocks noChangeArrowheads="1"/>
          </p:cNvSpPr>
          <p:nvPr/>
        </p:nvSpPr>
        <p:spPr bwMode="auto">
          <a:xfrm>
            <a:off x="971550" y="3068638"/>
            <a:ext cx="7993063" cy="1728787"/>
          </a:xfrm>
          <a:prstGeom prst="wedgeRectCallout">
            <a:avLst>
              <a:gd name="adj1" fmla="val -20088"/>
              <a:gd name="adj2" fmla="val 62491"/>
            </a:avLst>
          </a:prstGeom>
          <a:solidFill>
            <a:srgbClr val="CCEEDF"/>
          </a:solid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a:solidFill>
                  <a:srgbClr val="000000"/>
                </a:solidFill>
                <a:latin typeface="宋体" panose="02010600030101010101" pitchFamily="2" charset="-122"/>
                <a:ea typeface="隶书" panose="02010509060101010101" pitchFamily="49" charset="-122"/>
              </a:rPr>
              <a:t>用于保存被中断进程的</a:t>
            </a:r>
            <a:r>
              <a:rPr kumimoji="1" lang="en-US" altLang="zh-CN">
                <a:solidFill>
                  <a:srgbClr val="000000"/>
                </a:solidFill>
                <a:latin typeface="Times New Roman" panose="02020603050405020304" pitchFamily="18" charset="0"/>
                <a:ea typeface="隶书" panose="02010509060101010101" pitchFamily="49" charset="-122"/>
              </a:rPr>
              <a:t>CPU</a:t>
            </a:r>
            <a:r>
              <a:rPr kumimoji="1" lang="zh-CN" altLang="en-US">
                <a:solidFill>
                  <a:srgbClr val="000000"/>
                </a:solidFill>
                <a:latin typeface="宋体" panose="02010600030101010101" pitchFamily="2" charset="-122"/>
                <a:ea typeface="隶书" panose="02010509060101010101" pitchFamily="49" charset="-122"/>
              </a:rPr>
              <a:t>环境，转入相应的中断处理程序进行处理，处理完后再恢复被中断进程的现场后返回到被中断进程</a:t>
            </a:r>
            <a:endParaRPr kumimoji="1" lang="zh-CN" altLang="en-US">
              <a:solidFill>
                <a:srgbClr val="000000"/>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amond(in)">
                                      <p:cBhvr>
                                        <p:cTn id="13" dur="20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ox(in)">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timgsa.baidu.com/timg?image&amp;quality=80&amp;size=b9999_10000&amp;sec=1560291401987&amp;di=ddbedf69b9e3df45e89f47801fd789d8&amp;imgtype=0&amp;src=http%3A%2F%2Fb.hiphotos.baidu.com%2Fzhidao%2Fpic%2Fitem%2F4b90f603738da977b8e73350b651f8198718e385.jpg">
            <a:extLst>
              <a:ext uri="{FF2B5EF4-FFF2-40B4-BE49-F238E27FC236}">
                <a16:creationId xmlns:a16="http://schemas.microsoft.com/office/drawing/2014/main" id="{F43698AF-59DB-4DF3-9316-45EDA73FC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33400"/>
            <a:ext cx="72437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180F592-D35B-41D9-9C22-45156E7479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8600"/>
            <a:ext cx="7239000" cy="534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1F0B58C-32F3-40FC-8EDB-F57D9795E989}"/>
              </a:ext>
            </a:extLst>
          </p:cNvPr>
          <p:cNvSpPr>
            <a:spLocks noGrp="1" noChangeArrowheads="1"/>
          </p:cNvSpPr>
          <p:nvPr>
            <p:ph type="title"/>
          </p:nvPr>
        </p:nvSpPr>
        <p:spPr>
          <a:xfrm>
            <a:off x="457200" y="93663"/>
            <a:ext cx="8229600" cy="1143000"/>
          </a:xfrm>
        </p:spPr>
        <p:txBody>
          <a:bodyPr/>
          <a:lstStyle/>
          <a:p>
            <a:r>
              <a:rPr lang="zh-CN" altLang="en-US"/>
              <a:t>看一段操纵外设的程序</a:t>
            </a:r>
          </a:p>
        </p:txBody>
      </p:sp>
      <p:graphicFrame>
        <p:nvGraphicFramePr>
          <p:cNvPr id="53251" name="Object 81">
            <a:extLst>
              <a:ext uri="{FF2B5EF4-FFF2-40B4-BE49-F238E27FC236}">
                <a16:creationId xmlns:a16="http://schemas.microsoft.com/office/drawing/2014/main" id="{24234704-FDC6-4819-9CF1-D48690031CA8}"/>
              </a:ext>
            </a:extLst>
          </p:cNvPr>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5124" name="剪辑" r:id="rId3" imgW="2166845" imgH="2287575" progId="MS_ClipArt_Gallery.2">
                  <p:embed/>
                </p:oleObj>
              </mc:Choice>
              <mc:Fallback>
                <p:oleObj name="剪辑" r:id="rId3" imgW="2166845" imgH="2287575" progId="MS_ClipArt_Gallery.2">
                  <p:embed/>
                  <p:pic>
                    <p:nvPicPr>
                      <p:cNvPr id="0" name="Object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6763" name="Group 155">
            <a:extLst>
              <a:ext uri="{FF2B5EF4-FFF2-40B4-BE49-F238E27FC236}">
                <a16:creationId xmlns:a16="http://schemas.microsoft.com/office/drawing/2014/main" id="{F563482F-465F-4DA6-BAEA-464948B3ABA7}"/>
              </a:ext>
            </a:extLst>
          </p:cNvPr>
          <p:cNvGrpSpPr>
            <a:grpSpLocks/>
          </p:cNvGrpSpPr>
          <p:nvPr/>
        </p:nvGrpSpPr>
        <p:grpSpPr bwMode="auto">
          <a:xfrm>
            <a:off x="0" y="1143000"/>
            <a:ext cx="8153400" cy="2514600"/>
            <a:chOff x="288" y="768"/>
            <a:chExt cx="5136" cy="1824"/>
          </a:xfrm>
        </p:grpSpPr>
        <p:sp>
          <p:nvSpPr>
            <p:cNvPr id="53259" name="Rectangle 153">
              <a:extLst>
                <a:ext uri="{FF2B5EF4-FFF2-40B4-BE49-F238E27FC236}">
                  <a16:creationId xmlns:a16="http://schemas.microsoft.com/office/drawing/2014/main" id="{FC8F8920-B406-489B-9203-5C7F7C40622B}"/>
                </a:ext>
              </a:extLst>
            </p:cNvPr>
            <p:cNvSpPr>
              <a:spLocks noChangeArrowheads="1"/>
            </p:cNvSpPr>
            <p:nvPr/>
          </p:nvSpPr>
          <p:spPr bwMode="auto">
            <a:xfrm>
              <a:off x="288" y="768"/>
              <a:ext cx="5136" cy="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FontTx/>
                <a:buNone/>
              </a:pPr>
              <a:r>
                <a:rPr lang="en-US" altLang="zh-CN" sz="1800" b="1">
                  <a:solidFill>
                    <a:schemeClr val="accent2"/>
                  </a:solidFill>
                  <a:latin typeface="Courier New" panose="02070309020205020404" pitchFamily="49" charset="0"/>
                  <a:ea typeface="BatangChe" panose="02030609000101010101" pitchFamily="49" charset="-127"/>
                </a:rPr>
                <a:t>	</a:t>
              </a:r>
              <a:r>
                <a:rPr lang="en-US" altLang="zh-CN" sz="1800" b="1">
                  <a:latin typeface="Courier New" panose="02070309020205020404" pitchFamily="49" charset="0"/>
                  <a:ea typeface="BatangChe" panose="02030609000101010101" pitchFamily="49" charset="-127"/>
                </a:rPr>
                <a:t>int fd = open(“/dev/something”);</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for (int i = 0; i &lt; 10; i++) {</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fprintf(fd,”Count %d\n”,i);</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close(fd);</a:t>
              </a:r>
            </a:p>
          </p:txBody>
        </p:sp>
        <p:sp>
          <p:nvSpPr>
            <p:cNvPr id="53260" name="Rectangle 154">
              <a:extLst>
                <a:ext uri="{FF2B5EF4-FFF2-40B4-BE49-F238E27FC236}">
                  <a16:creationId xmlns:a16="http://schemas.microsoft.com/office/drawing/2014/main" id="{18089C87-0310-4C4B-B0FA-132D32F54115}"/>
                </a:ext>
              </a:extLst>
            </p:cNvPr>
            <p:cNvSpPr>
              <a:spLocks noChangeArrowheads="1"/>
            </p:cNvSpPr>
            <p:nvPr/>
          </p:nvSpPr>
          <p:spPr bwMode="auto">
            <a:xfrm>
              <a:off x="720" y="816"/>
              <a:ext cx="4656" cy="1776"/>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grpSp>
        <p:nvGrpSpPr>
          <p:cNvPr id="196764" name="Group 156">
            <a:extLst>
              <a:ext uri="{FF2B5EF4-FFF2-40B4-BE49-F238E27FC236}">
                <a16:creationId xmlns:a16="http://schemas.microsoft.com/office/drawing/2014/main" id="{EA9550FD-82D0-4345-B470-725A9BD65A3D}"/>
              </a:ext>
            </a:extLst>
          </p:cNvPr>
          <p:cNvGrpSpPr>
            <a:grpSpLocks/>
          </p:cNvGrpSpPr>
          <p:nvPr/>
        </p:nvGrpSpPr>
        <p:grpSpPr bwMode="auto">
          <a:xfrm>
            <a:off x="685800" y="3816350"/>
            <a:ext cx="7543800" cy="1063625"/>
            <a:chOff x="624" y="3680"/>
            <a:chExt cx="4752" cy="670"/>
          </a:xfrm>
        </p:grpSpPr>
        <p:sp>
          <p:nvSpPr>
            <p:cNvPr id="53257" name="Rectangle 157">
              <a:extLst>
                <a:ext uri="{FF2B5EF4-FFF2-40B4-BE49-F238E27FC236}">
                  <a16:creationId xmlns:a16="http://schemas.microsoft.com/office/drawing/2014/main" id="{1D7A8232-13C3-4C37-BF83-E8E9E6C1B3C7}"/>
                </a:ext>
              </a:extLst>
            </p:cNvPr>
            <p:cNvSpPr>
              <a:spLocks noChangeArrowheads="1"/>
            </p:cNvSpPr>
            <p:nvPr/>
          </p:nvSpPr>
          <p:spPr bwMode="auto">
            <a:xfrm>
              <a:off x="624" y="3680"/>
              <a:ext cx="4752" cy="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en-US" altLang="zh-CN" sz="2400" b="1"/>
                <a:t>(1) </a:t>
              </a:r>
              <a:r>
                <a:rPr lang="zh-CN" altLang="en-US" sz="2400" b="1"/>
                <a:t>不论什么设备都是</a:t>
              </a:r>
              <a:r>
                <a:rPr lang="en-US" altLang="zh-CN" sz="2400" b="1"/>
                <a:t>open, read, write, close</a:t>
              </a:r>
            </a:p>
            <a:p>
              <a:pPr lvl="1">
                <a:lnSpc>
                  <a:spcPct val="140000"/>
                </a:lnSpc>
                <a:spcBef>
                  <a:spcPct val="0"/>
                </a:spcBef>
                <a:buFontTx/>
                <a:buNone/>
              </a:pPr>
              <a:r>
                <a:rPr lang="zh-CN" altLang="en-US" sz="2400" b="1"/>
                <a:t>操作系统为用户提供统一的接口</a:t>
              </a:r>
              <a:r>
                <a:rPr lang="en-US" altLang="zh-CN" sz="2400" b="1"/>
                <a:t>!</a:t>
              </a:r>
              <a:endParaRPr lang="en-US" altLang="zh-CN" sz="2400"/>
            </a:p>
          </p:txBody>
        </p:sp>
        <p:pic>
          <p:nvPicPr>
            <p:cNvPr id="53258" name="Picture 158">
              <a:extLst>
                <a:ext uri="{FF2B5EF4-FFF2-40B4-BE49-F238E27FC236}">
                  <a16:creationId xmlns:a16="http://schemas.microsoft.com/office/drawing/2014/main" id="{A0EC0CD0-0DF1-4DB0-B834-4FA42A7B78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6768" name="Group 160">
            <a:extLst>
              <a:ext uri="{FF2B5EF4-FFF2-40B4-BE49-F238E27FC236}">
                <a16:creationId xmlns:a16="http://schemas.microsoft.com/office/drawing/2014/main" id="{5FCEF2D6-9B37-40D0-BF0F-C0964ADFE690}"/>
              </a:ext>
            </a:extLst>
          </p:cNvPr>
          <p:cNvGrpSpPr>
            <a:grpSpLocks/>
          </p:cNvGrpSpPr>
          <p:nvPr/>
        </p:nvGrpSpPr>
        <p:grpSpPr bwMode="auto">
          <a:xfrm>
            <a:off x="685800" y="4981575"/>
            <a:ext cx="7543800" cy="1063625"/>
            <a:chOff x="624" y="3680"/>
            <a:chExt cx="4752" cy="670"/>
          </a:xfrm>
        </p:grpSpPr>
        <p:sp>
          <p:nvSpPr>
            <p:cNvPr id="53255" name="Rectangle 161">
              <a:extLst>
                <a:ext uri="{FF2B5EF4-FFF2-40B4-BE49-F238E27FC236}">
                  <a16:creationId xmlns:a16="http://schemas.microsoft.com/office/drawing/2014/main" id="{AE645870-4A8C-4413-A67E-AF12AAB22F8C}"/>
                </a:ext>
              </a:extLst>
            </p:cNvPr>
            <p:cNvSpPr>
              <a:spLocks noChangeArrowheads="1"/>
            </p:cNvSpPr>
            <p:nvPr/>
          </p:nvSpPr>
          <p:spPr bwMode="auto">
            <a:xfrm>
              <a:off x="624" y="3680"/>
              <a:ext cx="4752" cy="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en-US" altLang="zh-CN" sz="2400" b="1"/>
                <a:t>(2) </a:t>
              </a:r>
              <a:r>
                <a:rPr lang="zh-CN" altLang="en-US" sz="2400" b="1"/>
                <a:t>不同的设备对应不同的文件</a:t>
              </a:r>
              <a:r>
                <a:rPr lang="en-US" altLang="zh-CN" sz="2400" b="1"/>
                <a:t>(</a:t>
              </a:r>
              <a:r>
                <a:rPr lang="zh-CN" altLang="en-US" sz="2400" b="1"/>
                <a:t>设备文件</a:t>
              </a:r>
              <a:r>
                <a:rPr lang="en-US" altLang="zh-CN" sz="2400" b="1"/>
                <a:t>)</a:t>
              </a:r>
            </a:p>
            <a:p>
              <a:pPr lvl="1">
                <a:lnSpc>
                  <a:spcPct val="140000"/>
                </a:lnSpc>
                <a:spcBef>
                  <a:spcPct val="0"/>
                </a:spcBef>
                <a:buFontTx/>
                <a:buNone/>
              </a:pPr>
              <a:r>
                <a:rPr lang="zh-CN" altLang="en-US" sz="2400" b="1"/>
                <a:t>设备文件中存放了设备的属性</a:t>
              </a:r>
              <a:r>
                <a:rPr lang="en-US" altLang="zh-CN" sz="2400" b="1"/>
                <a:t>!</a:t>
              </a:r>
              <a:endParaRPr lang="en-US" altLang="zh-CN" sz="2400"/>
            </a:p>
          </p:txBody>
        </p:sp>
        <p:pic>
          <p:nvPicPr>
            <p:cNvPr id="53256" name="Picture 162">
              <a:extLst>
                <a:ext uri="{FF2B5EF4-FFF2-40B4-BE49-F238E27FC236}">
                  <a16:creationId xmlns:a16="http://schemas.microsoft.com/office/drawing/2014/main" id="{89BC6761-7A07-41D5-8A79-F39E663424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6763"/>
                                        </p:tgtEl>
                                        <p:attrNameLst>
                                          <p:attrName>style.visibility</p:attrName>
                                        </p:attrNameLst>
                                      </p:cBhvr>
                                      <p:to>
                                        <p:strVal val="visible"/>
                                      </p:to>
                                    </p:set>
                                    <p:animEffect transition="in" filter="dissolve">
                                      <p:cBhvr>
                                        <p:cTn id="7" dur="500"/>
                                        <p:tgtEl>
                                          <p:spTgt spid="1967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6764"/>
                                        </p:tgtEl>
                                        <p:attrNameLst>
                                          <p:attrName>style.visibility</p:attrName>
                                        </p:attrNameLst>
                                      </p:cBhvr>
                                      <p:to>
                                        <p:strVal val="visible"/>
                                      </p:to>
                                    </p:set>
                                    <p:animEffect transition="in" filter="dissolve">
                                      <p:cBhvr>
                                        <p:cTn id="12" dur="500"/>
                                        <p:tgtEl>
                                          <p:spTgt spid="1967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96768"/>
                                        </p:tgtEl>
                                        <p:attrNameLst>
                                          <p:attrName>style.visibility</p:attrName>
                                        </p:attrNameLst>
                                      </p:cBhvr>
                                      <p:to>
                                        <p:strVal val="visible"/>
                                      </p:to>
                                    </p:set>
                                    <p:animEffect transition="in" filter="dissolve">
                                      <p:cBhvr>
                                        <p:cTn id="17" dur="500"/>
                                        <p:tgtEl>
                                          <p:spTgt spid="196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616" name="AutoShape 56">
            <a:extLst>
              <a:ext uri="{FF2B5EF4-FFF2-40B4-BE49-F238E27FC236}">
                <a16:creationId xmlns:a16="http://schemas.microsoft.com/office/drawing/2014/main" id="{2459BD97-A61D-4872-BE86-21A52FD4FB80}"/>
              </a:ext>
            </a:extLst>
          </p:cNvPr>
          <p:cNvSpPr>
            <a:spLocks noChangeArrowheads="1"/>
          </p:cNvSpPr>
          <p:nvPr/>
        </p:nvSpPr>
        <p:spPr bwMode="auto">
          <a:xfrm>
            <a:off x="1905000" y="4572000"/>
            <a:ext cx="4038600" cy="19812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18" name="AutoShape 58">
            <a:extLst>
              <a:ext uri="{FF2B5EF4-FFF2-40B4-BE49-F238E27FC236}">
                <a16:creationId xmlns:a16="http://schemas.microsoft.com/office/drawing/2014/main" id="{BF4692AA-A714-4716-BD7E-5AF5B6ECB0DB}"/>
              </a:ext>
            </a:extLst>
          </p:cNvPr>
          <p:cNvSpPr>
            <a:spLocks noChangeArrowheads="1"/>
          </p:cNvSpPr>
          <p:nvPr/>
        </p:nvSpPr>
        <p:spPr bwMode="auto">
          <a:xfrm>
            <a:off x="4343400" y="4572000"/>
            <a:ext cx="4114800" cy="19812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03" name="AutoShape 43">
            <a:extLst>
              <a:ext uri="{FF2B5EF4-FFF2-40B4-BE49-F238E27FC236}">
                <a16:creationId xmlns:a16="http://schemas.microsoft.com/office/drawing/2014/main" id="{1393B597-653E-4405-87E7-1F082D0F756E}"/>
              </a:ext>
            </a:extLst>
          </p:cNvPr>
          <p:cNvSpPr>
            <a:spLocks noChangeArrowheads="1"/>
          </p:cNvSpPr>
          <p:nvPr/>
        </p:nvSpPr>
        <p:spPr bwMode="auto">
          <a:xfrm>
            <a:off x="1905000" y="4100513"/>
            <a:ext cx="3810000" cy="19812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05" name="AutoShape 45">
            <a:extLst>
              <a:ext uri="{FF2B5EF4-FFF2-40B4-BE49-F238E27FC236}">
                <a16:creationId xmlns:a16="http://schemas.microsoft.com/office/drawing/2014/main" id="{AC98F228-D128-4149-99CB-A21B5A451398}"/>
              </a:ext>
            </a:extLst>
          </p:cNvPr>
          <p:cNvSpPr>
            <a:spLocks noChangeArrowheads="1"/>
          </p:cNvSpPr>
          <p:nvPr/>
        </p:nvSpPr>
        <p:spPr bwMode="auto">
          <a:xfrm>
            <a:off x="4343400" y="4100513"/>
            <a:ext cx="4114800" cy="19812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54278" name="Rectangle 2">
            <a:extLst>
              <a:ext uri="{FF2B5EF4-FFF2-40B4-BE49-F238E27FC236}">
                <a16:creationId xmlns:a16="http://schemas.microsoft.com/office/drawing/2014/main" id="{841D810E-8F76-4C9D-BF6D-3FEE89F73EC9}"/>
              </a:ext>
            </a:extLst>
          </p:cNvPr>
          <p:cNvSpPr>
            <a:spLocks noGrp="1" noChangeArrowheads="1"/>
          </p:cNvSpPr>
          <p:nvPr>
            <p:ph type="title"/>
          </p:nvPr>
        </p:nvSpPr>
        <p:spPr>
          <a:xfrm>
            <a:off x="471488" y="106363"/>
            <a:ext cx="8229600" cy="1143000"/>
          </a:xfrm>
        </p:spPr>
        <p:txBody>
          <a:bodyPr/>
          <a:lstStyle/>
          <a:p>
            <a:r>
              <a:rPr lang="zh-CN" altLang="en-US"/>
              <a:t>显然操作系统将完成</a:t>
            </a:r>
            <a:r>
              <a:rPr lang="en-US" altLang="zh-CN"/>
              <a:t>…</a:t>
            </a:r>
          </a:p>
        </p:txBody>
      </p:sp>
      <p:sp>
        <p:nvSpPr>
          <p:cNvPr id="322581" name="AutoShape 21">
            <a:extLst>
              <a:ext uri="{FF2B5EF4-FFF2-40B4-BE49-F238E27FC236}">
                <a16:creationId xmlns:a16="http://schemas.microsoft.com/office/drawing/2014/main" id="{D42627D2-0752-4CBE-A7AF-9558D506BC78}"/>
              </a:ext>
            </a:extLst>
          </p:cNvPr>
          <p:cNvSpPr>
            <a:spLocks noChangeArrowheads="1"/>
          </p:cNvSpPr>
          <p:nvPr/>
        </p:nvSpPr>
        <p:spPr bwMode="auto">
          <a:xfrm>
            <a:off x="1981200" y="2424113"/>
            <a:ext cx="4191000" cy="25908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574" name="Text Box 14">
            <a:extLst>
              <a:ext uri="{FF2B5EF4-FFF2-40B4-BE49-F238E27FC236}">
                <a16:creationId xmlns:a16="http://schemas.microsoft.com/office/drawing/2014/main" id="{11186CD9-7AD8-4CD2-8542-A711854B2068}"/>
              </a:ext>
            </a:extLst>
          </p:cNvPr>
          <p:cNvSpPr txBox="1">
            <a:spLocks noChangeArrowheads="1"/>
          </p:cNvSpPr>
          <p:nvPr/>
        </p:nvSpPr>
        <p:spPr bwMode="auto">
          <a:xfrm>
            <a:off x="2028825" y="4205288"/>
            <a:ext cx="106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键盘命令</a:t>
            </a:r>
          </a:p>
        </p:txBody>
      </p:sp>
      <p:sp>
        <p:nvSpPr>
          <p:cNvPr id="322589" name="AutoShape 29">
            <a:extLst>
              <a:ext uri="{FF2B5EF4-FFF2-40B4-BE49-F238E27FC236}">
                <a16:creationId xmlns:a16="http://schemas.microsoft.com/office/drawing/2014/main" id="{F0F00364-6375-482C-9ADE-BA3365771EC8}"/>
              </a:ext>
            </a:extLst>
          </p:cNvPr>
          <p:cNvSpPr>
            <a:spLocks noChangeArrowheads="1"/>
          </p:cNvSpPr>
          <p:nvPr/>
        </p:nvSpPr>
        <p:spPr bwMode="auto">
          <a:xfrm>
            <a:off x="4343400" y="2424113"/>
            <a:ext cx="4343400" cy="25908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grpSp>
        <p:nvGrpSpPr>
          <p:cNvPr id="322622" name="Group 62">
            <a:extLst>
              <a:ext uri="{FF2B5EF4-FFF2-40B4-BE49-F238E27FC236}">
                <a16:creationId xmlns:a16="http://schemas.microsoft.com/office/drawing/2014/main" id="{3395C852-0CD2-4A4B-A276-F70C82BCC3A3}"/>
              </a:ext>
            </a:extLst>
          </p:cNvPr>
          <p:cNvGrpSpPr>
            <a:grpSpLocks/>
          </p:cNvGrpSpPr>
          <p:nvPr/>
        </p:nvGrpSpPr>
        <p:grpSpPr bwMode="auto">
          <a:xfrm>
            <a:off x="1600200" y="1143000"/>
            <a:ext cx="7010400" cy="2362200"/>
            <a:chOff x="1008" y="711"/>
            <a:chExt cx="4416" cy="1488"/>
          </a:xfrm>
        </p:grpSpPr>
        <p:sp>
          <p:nvSpPr>
            <p:cNvPr id="54310" name="AutoShape 25">
              <a:extLst>
                <a:ext uri="{FF2B5EF4-FFF2-40B4-BE49-F238E27FC236}">
                  <a16:creationId xmlns:a16="http://schemas.microsoft.com/office/drawing/2014/main" id="{56370A78-A1B2-4231-B9F9-0F5995A99F88}"/>
                </a:ext>
              </a:extLst>
            </p:cNvPr>
            <p:cNvSpPr>
              <a:spLocks noChangeArrowheads="1"/>
            </p:cNvSpPr>
            <p:nvPr/>
          </p:nvSpPr>
          <p:spPr bwMode="auto">
            <a:xfrm>
              <a:off x="1248" y="711"/>
              <a:ext cx="4176" cy="1488"/>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54311" name="Text Box 26">
              <a:extLst>
                <a:ext uri="{FF2B5EF4-FFF2-40B4-BE49-F238E27FC236}">
                  <a16:creationId xmlns:a16="http://schemas.microsoft.com/office/drawing/2014/main" id="{AB53BDA8-24C0-424F-A12D-2A4384772746}"/>
                </a:ext>
              </a:extLst>
            </p:cNvPr>
            <p:cNvSpPr txBox="1">
              <a:spLocks noChangeArrowheads="1"/>
            </p:cNvSpPr>
            <p:nvPr/>
          </p:nvSpPr>
          <p:spPr bwMode="auto">
            <a:xfrm rot="-2714947">
              <a:off x="4248" y="1263"/>
              <a:ext cx="13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系统调用接口</a:t>
              </a:r>
            </a:p>
          </p:txBody>
        </p:sp>
        <p:sp>
          <p:nvSpPr>
            <p:cNvPr id="54312" name="Text Box 27">
              <a:extLst>
                <a:ext uri="{FF2B5EF4-FFF2-40B4-BE49-F238E27FC236}">
                  <a16:creationId xmlns:a16="http://schemas.microsoft.com/office/drawing/2014/main" id="{D998B22E-FAD3-4415-8B1B-FACE059D8C44}"/>
                </a:ext>
              </a:extLst>
            </p:cNvPr>
            <p:cNvSpPr txBox="1">
              <a:spLocks noChangeArrowheads="1"/>
            </p:cNvSpPr>
            <p:nvPr/>
          </p:nvSpPr>
          <p:spPr bwMode="auto">
            <a:xfrm>
              <a:off x="1008" y="1815"/>
              <a:ext cx="35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1"/>
                <a:t>open()</a:t>
              </a:r>
              <a:r>
                <a:rPr lang="zh-CN" altLang="en-US" sz="1800" b="1"/>
                <a:t>，</a:t>
              </a:r>
              <a:r>
                <a:rPr lang="en-US" altLang="zh-CN" sz="1800" b="1"/>
                <a:t>read()</a:t>
              </a:r>
              <a:r>
                <a:rPr lang="zh-CN" altLang="en-US" sz="1800" b="1"/>
                <a:t>，</a:t>
              </a:r>
              <a:r>
                <a:rPr lang="en-US" altLang="zh-CN" sz="1800" b="1"/>
                <a:t>write()</a:t>
              </a:r>
              <a:r>
                <a:rPr lang="zh-CN" altLang="en-US" sz="1800" b="1"/>
                <a:t>，</a:t>
              </a:r>
              <a:r>
                <a:rPr lang="en-US" altLang="zh-CN" sz="1800" b="1"/>
                <a:t>close()</a:t>
              </a:r>
            </a:p>
          </p:txBody>
        </p:sp>
      </p:grpSp>
      <p:pic>
        <p:nvPicPr>
          <p:cNvPr id="322588" name="Picture 28">
            <a:extLst>
              <a:ext uri="{FF2B5EF4-FFF2-40B4-BE49-F238E27FC236}">
                <a16:creationId xmlns:a16="http://schemas.microsoft.com/office/drawing/2014/main" id="{E9420B5D-ACEB-46F0-A791-A45E3367B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33513"/>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2590" name="Text Box 30">
            <a:extLst>
              <a:ext uri="{FF2B5EF4-FFF2-40B4-BE49-F238E27FC236}">
                <a16:creationId xmlns:a16="http://schemas.microsoft.com/office/drawing/2014/main" id="{9CA8BF40-2115-41F6-A524-5D696D7B80C2}"/>
              </a:ext>
            </a:extLst>
          </p:cNvPr>
          <p:cNvSpPr txBox="1">
            <a:spLocks noChangeArrowheads="1"/>
          </p:cNvSpPr>
          <p:nvPr/>
        </p:nvSpPr>
        <p:spPr bwMode="auto">
          <a:xfrm>
            <a:off x="4495800" y="4192588"/>
            <a:ext cx="838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磁盘命令</a:t>
            </a:r>
          </a:p>
        </p:txBody>
      </p:sp>
      <p:sp>
        <p:nvSpPr>
          <p:cNvPr id="322577" name="Text Box 17">
            <a:extLst>
              <a:ext uri="{FF2B5EF4-FFF2-40B4-BE49-F238E27FC236}">
                <a16:creationId xmlns:a16="http://schemas.microsoft.com/office/drawing/2014/main" id="{92B32B8E-00B9-4C8E-9CD2-397E1046F4BF}"/>
              </a:ext>
            </a:extLst>
          </p:cNvPr>
          <p:cNvSpPr txBox="1">
            <a:spLocks noChangeArrowheads="1"/>
          </p:cNvSpPr>
          <p:nvPr/>
        </p:nvSpPr>
        <p:spPr bwMode="auto">
          <a:xfrm rot="-2714947">
            <a:off x="6667500" y="3529013"/>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设备驱动</a:t>
            </a:r>
          </a:p>
        </p:txBody>
      </p:sp>
      <p:sp>
        <p:nvSpPr>
          <p:cNvPr id="322600" name="Freeform 40">
            <a:extLst>
              <a:ext uri="{FF2B5EF4-FFF2-40B4-BE49-F238E27FC236}">
                <a16:creationId xmlns:a16="http://schemas.microsoft.com/office/drawing/2014/main" id="{ABB264D7-B3D3-462E-93A9-7D14493D087B}"/>
              </a:ext>
            </a:extLst>
          </p:cNvPr>
          <p:cNvSpPr>
            <a:spLocks/>
          </p:cNvSpPr>
          <p:nvPr/>
        </p:nvSpPr>
        <p:spPr bwMode="auto">
          <a:xfrm>
            <a:off x="2743200" y="4024313"/>
            <a:ext cx="1066800" cy="228600"/>
          </a:xfrm>
          <a:custGeom>
            <a:avLst/>
            <a:gdLst>
              <a:gd name="T0" fmla="*/ 2147483646 w 400"/>
              <a:gd name="T1" fmla="*/ 0 h 144"/>
              <a:gd name="T2" fmla="*/ 2147483646 w 400"/>
              <a:gd name="T3" fmla="*/ 2147483646 h 144"/>
              <a:gd name="T4" fmla="*/ 2147483646 w 400"/>
              <a:gd name="T5" fmla="*/ 2147483646 h 144"/>
              <a:gd name="T6" fmla="*/ 0 60000 65536"/>
              <a:gd name="T7" fmla="*/ 0 60000 65536"/>
              <a:gd name="T8" fmla="*/ 0 60000 65536"/>
            </a:gdLst>
            <a:ahLst/>
            <a:cxnLst>
              <a:cxn ang="T6">
                <a:pos x="T0" y="T1"/>
              </a:cxn>
              <a:cxn ang="T7">
                <a:pos x="T2" y="T3"/>
              </a:cxn>
              <a:cxn ang="T8">
                <a:pos x="T4" y="T5"/>
              </a:cxn>
            </a:cxnLst>
            <a:rect l="0" t="0" r="r" b="b"/>
            <a:pathLst>
              <a:path w="400" h="144">
                <a:moveTo>
                  <a:pt x="400" y="0"/>
                </a:moveTo>
                <a:cubicBezTo>
                  <a:pt x="264" y="12"/>
                  <a:pt x="128" y="24"/>
                  <a:pt x="64" y="48"/>
                </a:cubicBezTo>
                <a:cubicBezTo>
                  <a:pt x="0" y="72"/>
                  <a:pt x="8" y="108"/>
                  <a:pt x="16" y="144"/>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01" name="Freeform 41">
            <a:extLst>
              <a:ext uri="{FF2B5EF4-FFF2-40B4-BE49-F238E27FC236}">
                <a16:creationId xmlns:a16="http://schemas.microsoft.com/office/drawing/2014/main" id="{46F4340A-DB0E-4AD6-956A-5AA3E1A99BA8}"/>
              </a:ext>
            </a:extLst>
          </p:cNvPr>
          <p:cNvSpPr>
            <a:spLocks/>
          </p:cNvSpPr>
          <p:nvPr/>
        </p:nvSpPr>
        <p:spPr bwMode="auto">
          <a:xfrm>
            <a:off x="3962400" y="3998913"/>
            <a:ext cx="1346200" cy="330200"/>
          </a:xfrm>
          <a:custGeom>
            <a:avLst/>
            <a:gdLst>
              <a:gd name="T0" fmla="*/ 0 w 848"/>
              <a:gd name="T1" fmla="*/ 2147483646 h 208"/>
              <a:gd name="T2" fmla="*/ 2147483646 w 848"/>
              <a:gd name="T3" fmla="*/ 2147483646 h 208"/>
              <a:gd name="T4" fmla="*/ 2147483646 w 848"/>
              <a:gd name="T5" fmla="*/ 2147483646 h 208"/>
              <a:gd name="T6" fmla="*/ 2147483646 w 848"/>
              <a:gd name="T7" fmla="*/ 2147483646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8" h="208">
                <a:moveTo>
                  <a:pt x="0" y="16"/>
                </a:moveTo>
                <a:cubicBezTo>
                  <a:pt x="104" y="8"/>
                  <a:pt x="208" y="0"/>
                  <a:pt x="336" y="16"/>
                </a:cubicBezTo>
                <a:cubicBezTo>
                  <a:pt x="464" y="32"/>
                  <a:pt x="688" y="80"/>
                  <a:pt x="768" y="112"/>
                </a:cubicBezTo>
                <a:cubicBezTo>
                  <a:pt x="848" y="144"/>
                  <a:pt x="832" y="176"/>
                  <a:pt x="816" y="208"/>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2623" name="Group 63">
            <a:extLst>
              <a:ext uri="{FF2B5EF4-FFF2-40B4-BE49-F238E27FC236}">
                <a16:creationId xmlns:a16="http://schemas.microsoft.com/office/drawing/2014/main" id="{486FF820-E8CF-41F0-B8FB-C7892BFBF48F}"/>
              </a:ext>
            </a:extLst>
          </p:cNvPr>
          <p:cNvGrpSpPr>
            <a:grpSpLocks/>
          </p:cNvGrpSpPr>
          <p:nvPr/>
        </p:nvGrpSpPr>
        <p:grpSpPr bwMode="auto">
          <a:xfrm>
            <a:off x="457200" y="3262313"/>
            <a:ext cx="4572000" cy="1219200"/>
            <a:chOff x="288" y="2055"/>
            <a:chExt cx="2880" cy="768"/>
          </a:xfrm>
        </p:grpSpPr>
        <p:grpSp>
          <p:nvGrpSpPr>
            <p:cNvPr id="54304" name="Group 34">
              <a:extLst>
                <a:ext uri="{FF2B5EF4-FFF2-40B4-BE49-F238E27FC236}">
                  <a16:creationId xmlns:a16="http://schemas.microsoft.com/office/drawing/2014/main" id="{424C6808-77CB-4367-AB70-29B6E243C771}"/>
                </a:ext>
              </a:extLst>
            </p:cNvPr>
            <p:cNvGrpSpPr>
              <a:grpSpLocks/>
            </p:cNvGrpSpPr>
            <p:nvPr/>
          </p:nvGrpSpPr>
          <p:grpSpPr bwMode="auto">
            <a:xfrm>
              <a:off x="288" y="2055"/>
              <a:ext cx="768" cy="768"/>
              <a:chOff x="240" y="2928"/>
              <a:chExt cx="768" cy="768"/>
            </a:xfrm>
          </p:grpSpPr>
          <p:sp>
            <p:nvSpPr>
              <p:cNvPr id="54308" name="Text Box 32">
                <a:extLst>
                  <a:ext uri="{FF2B5EF4-FFF2-40B4-BE49-F238E27FC236}">
                    <a16:creationId xmlns:a16="http://schemas.microsoft.com/office/drawing/2014/main" id="{65AD1576-DAD2-40CD-8FEE-598BBD739EA8}"/>
                  </a:ext>
                </a:extLst>
              </p:cNvPr>
              <p:cNvSpPr txBox="1">
                <a:spLocks noChangeArrowheads="1"/>
              </p:cNvSpPr>
              <p:nvPr/>
            </p:nvSpPr>
            <p:spPr bwMode="auto">
              <a:xfrm>
                <a:off x="240" y="3024"/>
                <a:ext cx="76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设备属性数据</a:t>
                </a:r>
              </a:p>
            </p:txBody>
          </p:sp>
          <p:sp>
            <p:nvSpPr>
              <p:cNvPr id="54309" name="AutoShape 33">
                <a:extLst>
                  <a:ext uri="{FF2B5EF4-FFF2-40B4-BE49-F238E27FC236}">
                    <a16:creationId xmlns:a16="http://schemas.microsoft.com/office/drawing/2014/main" id="{69707D59-B14F-404B-B0BB-81055C905208}"/>
                  </a:ext>
                </a:extLst>
              </p:cNvPr>
              <p:cNvSpPr>
                <a:spLocks noChangeArrowheads="1"/>
              </p:cNvSpPr>
              <p:nvPr/>
            </p:nvSpPr>
            <p:spPr bwMode="auto">
              <a:xfrm>
                <a:off x="240" y="2928"/>
                <a:ext cx="720" cy="768"/>
              </a:xfrm>
              <a:prstGeom prst="foldedCorner">
                <a:avLst>
                  <a:gd name="adj" fmla="val 125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sp>
          <p:nvSpPr>
            <p:cNvPr id="54305" name="Freeform 38">
              <a:extLst>
                <a:ext uri="{FF2B5EF4-FFF2-40B4-BE49-F238E27FC236}">
                  <a16:creationId xmlns:a16="http://schemas.microsoft.com/office/drawing/2014/main" id="{90F19FC4-CF21-4B32-BAC4-5C40DF454959}"/>
                </a:ext>
              </a:extLst>
            </p:cNvPr>
            <p:cNvSpPr>
              <a:spLocks/>
            </p:cNvSpPr>
            <p:nvPr/>
          </p:nvSpPr>
          <p:spPr bwMode="auto">
            <a:xfrm>
              <a:off x="960" y="2391"/>
              <a:ext cx="1200" cy="48"/>
            </a:xfrm>
            <a:custGeom>
              <a:avLst/>
              <a:gdLst>
                <a:gd name="T0" fmla="*/ 0 w 1296"/>
                <a:gd name="T1" fmla="*/ 22 h 56"/>
                <a:gd name="T2" fmla="*/ 423 w 1296"/>
                <a:gd name="T3" fmla="*/ 3 h 56"/>
                <a:gd name="T4" fmla="*/ 817 w 1296"/>
                <a:gd name="T5" fmla="*/ 3 h 56"/>
                <a:gd name="T6" fmla="*/ 0 60000 65536"/>
                <a:gd name="T7" fmla="*/ 0 60000 65536"/>
                <a:gd name="T8" fmla="*/ 0 60000 65536"/>
              </a:gdLst>
              <a:ahLst/>
              <a:cxnLst>
                <a:cxn ang="T6">
                  <a:pos x="T0" y="T1"/>
                </a:cxn>
                <a:cxn ang="T7">
                  <a:pos x="T2" y="T3"/>
                </a:cxn>
                <a:cxn ang="T8">
                  <a:pos x="T4" y="T5"/>
                </a:cxn>
              </a:cxnLst>
              <a:rect l="0" t="0" r="r" b="b"/>
              <a:pathLst>
                <a:path w="1296" h="56">
                  <a:moveTo>
                    <a:pt x="0" y="56"/>
                  </a:moveTo>
                  <a:cubicBezTo>
                    <a:pt x="228" y="36"/>
                    <a:pt x="456" y="16"/>
                    <a:pt x="672" y="8"/>
                  </a:cubicBezTo>
                  <a:cubicBezTo>
                    <a:pt x="888" y="0"/>
                    <a:pt x="1092" y="4"/>
                    <a:pt x="1296" y="8"/>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6" name="Freeform 39">
              <a:extLst>
                <a:ext uri="{FF2B5EF4-FFF2-40B4-BE49-F238E27FC236}">
                  <a16:creationId xmlns:a16="http://schemas.microsoft.com/office/drawing/2014/main" id="{D7C6AFEB-0A36-48CD-9BC3-AB3526630869}"/>
                </a:ext>
              </a:extLst>
            </p:cNvPr>
            <p:cNvSpPr>
              <a:spLocks/>
            </p:cNvSpPr>
            <p:nvPr/>
          </p:nvSpPr>
          <p:spPr bwMode="auto">
            <a:xfrm>
              <a:off x="2544" y="2103"/>
              <a:ext cx="288" cy="192"/>
            </a:xfrm>
            <a:custGeom>
              <a:avLst/>
              <a:gdLst>
                <a:gd name="T0" fmla="*/ 288 w 288"/>
                <a:gd name="T1" fmla="*/ 0 h 240"/>
                <a:gd name="T2" fmla="*/ 144 w 288"/>
                <a:gd name="T3" fmla="*/ 50 h 240"/>
                <a:gd name="T4" fmla="*/ 0 w 288"/>
                <a:gd name="T5" fmla="*/ 62 h 240"/>
                <a:gd name="T6" fmla="*/ 0 60000 65536"/>
                <a:gd name="T7" fmla="*/ 0 60000 65536"/>
                <a:gd name="T8" fmla="*/ 0 60000 65536"/>
              </a:gdLst>
              <a:ahLst/>
              <a:cxnLst>
                <a:cxn ang="T6">
                  <a:pos x="T0" y="T1"/>
                </a:cxn>
                <a:cxn ang="T7">
                  <a:pos x="T2" y="T3"/>
                </a:cxn>
                <a:cxn ang="T8">
                  <a:pos x="T4" y="T5"/>
                </a:cxn>
              </a:cxnLst>
              <a:rect l="0" t="0" r="r" b="b"/>
              <a:pathLst>
                <a:path w="288" h="240">
                  <a:moveTo>
                    <a:pt x="288" y="0"/>
                  </a:moveTo>
                  <a:cubicBezTo>
                    <a:pt x="240" y="76"/>
                    <a:pt x="192" y="152"/>
                    <a:pt x="144" y="192"/>
                  </a:cubicBezTo>
                  <a:cubicBezTo>
                    <a:pt x="96" y="232"/>
                    <a:pt x="48" y="236"/>
                    <a:pt x="0" y="240"/>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Text Box 42">
              <a:extLst>
                <a:ext uri="{FF2B5EF4-FFF2-40B4-BE49-F238E27FC236}">
                  <a16:creationId xmlns:a16="http://schemas.microsoft.com/office/drawing/2014/main" id="{FB2ECFE8-249F-47AD-BD48-B0C3BD7DDF99}"/>
                </a:ext>
              </a:extLst>
            </p:cNvPr>
            <p:cNvSpPr txBox="1">
              <a:spLocks noChangeArrowheads="1"/>
            </p:cNvSpPr>
            <p:nvPr/>
          </p:nvSpPr>
          <p:spPr bwMode="auto">
            <a:xfrm>
              <a:off x="2064" y="2247"/>
              <a:ext cx="1104" cy="294"/>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进行解释</a:t>
              </a:r>
            </a:p>
          </p:txBody>
        </p:sp>
      </p:grpSp>
      <p:sp>
        <p:nvSpPr>
          <p:cNvPr id="322604" name="Text Box 44">
            <a:extLst>
              <a:ext uri="{FF2B5EF4-FFF2-40B4-BE49-F238E27FC236}">
                <a16:creationId xmlns:a16="http://schemas.microsoft.com/office/drawing/2014/main" id="{FCB05985-72AF-415C-A1C2-CF46A9C81E72}"/>
              </a:ext>
            </a:extLst>
          </p:cNvPr>
          <p:cNvSpPr txBox="1">
            <a:spLocks noChangeArrowheads="1"/>
          </p:cNvSpPr>
          <p:nvPr/>
        </p:nvSpPr>
        <p:spPr bwMode="auto">
          <a:xfrm>
            <a:off x="2133600" y="554831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键盘控制器</a:t>
            </a:r>
          </a:p>
        </p:txBody>
      </p:sp>
      <p:sp>
        <p:nvSpPr>
          <p:cNvPr id="322606" name="Text Box 46">
            <a:extLst>
              <a:ext uri="{FF2B5EF4-FFF2-40B4-BE49-F238E27FC236}">
                <a16:creationId xmlns:a16="http://schemas.microsoft.com/office/drawing/2014/main" id="{8D84E167-703C-4250-8CCE-5833588003ED}"/>
              </a:ext>
            </a:extLst>
          </p:cNvPr>
          <p:cNvSpPr txBox="1">
            <a:spLocks noChangeArrowheads="1"/>
          </p:cNvSpPr>
          <p:nvPr/>
        </p:nvSpPr>
        <p:spPr bwMode="auto">
          <a:xfrm>
            <a:off x="4572000" y="554831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磁盘控制器</a:t>
            </a:r>
          </a:p>
        </p:txBody>
      </p:sp>
      <p:sp>
        <p:nvSpPr>
          <p:cNvPr id="322607" name="AutoShape 47">
            <a:extLst>
              <a:ext uri="{FF2B5EF4-FFF2-40B4-BE49-F238E27FC236}">
                <a16:creationId xmlns:a16="http://schemas.microsoft.com/office/drawing/2014/main" id="{D82F30F7-EA6C-4A61-BA11-5CFB619F440D}"/>
              </a:ext>
            </a:extLst>
          </p:cNvPr>
          <p:cNvSpPr>
            <a:spLocks noChangeArrowheads="1"/>
          </p:cNvSpPr>
          <p:nvPr/>
        </p:nvSpPr>
        <p:spPr bwMode="auto">
          <a:xfrm>
            <a:off x="2438400" y="5014913"/>
            <a:ext cx="304800" cy="304800"/>
          </a:xfrm>
          <a:prstGeom prst="downArrow">
            <a:avLst>
              <a:gd name="adj1" fmla="val 50000"/>
              <a:gd name="adj2" fmla="val 25000"/>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09" name="Text Box 49">
            <a:extLst>
              <a:ext uri="{FF2B5EF4-FFF2-40B4-BE49-F238E27FC236}">
                <a16:creationId xmlns:a16="http://schemas.microsoft.com/office/drawing/2014/main" id="{9D9E0BA4-B73B-4A0E-B255-5C84826D0C89}"/>
              </a:ext>
            </a:extLst>
          </p:cNvPr>
          <p:cNvSpPr txBox="1">
            <a:spLocks noChangeArrowheads="1"/>
          </p:cNvSpPr>
          <p:nvPr/>
        </p:nvSpPr>
        <p:spPr bwMode="auto">
          <a:xfrm>
            <a:off x="3276600" y="4205288"/>
            <a:ext cx="106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中断处理</a:t>
            </a:r>
          </a:p>
        </p:txBody>
      </p:sp>
      <p:sp>
        <p:nvSpPr>
          <p:cNvPr id="322610" name="Line 50">
            <a:extLst>
              <a:ext uri="{FF2B5EF4-FFF2-40B4-BE49-F238E27FC236}">
                <a16:creationId xmlns:a16="http://schemas.microsoft.com/office/drawing/2014/main" id="{FB19EF83-80E1-43A7-843A-91C740E41C3F}"/>
              </a:ext>
            </a:extLst>
          </p:cNvPr>
          <p:cNvSpPr>
            <a:spLocks noChangeShapeType="1"/>
          </p:cNvSpPr>
          <p:nvPr/>
        </p:nvSpPr>
        <p:spPr bwMode="auto">
          <a:xfrm>
            <a:off x="3200400" y="4252913"/>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11" name="Line 51">
            <a:extLst>
              <a:ext uri="{FF2B5EF4-FFF2-40B4-BE49-F238E27FC236}">
                <a16:creationId xmlns:a16="http://schemas.microsoft.com/office/drawing/2014/main" id="{995B4361-9AA6-4A97-9434-C1C8B52D0D35}"/>
              </a:ext>
            </a:extLst>
          </p:cNvPr>
          <p:cNvSpPr>
            <a:spLocks noChangeShapeType="1"/>
          </p:cNvSpPr>
          <p:nvPr/>
        </p:nvSpPr>
        <p:spPr bwMode="auto">
          <a:xfrm>
            <a:off x="5562600" y="4252913"/>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12" name="Text Box 52">
            <a:extLst>
              <a:ext uri="{FF2B5EF4-FFF2-40B4-BE49-F238E27FC236}">
                <a16:creationId xmlns:a16="http://schemas.microsoft.com/office/drawing/2014/main" id="{31D42805-C56D-42F2-BFDC-F92EE7FACC62}"/>
              </a:ext>
            </a:extLst>
          </p:cNvPr>
          <p:cNvSpPr txBox="1">
            <a:spLocks noChangeArrowheads="1"/>
          </p:cNvSpPr>
          <p:nvPr/>
        </p:nvSpPr>
        <p:spPr bwMode="auto">
          <a:xfrm>
            <a:off x="5791200" y="4176713"/>
            <a:ext cx="838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中断处理</a:t>
            </a:r>
          </a:p>
        </p:txBody>
      </p:sp>
      <p:sp>
        <p:nvSpPr>
          <p:cNvPr id="322613" name="AutoShape 53">
            <a:extLst>
              <a:ext uri="{FF2B5EF4-FFF2-40B4-BE49-F238E27FC236}">
                <a16:creationId xmlns:a16="http://schemas.microsoft.com/office/drawing/2014/main" id="{798316BC-C3ED-4D5F-BE15-D0C452D346DB}"/>
              </a:ext>
            </a:extLst>
          </p:cNvPr>
          <p:cNvSpPr>
            <a:spLocks noChangeArrowheads="1"/>
          </p:cNvSpPr>
          <p:nvPr/>
        </p:nvSpPr>
        <p:spPr bwMode="auto">
          <a:xfrm>
            <a:off x="4876800" y="5014913"/>
            <a:ext cx="304800" cy="304800"/>
          </a:xfrm>
          <a:prstGeom prst="downArrow">
            <a:avLst>
              <a:gd name="adj1" fmla="val 50000"/>
              <a:gd name="adj2" fmla="val 25000"/>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14" name="AutoShape 54">
            <a:extLst>
              <a:ext uri="{FF2B5EF4-FFF2-40B4-BE49-F238E27FC236}">
                <a16:creationId xmlns:a16="http://schemas.microsoft.com/office/drawing/2014/main" id="{A132CB35-F4AB-4E00-87CA-D70E492C6A01}"/>
              </a:ext>
            </a:extLst>
          </p:cNvPr>
          <p:cNvSpPr>
            <a:spLocks noChangeArrowheads="1"/>
          </p:cNvSpPr>
          <p:nvPr/>
        </p:nvSpPr>
        <p:spPr bwMode="auto">
          <a:xfrm rot="10800000">
            <a:off x="6019800" y="5014913"/>
            <a:ext cx="304800" cy="304800"/>
          </a:xfrm>
          <a:prstGeom prst="downArrow">
            <a:avLst>
              <a:gd name="adj1" fmla="val 50000"/>
              <a:gd name="adj2" fmla="val 25000"/>
            </a:avLst>
          </a:prstGeom>
          <a:solidFill>
            <a:schemeClr val="accent2"/>
          </a:solidFill>
          <a:ln w="9525" algn="ctr">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15" name="AutoShape 55">
            <a:extLst>
              <a:ext uri="{FF2B5EF4-FFF2-40B4-BE49-F238E27FC236}">
                <a16:creationId xmlns:a16="http://schemas.microsoft.com/office/drawing/2014/main" id="{39B9D223-08F8-4457-B498-002D2934CC92}"/>
              </a:ext>
            </a:extLst>
          </p:cNvPr>
          <p:cNvSpPr>
            <a:spLocks noChangeArrowheads="1"/>
          </p:cNvSpPr>
          <p:nvPr/>
        </p:nvSpPr>
        <p:spPr bwMode="auto">
          <a:xfrm rot="10800000">
            <a:off x="3581400" y="5014913"/>
            <a:ext cx="304800" cy="304800"/>
          </a:xfrm>
          <a:prstGeom prst="downArrow">
            <a:avLst>
              <a:gd name="adj1" fmla="val 50000"/>
              <a:gd name="adj2" fmla="val 25000"/>
            </a:avLst>
          </a:prstGeom>
          <a:solidFill>
            <a:schemeClr val="accent2"/>
          </a:solidFill>
          <a:ln w="9525" algn="ctr">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17" name="Text Box 57">
            <a:extLst>
              <a:ext uri="{FF2B5EF4-FFF2-40B4-BE49-F238E27FC236}">
                <a16:creationId xmlns:a16="http://schemas.microsoft.com/office/drawing/2014/main" id="{F95E6166-6F79-4203-A0DC-0D9EF0844541}"/>
              </a:ext>
            </a:extLst>
          </p:cNvPr>
          <p:cNvSpPr txBox="1">
            <a:spLocks noChangeArrowheads="1"/>
          </p:cNvSpPr>
          <p:nvPr/>
        </p:nvSpPr>
        <p:spPr bwMode="auto">
          <a:xfrm>
            <a:off x="2133600" y="608171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键盘</a:t>
            </a:r>
          </a:p>
        </p:txBody>
      </p:sp>
      <p:sp>
        <p:nvSpPr>
          <p:cNvPr id="322619" name="Text Box 59">
            <a:extLst>
              <a:ext uri="{FF2B5EF4-FFF2-40B4-BE49-F238E27FC236}">
                <a16:creationId xmlns:a16="http://schemas.microsoft.com/office/drawing/2014/main" id="{61D9ED80-A922-43E3-A0ED-57053B91D762}"/>
              </a:ext>
            </a:extLst>
          </p:cNvPr>
          <p:cNvSpPr txBox="1">
            <a:spLocks noChangeArrowheads="1"/>
          </p:cNvSpPr>
          <p:nvPr/>
        </p:nvSpPr>
        <p:spPr bwMode="auto">
          <a:xfrm>
            <a:off x="4572000" y="608171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磁盘</a:t>
            </a:r>
          </a:p>
        </p:txBody>
      </p:sp>
      <p:sp>
        <p:nvSpPr>
          <p:cNvPr id="322620" name="Freeform 60">
            <a:extLst>
              <a:ext uri="{FF2B5EF4-FFF2-40B4-BE49-F238E27FC236}">
                <a16:creationId xmlns:a16="http://schemas.microsoft.com/office/drawing/2014/main" id="{EF1841A4-693F-49DB-8CDD-0154FDF9536F}"/>
              </a:ext>
            </a:extLst>
          </p:cNvPr>
          <p:cNvSpPr>
            <a:spLocks/>
          </p:cNvSpPr>
          <p:nvPr/>
        </p:nvSpPr>
        <p:spPr bwMode="auto">
          <a:xfrm>
            <a:off x="3289300" y="3276600"/>
            <a:ext cx="977900" cy="1066800"/>
          </a:xfrm>
          <a:custGeom>
            <a:avLst/>
            <a:gdLst>
              <a:gd name="T0" fmla="*/ 2147483646 w 664"/>
              <a:gd name="T1" fmla="*/ 2147483646 h 672"/>
              <a:gd name="T2" fmla="*/ 2147483646 w 664"/>
              <a:gd name="T3" fmla="*/ 2147483646 h 672"/>
              <a:gd name="T4" fmla="*/ 2147483646 w 664"/>
              <a:gd name="T5" fmla="*/ 0 h 672"/>
              <a:gd name="T6" fmla="*/ 0 60000 65536"/>
              <a:gd name="T7" fmla="*/ 0 60000 65536"/>
              <a:gd name="T8" fmla="*/ 0 60000 65536"/>
            </a:gdLst>
            <a:ahLst/>
            <a:cxnLst>
              <a:cxn ang="T6">
                <a:pos x="T0" y="T1"/>
              </a:cxn>
              <a:cxn ang="T7">
                <a:pos x="T2" y="T3"/>
              </a:cxn>
              <a:cxn ang="T8">
                <a:pos x="T4" y="T5"/>
              </a:cxn>
            </a:cxnLst>
            <a:rect l="0" t="0" r="r" b="b"/>
            <a:pathLst>
              <a:path w="664" h="672">
                <a:moveTo>
                  <a:pt x="136" y="672"/>
                </a:moveTo>
                <a:cubicBezTo>
                  <a:pt x="68" y="488"/>
                  <a:pt x="0" y="304"/>
                  <a:pt x="88" y="192"/>
                </a:cubicBezTo>
                <a:cubicBezTo>
                  <a:pt x="176" y="80"/>
                  <a:pt x="420" y="40"/>
                  <a:pt x="664" y="0"/>
                </a:cubicBezTo>
              </a:path>
            </a:pathLst>
          </a:custGeom>
          <a:noFill/>
          <a:ln w="38100" cap="flat" cmpd="sng">
            <a:solidFill>
              <a:schemeClr val="accent2"/>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21" name="Freeform 61">
            <a:extLst>
              <a:ext uri="{FF2B5EF4-FFF2-40B4-BE49-F238E27FC236}">
                <a16:creationId xmlns:a16="http://schemas.microsoft.com/office/drawing/2014/main" id="{D6B78B87-914E-4BA5-8077-5B8EF25D224F}"/>
              </a:ext>
            </a:extLst>
          </p:cNvPr>
          <p:cNvSpPr>
            <a:spLocks/>
          </p:cNvSpPr>
          <p:nvPr/>
        </p:nvSpPr>
        <p:spPr bwMode="auto">
          <a:xfrm flipH="1">
            <a:off x="5943600" y="3276600"/>
            <a:ext cx="838200" cy="1066800"/>
          </a:xfrm>
          <a:custGeom>
            <a:avLst/>
            <a:gdLst>
              <a:gd name="T0" fmla="*/ 2147483646 w 664"/>
              <a:gd name="T1" fmla="*/ 2147483646 h 672"/>
              <a:gd name="T2" fmla="*/ 2147483646 w 664"/>
              <a:gd name="T3" fmla="*/ 2147483646 h 672"/>
              <a:gd name="T4" fmla="*/ 2147483646 w 664"/>
              <a:gd name="T5" fmla="*/ 0 h 672"/>
              <a:gd name="T6" fmla="*/ 0 60000 65536"/>
              <a:gd name="T7" fmla="*/ 0 60000 65536"/>
              <a:gd name="T8" fmla="*/ 0 60000 65536"/>
            </a:gdLst>
            <a:ahLst/>
            <a:cxnLst>
              <a:cxn ang="T6">
                <a:pos x="T0" y="T1"/>
              </a:cxn>
              <a:cxn ang="T7">
                <a:pos x="T2" y="T3"/>
              </a:cxn>
              <a:cxn ang="T8">
                <a:pos x="T4" y="T5"/>
              </a:cxn>
            </a:cxnLst>
            <a:rect l="0" t="0" r="r" b="b"/>
            <a:pathLst>
              <a:path w="664" h="672">
                <a:moveTo>
                  <a:pt x="136" y="672"/>
                </a:moveTo>
                <a:cubicBezTo>
                  <a:pt x="68" y="488"/>
                  <a:pt x="0" y="304"/>
                  <a:pt x="88" y="192"/>
                </a:cubicBezTo>
                <a:cubicBezTo>
                  <a:pt x="176" y="80"/>
                  <a:pt x="420" y="40"/>
                  <a:pt x="664" y="0"/>
                </a:cubicBezTo>
              </a:path>
            </a:pathLst>
          </a:custGeom>
          <a:noFill/>
          <a:ln w="38100" cap="flat" cmpd="sng">
            <a:solidFill>
              <a:schemeClr val="accent2"/>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25" name="AutoShape 65">
            <a:extLst>
              <a:ext uri="{FF2B5EF4-FFF2-40B4-BE49-F238E27FC236}">
                <a16:creationId xmlns:a16="http://schemas.microsoft.com/office/drawing/2014/main" id="{64E5172A-CB25-4988-BEEA-DDF8F4DEA9E0}"/>
              </a:ext>
            </a:extLst>
          </p:cNvPr>
          <p:cNvSpPr>
            <a:spLocks noChangeArrowheads="1"/>
          </p:cNvSpPr>
          <p:nvPr/>
        </p:nvSpPr>
        <p:spPr bwMode="auto">
          <a:xfrm rot="10800000">
            <a:off x="7620000" y="4267200"/>
            <a:ext cx="1524000" cy="838200"/>
          </a:xfrm>
          <a:prstGeom prst="wedgeRoundRectCallout">
            <a:avLst>
              <a:gd name="adj1" fmla="val 83958"/>
              <a:gd name="adj2" fmla="val 5018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称为</a:t>
            </a:r>
            <a:r>
              <a:rPr lang="en-US" altLang="zh-CN" sz="1800" b="1"/>
              <a:t>I/O</a:t>
            </a:r>
            <a:r>
              <a:rPr lang="zh-CN" altLang="en-US" sz="1800" b="1"/>
              <a:t>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22588"/>
                                        </p:tgtEl>
                                        <p:attrNameLst>
                                          <p:attrName>style.visibility</p:attrName>
                                        </p:attrNameLst>
                                      </p:cBhvr>
                                      <p:to>
                                        <p:strVal val="visible"/>
                                      </p:to>
                                    </p:set>
                                    <p:animEffect transition="in" filter="dissolve">
                                      <p:cBhvr>
                                        <p:cTn id="7" dur="500"/>
                                        <p:tgtEl>
                                          <p:spTgt spid="3225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2622"/>
                                        </p:tgtEl>
                                        <p:attrNameLst>
                                          <p:attrName>style.visibility</p:attrName>
                                        </p:attrNameLst>
                                      </p:cBhvr>
                                      <p:to>
                                        <p:strVal val="visible"/>
                                      </p:to>
                                    </p:set>
                                    <p:animEffect transition="in" filter="dissolve">
                                      <p:cBhvr>
                                        <p:cTn id="12" dur="500"/>
                                        <p:tgtEl>
                                          <p:spTgt spid="3226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2623"/>
                                        </p:tgtEl>
                                        <p:attrNameLst>
                                          <p:attrName>style.visibility</p:attrName>
                                        </p:attrNameLst>
                                      </p:cBhvr>
                                      <p:to>
                                        <p:strVal val="visible"/>
                                      </p:to>
                                    </p:set>
                                    <p:animEffect transition="in" filter="dissolve">
                                      <p:cBhvr>
                                        <p:cTn id="17" dur="500"/>
                                        <p:tgtEl>
                                          <p:spTgt spid="3226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22601"/>
                                        </p:tgtEl>
                                        <p:attrNameLst>
                                          <p:attrName>style.visibility</p:attrName>
                                        </p:attrNameLst>
                                      </p:cBhvr>
                                      <p:to>
                                        <p:strVal val="visible"/>
                                      </p:to>
                                    </p:set>
                                    <p:animEffect transition="in" filter="dissolve">
                                      <p:cBhvr>
                                        <p:cTn id="22" dur="500"/>
                                        <p:tgtEl>
                                          <p:spTgt spid="322601"/>
                                        </p:tgtEl>
                                      </p:cBhvr>
                                    </p:animEffect>
                                  </p:childTnLst>
                                </p:cTn>
                              </p:par>
                              <p:par>
                                <p:cTn id="23" presetID="9" presetClass="entr" presetSubtype="0" fill="hold" nodeType="withEffect">
                                  <p:stCondLst>
                                    <p:cond delay="0"/>
                                  </p:stCondLst>
                                  <p:childTnLst>
                                    <p:set>
                                      <p:cBhvr>
                                        <p:cTn id="24" dur="1" fill="hold">
                                          <p:stCondLst>
                                            <p:cond delay="0"/>
                                          </p:stCondLst>
                                        </p:cTn>
                                        <p:tgtEl>
                                          <p:spTgt spid="322600"/>
                                        </p:tgtEl>
                                        <p:attrNameLst>
                                          <p:attrName>style.visibility</p:attrName>
                                        </p:attrNameLst>
                                      </p:cBhvr>
                                      <p:to>
                                        <p:strVal val="visible"/>
                                      </p:to>
                                    </p:set>
                                    <p:animEffect transition="in" filter="dissolve">
                                      <p:cBhvr>
                                        <p:cTn id="25" dur="500"/>
                                        <p:tgtEl>
                                          <p:spTgt spid="32260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2574"/>
                                        </p:tgtEl>
                                        <p:attrNameLst>
                                          <p:attrName>style.visibility</p:attrName>
                                        </p:attrNameLst>
                                      </p:cBhvr>
                                      <p:to>
                                        <p:strVal val="visible"/>
                                      </p:to>
                                    </p:set>
                                    <p:animEffect transition="in" filter="dissolve">
                                      <p:cBhvr>
                                        <p:cTn id="28" dur="500"/>
                                        <p:tgtEl>
                                          <p:spTgt spid="32257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22590"/>
                                        </p:tgtEl>
                                        <p:attrNameLst>
                                          <p:attrName>style.visibility</p:attrName>
                                        </p:attrNameLst>
                                      </p:cBhvr>
                                      <p:to>
                                        <p:strVal val="visible"/>
                                      </p:to>
                                    </p:set>
                                    <p:animEffect transition="in" filter="dissolve">
                                      <p:cBhvr>
                                        <p:cTn id="31" dur="500"/>
                                        <p:tgtEl>
                                          <p:spTgt spid="32259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22589"/>
                                        </p:tgtEl>
                                        <p:attrNameLst>
                                          <p:attrName>style.visibility</p:attrName>
                                        </p:attrNameLst>
                                      </p:cBhvr>
                                      <p:to>
                                        <p:strVal val="visible"/>
                                      </p:to>
                                    </p:set>
                                    <p:animEffect transition="in" filter="dissolve">
                                      <p:cBhvr>
                                        <p:cTn id="34" dur="500"/>
                                        <p:tgtEl>
                                          <p:spTgt spid="322589"/>
                                        </p:tgtEl>
                                      </p:cBhvr>
                                    </p:animEffect>
                                  </p:childTnLst>
                                </p:cTn>
                              </p:par>
                              <p:par>
                                <p:cTn id="35" presetID="9" presetClass="entr" presetSubtype="0" fill="hold" nodeType="withEffect">
                                  <p:stCondLst>
                                    <p:cond delay="0"/>
                                  </p:stCondLst>
                                  <p:childTnLst>
                                    <p:set>
                                      <p:cBhvr>
                                        <p:cTn id="36" dur="1" fill="hold">
                                          <p:stCondLst>
                                            <p:cond delay="0"/>
                                          </p:stCondLst>
                                        </p:cTn>
                                        <p:tgtEl>
                                          <p:spTgt spid="322581"/>
                                        </p:tgtEl>
                                        <p:attrNameLst>
                                          <p:attrName>style.visibility</p:attrName>
                                        </p:attrNameLst>
                                      </p:cBhvr>
                                      <p:to>
                                        <p:strVal val="visible"/>
                                      </p:to>
                                    </p:set>
                                    <p:animEffect transition="in" filter="dissolve">
                                      <p:cBhvr>
                                        <p:cTn id="37" dur="500"/>
                                        <p:tgtEl>
                                          <p:spTgt spid="32258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22577"/>
                                        </p:tgtEl>
                                        <p:attrNameLst>
                                          <p:attrName>style.visibility</p:attrName>
                                        </p:attrNameLst>
                                      </p:cBhvr>
                                      <p:to>
                                        <p:strVal val="visible"/>
                                      </p:to>
                                    </p:set>
                                    <p:animEffect transition="in" filter="dissolve">
                                      <p:cBhvr>
                                        <p:cTn id="40" dur="500"/>
                                        <p:tgtEl>
                                          <p:spTgt spid="32257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 fill="hold" nodeType="clickEffect">
                                  <p:stCondLst>
                                    <p:cond delay="0"/>
                                  </p:stCondLst>
                                  <p:childTnLst>
                                    <p:set>
                                      <p:cBhvr>
                                        <p:cTn id="44" dur="1" fill="hold">
                                          <p:stCondLst>
                                            <p:cond delay="0"/>
                                          </p:stCondLst>
                                        </p:cTn>
                                        <p:tgtEl>
                                          <p:spTgt spid="322607"/>
                                        </p:tgtEl>
                                        <p:attrNameLst>
                                          <p:attrName>style.visibility</p:attrName>
                                        </p:attrNameLst>
                                      </p:cBhvr>
                                      <p:to>
                                        <p:strVal val="visible"/>
                                      </p:to>
                                    </p:set>
                                    <p:anim calcmode="lin" valueType="num">
                                      <p:cBhvr>
                                        <p:cTn id="45" dur="500" fill="hold"/>
                                        <p:tgtEl>
                                          <p:spTgt spid="322607"/>
                                        </p:tgtEl>
                                        <p:attrNameLst>
                                          <p:attrName>ppt_x</p:attrName>
                                        </p:attrNameLst>
                                      </p:cBhvr>
                                      <p:tavLst>
                                        <p:tav tm="0">
                                          <p:val>
                                            <p:strVal val="#ppt_x"/>
                                          </p:val>
                                        </p:tav>
                                        <p:tav tm="100000">
                                          <p:val>
                                            <p:strVal val="#ppt_x"/>
                                          </p:val>
                                        </p:tav>
                                      </p:tavLst>
                                    </p:anim>
                                    <p:anim calcmode="lin" valueType="num">
                                      <p:cBhvr>
                                        <p:cTn id="46" dur="500" fill="hold"/>
                                        <p:tgtEl>
                                          <p:spTgt spid="322607"/>
                                        </p:tgtEl>
                                        <p:attrNameLst>
                                          <p:attrName>ppt_y</p:attrName>
                                        </p:attrNameLst>
                                      </p:cBhvr>
                                      <p:tavLst>
                                        <p:tav tm="0">
                                          <p:val>
                                            <p:strVal val="#ppt_y-#ppt_h/2"/>
                                          </p:val>
                                        </p:tav>
                                        <p:tav tm="100000">
                                          <p:val>
                                            <p:strVal val="#ppt_y"/>
                                          </p:val>
                                        </p:tav>
                                      </p:tavLst>
                                    </p:anim>
                                    <p:anim calcmode="lin" valueType="num">
                                      <p:cBhvr>
                                        <p:cTn id="47" dur="500" fill="hold"/>
                                        <p:tgtEl>
                                          <p:spTgt spid="322607"/>
                                        </p:tgtEl>
                                        <p:attrNameLst>
                                          <p:attrName>ppt_w</p:attrName>
                                        </p:attrNameLst>
                                      </p:cBhvr>
                                      <p:tavLst>
                                        <p:tav tm="0">
                                          <p:val>
                                            <p:strVal val="#ppt_w"/>
                                          </p:val>
                                        </p:tav>
                                        <p:tav tm="100000">
                                          <p:val>
                                            <p:strVal val="#ppt_w"/>
                                          </p:val>
                                        </p:tav>
                                      </p:tavLst>
                                    </p:anim>
                                    <p:anim calcmode="lin" valueType="num">
                                      <p:cBhvr>
                                        <p:cTn id="48" dur="500" fill="hold"/>
                                        <p:tgtEl>
                                          <p:spTgt spid="322607"/>
                                        </p:tgtEl>
                                        <p:attrNameLst>
                                          <p:attrName>ppt_h</p:attrName>
                                        </p:attrNameLst>
                                      </p:cBhvr>
                                      <p:tavLst>
                                        <p:tav tm="0">
                                          <p:val>
                                            <p:fltVal val="0"/>
                                          </p:val>
                                        </p:tav>
                                        <p:tav tm="100000">
                                          <p:val>
                                            <p:strVal val="#ppt_h"/>
                                          </p:val>
                                        </p:tav>
                                      </p:tavLst>
                                    </p:anim>
                                  </p:childTnLst>
                                </p:cTn>
                              </p:par>
                              <p:par>
                                <p:cTn id="49" presetID="17" presetClass="entr" presetSubtype="1" fill="hold" nodeType="withEffect">
                                  <p:stCondLst>
                                    <p:cond delay="0"/>
                                  </p:stCondLst>
                                  <p:childTnLst>
                                    <p:set>
                                      <p:cBhvr>
                                        <p:cTn id="50" dur="1" fill="hold">
                                          <p:stCondLst>
                                            <p:cond delay="0"/>
                                          </p:stCondLst>
                                        </p:cTn>
                                        <p:tgtEl>
                                          <p:spTgt spid="322613"/>
                                        </p:tgtEl>
                                        <p:attrNameLst>
                                          <p:attrName>style.visibility</p:attrName>
                                        </p:attrNameLst>
                                      </p:cBhvr>
                                      <p:to>
                                        <p:strVal val="visible"/>
                                      </p:to>
                                    </p:set>
                                    <p:anim calcmode="lin" valueType="num">
                                      <p:cBhvr>
                                        <p:cTn id="51" dur="500" fill="hold"/>
                                        <p:tgtEl>
                                          <p:spTgt spid="322613"/>
                                        </p:tgtEl>
                                        <p:attrNameLst>
                                          <p:attrName>ppt_x</p:attrName>
                                        </p:attrNameLst>
                                      </p:cBhvr>
                                      <p:tavLst>
                                        <p:tav tm="0">
                                          <p:val>
                                            <p:strVal val="#ppt_x"/>
                                          </p:val>
                                        </p:tav>
                                        <p:tav tm="100000">
                                          <p:val>
                                            <p:strVal val="#ppt_x"/>
                                          </p:val>
                                        </p:tav>
                                      </p:tavLst>
                                    </p:anim>
                                    <p:anim calcmode="lin" valueType="num">
                                      <p:cBhvr>
                                        <p:cTn id="52" dur="500" fill="hold"/>
                                        <p:tgtEl>
                                          <p:spTgt spid="322613"/>
                                        </p:tgtEl>
                                        <p:attrNameLst>
                                          <p:attrName>ppt_y</p:attrName>
                                        </p:attrNameLst>
                                      </p:cBhvr>
                                      <p:tavLst>
                                        <p:tav tm="0">
                                          <p:val>
                                            <p:strVal val="#ppt_y-#ppt_h/2"/>
                                          </p:val>
                                        </p:tav>
                                        <p:tav tm="100000">
                                          <p:val>
                                            <p:strVal val="#ppt_y"/>
                                          </p:val>
                                        </p:tav>
                                      </p:tavLst>
                                    </p:anim>
                                    <p:anim calcmode="lin" valueType="num">
                                      <p:cBhvr>
                                        <p:cTn id="53" dur="500" fill="hold"/>
                                        <p:tgtEl>
                                          <p:spTgt spid="322613"/>
                                        </p:tgtEl>
                                        <p:attrNameLst>
                                          <p:attrName>ppt_w</p:attrName>
                                        </p:attrNameLst>
                                      </p:cBhvr>
                                      <p:tavLst>
                                        <p:tav tm="0">
                                          <p:val>
                                            <p:strVal val="#ppt_w"/>
                                          </p:val>
                                        </p:tav>
                                        <p:tav tm="100000">
                                          <p:val>
                                            <p:strVal val="#ppt_w"/>
                                          </p:val>
                                        </p:tav>
                                      </p:tavLst>
                                    </p:anim>
                                    <p:anim calcmode="lin" valueType="num">
                                      <p:cBhvr>
                                        <p:cTn id="54" dur="500" fill="hold"/>
                                        <p:tgtEl>
                                          <p:spTgt spid="322613"/>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22604"/>
                                        </p:tgtEl>
                                        <p:attrNameLst>
                                          <p:attrName>style.visibility</p:attrName>
                                        </p:attrNameLst>
                                      </p:cBhvr>
                                      <p:to>
                                        <p:strVal val="visible"/>
                                      </p:to>
                                    </p:set>
                                    <p:animEffect transition="in" filter="dissolve">
                                      <p:cBhvr>
                                        <p:cTn id="59" dur="500"/>
                                        <p:tgtEl>
                                          <p:spTgt spid="32260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22606"/>
                                        </p:tgtEl>
                                        <p:attrNameLst>
                                          <p:attrName>style.visibility</p:attrName>
                                        </p:attrNameLst>
                                      </p:cBhvr>
                                      <p:to>
                                        <p:strVal val="visible"/>
                                      </p:to>
                                    </p:set>
                                    <p:animEffect transition="in" filter="dissolve">
                                      <p:cBhvr>
                                        <p:cTn id="62" dur="500"/>
                                        <p:tgtEl>
                                          <p:spTgt spid="322606"/>
                                        </p:tgtEl>
                                      </p:cBhvr>
                                    </p:animEffect>
                                  </p:childTnLst>
                                </p:cTn>
                              </p:par>
                              <p:par>
                                <p:cTn id="63" presetID="9" presetClass="entr" presetSubtype="0" fill="hold" nodeType="withEffect">
                                  <p:stCondLst>
                                    <p:cond delay="0"/>
                                  </p:stCondLst>
                                  <p:childTnLst>
                                    <p:set>
                                      <p:cBhvr>
                                        <p:cTn id="64" dur="1" fill="hold">
                                          <p:stCondLst>
                                            <p:cond delay="0"/>
                                          </p:stCondLst>
                                        </p:cTn>
                                        <p:tgtEl>
                                          <p:spTgt spid="322605"/>
                                        </p:tgtEl>
                                        <p:attrNameLst>
                                          <p:attrName>style.visibility</p:attrName>
                                        </p:attrNameLst>
                                      </p:cBhvr>
                                      <p:to>
                                        <p:strVal val="visible"/>
                                      </p:to>
                                    </p:set>
                                    <p:animEffect transition="in" filter="dissolve">
                                      <p:cBhvr>
                                        <p:cTn id="65" dur="500"/>
                                        <p:tgtEl>
                                          <p:spTgt spid="322605"/>
                                        </p:tgtEl>
                                      </p:cBhvr>
                                    </p:animEffect>
                                  </p:childTnLst>
                                </p:cTn>
                              </p:par>
                              <p:par>
                                <p:cTn id="66" presetID="9" presetClass="entr" presetSubtype="0" fill="hold" nodeType="withEffect">
                                  <p:stCondLst>
                                    <p:cond delay="0"/>
                                  </p:stCondLst>
                                  <p:childTnLst>
                                    <p:set>
                                      <p:cBhvr>
                                        <p:cTn id="67" dur="1" fill="hold">
                                          <p:stCondLst>
                                            <p:cond delay="0"/>
                                          </p:stCondLst>
                                        </p:cTn>
                                        <p:tgtEl>
                                          <p:spTgt spid="322603"/>
                                        </p:tgtEl>
                                        <p:attrNameLst>
                                          <p:attrName>style.visibility</p:attrName>
                                        </p:attrNameLst>
                                      </p:cBhvr>
                                      <p:to>
                                        <p:strVal val="visible"/>
                                      </p:to>
                                    </p:set>
                                    <p:animEffect transition="in" filter="dissolve">
                                      <p:cBhvr>
                                        <p:cTn id="68" dur="500"/>
                                        <p:tgtEl>
                                          <p:spTgt spid="3226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322619"/>
                                        </p:tgtEl>
                                        <p:attrNameLst>
                                          <p:attrName>style.visibility</p:attrName>
                                        </p:attrNameLst>
                                      </p:cBhvr>
                                      <p:to>
                                        <p:strVal val="visible"/>
                                      </p:to>
                                    </p:set>
                                    <p:animEffect transition="in" filter="dissolve">
                                      <p:cBhvr>
                                        <p:cTn id="73" dur="500"/>
                                        <p:tgtEl>
                                          <p:spTgt spid="322619"/>
                                        </p:tgtEl>
                                      </p:cBhvr>
                                    </p:animEffect>
                                  </p:childTnLst>
                                </p:cTn>
                              </p:par>
                              <p:par>
                                <p:cTn id="74" presetID="9" presetClass="entr" presetSubtype="0" fill="hold" nodeType="withEffect">
                                  <p:stCondLst>
                                    <p:cond delay="0"/>
                                  </p:stCondLst>
                                  <p:childTnLst>
                                    <p:set>
                                      <p:cBhvr>
                                        <p:cTn id="75" dur="1" fill="hold">
                                          <p:stCondLst>
                                            <p:cond delay="0"/>
                                          </p:stCondLst>
                                        </p:cTn>
                                        <p:tgtEl>
                                          <p:spTgt spid="322618"/>
                                        </p:tgtEl>
                                        <p:attrNameLst>
                                          <p:attrName>style.visibility</p:attrName>
                                        </p:attrNameLst>
                                      </p:cBhvr>
                                      <p:to>
                                        <p:strVal val="visible"/>
                                      </p:to>
                                    </p:set>
                                    <p:animEffect transition="in" filter="dissolve">
                                      <p:cBhvr>
                                        <p:cTn id="76" dur="500"/>
                                        <p:tgtEl>
                                          <p:spTgt spid="322618"/>
                                        </p:tgtEl>
                                      </p:cBhvr>
                                    </p:animEffect>
                                  </p:childTnLst>
                                </p:cTn>
                              </p:par>
                              <p:par>
                                <p:cTn id="77" presetID="9" presetClass="entr" presetSubtype="0" fill="hold" nodeType="withEffect">
                                  <p:stCondLst>
                                    <p:cond delay="0"/>
                                  </p:stCondLst>
                                  <p:childTnLst>
                                    <p:set>
                                      <p:cBhvr>
                                        <p:cTn id="78" dur="1" fill="hold">
                                          <p:stCondLst>
                                            <p:cond delay="0"/>
                                          </p:stCondLst>
                                        </p:cTn>
                                        <p:tgtEl>
                                          <p:spTgt spid="322616"/>
                                        </p:tgtEl>
                                        <p:attrNameLst>
                                          <p:attrName>style.visibility</p:attrName>
                                        </p:attrNameLst>
                                      </p:cBhvr>
                                      <p:to>
                                        <p:strVal val="visible"/>
                                      </p:to>
                                    </p:set>
                                    <p:animEffect transition="in" filter="dissolve">
                                      <p:cBhvr>
                                        <p:cTn id="79" dur="500"/>
                                        <p:tgtEl>
                                          <p:spTgt spid="32261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2617"/>
                                        </p:tgtEl>
                                        <p:attrNameLst>
                                          <p:attrName>style.visibility</p:attrName>
                                        </p:attrNameLst>
                                      </p:cBhvr>
                                      <p:to>
                                        <p:strVal val="visible"/>
                                      </p:to>
                                    </p:set>
                                    <p:animEffect transition="in" filter="dissolve">
                                      <p:cBhvr>
                                        <p:cTn id="82" dur="500"/>
                                        <p:tgtEl>
                                          <p:spTgt spid="32261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7" presetClass="entr" presetSubtype="4" fill="hold" nodeType="clickEffect">
                                  <p:stCondLst>
                                    <p:cond delay="0"/>
                                  </p:stCondLst>
                                  <p:childTnLst>
                                    <p:set>
                                      <p:cBhvr>
                                        <p:cTn id="86" dur="1" fill="hold">
                                          <p:stCondLst>
                                            <p:cond delay="0"/>
                                          </p:stCondLst>
                                        </p:cTn>
                                        <p:tgtEl>
                                          <p:spTgt spid="322614"/>
                                        </p:tgtEl>
                                        <p:attrNameLst>
                                          <p:attrName>style.visibility</p:attrName>
                                        </p:attrNameLst>
                                      </p:cBhvr>
                                      <p:to>
                                        <p:strVal val="visible"/>
                                      </p:to>
                                    </p:set>
                                    <p:anim calcmode="lin" valueType="num">
                                      <p:cBhvr>
                                        <p:cTn id="87" dur="500" fill="hold"/>
                                        <p:tgtEl>
                                          <p:spTgt spid="322614"/>
                                        </p:tgtEl>
                                        <p:attrNameLst>
                                          <p:attrName>ppt_x</p:attrName>
                                        </p:attrNameLst>
                                      </p:cBhvr>
                                      <p:tavLst>
                                        <p:tav tm="0">
                                          <p:val>
                                            <p:strVal val="#ppt_x"/>
                                          </p:val>
                                        </p:tav>
                                        <p:tav tm="100000">
                                          <p:val>
                                            <p:strVal val="#ppt_x"/>
                                          </p:val>
                                        </p:tav>
                                      </p:tavLst>
                                    </p:anim>
                                    <p:anim calcmode="lin" valueType="num">
                                      <p:cBhvr>
                                        <p:cTn id="88" dur="500" fill="hold"/>
                                        <p:tgtEl>
                                          <p:spTgt spid="322614"/>
                                        </p:tgtEl>
                                        <p:attrNameLst>
                                          <p:attrName>ppt_y</p:attrName>
                                        </p:attrNameLst>
                                      </p:cBhvr>
                                      <p:tavLst>
                                        <p:tav tm="0">
                                          <p:val>
                                            <p:strVal val="#ppt_y+#ppt_h/2"/>
                                          </p:val>
                                        </p:tav>
                                        <p:tav tm="100000">
                                          <p:val>
                                            <p:strVal val="#ppt_y"/>
                                          </p:val>
                                        </p:tav>
                                      </p:tavLst>
                                    </p:anim>
                                    <p:anim calcmode="lin" valueType="num">
                                      <p:cBhvr>
                                        <p:cTn id="89" dur="500" fill="hold"/>
                                        <p:tgtEl>
                                          <p:spTgt spid="322614"/>
                                        </p:tgtEl>
                                        <p:attrNameLst>
                                          <p:attrName>ppt_w</p:attrName>
                                        </p:attrNameLst>
                                      </p:cBhvr>
                                      <p:tavLst>
                                        <p:tav tm="0">
                                          <p:val>
                                            <p:strVal val="#ppt_w"/>
                                          </p:val>
                                        </p:tav>
                                        <p:tav tm="100000">
                                          <p:val>
                                            <p:strVal val="#ppt_w"/>
                                          </p:val>
                                        </p:tav>
                                      </p:tavLst>
                                    </p:anim>
                                    <p:anim calcmode="lin" valueType="num">
                                      <p:cBhvr>
                                        <p:cTn id="90" dur="500" fill="hold"/>
                                        <p:tgtEl>
                                          <p:spTgt spid="322614"/>
                                        </p:tgtEl>
                                        <p:attrNameLst>
                                          <p:attrName>ppt_h</p:attrName>
                                        </p:attrNameLst>
                                      </p:cBhvr>
                                      <p:tavLst>
                                        <p:tav tm="0">
                                          <p:val>
                                            <p:fltVal val="0"/>
                                          </p:val>
                                        </p:tav>
                                        <p:tav tm="100000">
                                          <p:val>
                                            <p:strVal val="#ppt_h"/>
                                          </p:val>
                                        </p:tav>
                                      </p:tavLst>
                                    </p:anim>
                                  </p:childTnLst>
                                </p:cTn>
                              </p:par>
                              <p:par>
                                <p:cTn id="91" presetID="17" presetClass="entr" presetSubtype="4" fill="hold" nodeType="withEffect">
                                  <p:stCondLst>
                                    <p:cond delay="0"/>
                                  </p:stCondLst>
                                  <p:childTnLst>
                                    <p:set>
                                      <p:cBhvr>
                                        <p:cTn id="92" dur="1" fill="hold">
                                          <p:stCondLst>
                                            <p:cond delay="0"/>
                                          </p:stCondLst>
                                        </p:cTn>
                                        <p:tgtEl>
                                          <p:spTgt spid="322615"/>
                                        </p:tgtEl>
                                        <p:attrNameLst>
                                          <p:attrName>style.visibility</p:attrName>
                                        </p:attrNameLst>
                                      </p:cBhvr>
                                      <p:to>
                                        <p:strVal val="visible"/>
                                      </p:to>
                                    </p:set>
                                    <p:anim calcmode="lin" valueType="num">
                                      <p:cBhvr>
                                        <p:cTn id="93" dur="500" fill="hold"/>
                                        <p:tgtEl>
                                          <p:spTgt spid="322615"/>
                                        </p:tgtEl>
                                        <p:attrNameLst>
                                          <p:attrName>ppt_x</p:attrName>
                                        </p:attrNameLst>
                                      </p:cBhvr>
                                      <p:tavLst>
                                        <p:tav tm="0">
                                          <p:val>
                                            <p:strVal val="#ppt_x"/>
                                          </p:val>
                                        </p:tav>
                                        <p:tav tm="100000">
                                          <p:val>
                                            <p:strVal val="#ppt_x"/>
                                          </p:val>
                                        </p:tav>
                                      </p:tavLst>
                                    </p:anim>
                                    <p:anim calcmode="lin" valueType="num">
                                      <p:cBhvr>
                                        <p:cTn id="94" dur="500" fill="hold"/>
                                        <p:tgtEl>
                                          <p:spTgt spid="322615"/>
                                        </p:tgtEl>
                                        <p:attrNameLst>
                                          <p:attrName>ppt_y</p:attrName>
                                        </p:attrNameLst>
                                      </p:cBhvr>
                                      <p:tavLst>
                                        <p:tav tm="0">
                                          <p:val>
                                            <p:strVal val="#ppt_y+#ppt_h/2"/>
                                          </p:val>
                                        </p:tav>
                                        <p:tav tm="100000">
                                          <p:val>
                                            <p:strVal val="#ppt_y"/>
                                          </p:val>
                                        </p:tav>
                                      </p:tavLst>
                                    </p:anim>
                                    <p:anim calcmode="lin" valueType="num">
                                      <p:cBhvr>
                                        <p:cTn id="95" dur="500" fill="hold"/>
                                        <p:tgtEl>
                                          <p:spTgt spid="322615"/>
                                        </p:tgtEl>
                                        <p:attrNameLst>
                                          <p:attrName>ppt_w</p:attrName>
                                        </p:attrNameLst>
                                      </p:cBhvr>
                                      <p:tavLst>
                                        <p:tav tm="0">
                                          <p:val>
                                            <p:strVal val="#ppt_w"/>
                                          </p:val>
                                        </p:tav>
                                        <p:tav tm="100000">
                                          <p:val>
                                            <p:strVal val="#ppt_w"/>
                                          </p:val>
                                        </p:tav>
                                      </p:tavLst>
                                    </p:anim>
                                    <p:anim calcmode="lin" valueType="num">
                                      <p:cBhvr>
                                        <p:cTn id="96" dur="500" fill="hold"/>
                                        <p:tgtEl>
                                          <p:spTgt spid="322615"/>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9" presetClass="entr" presetSubtype="0" fill="hold" nodeType="clickEffect">
                                  <p:stCondLst>
                                    <p:cond delay="0"/>
                                  </p:stCondLst>
                                  <p:childTnLst>
                                    <p:set>
                                      <p:cBhvr>
                                        <p:cTn id="100" dur="1" fill="hold">
                                          <p:stCondLst>
                                            <p:cond delay="0"/>
                                          </p:stCondLst>
                                        </p:cTn>
                                        <p:tgtEl>
                                          <p:spTgt spid="322610"/>
                                        </p:tgtEl>
                                        <p:attrNameLst>
                                          <p:attrName>style.visibility</p:attrName>
                                        </p:attrNameLst>
                                      </p:cBhvr>
                                      <p:to>
                                        <p:strVal val="visible"/>
                                      </p:to>
                                    </p:set>
                                    <p:animEffect transition="in" filter="dissolve">
                                      <p:cBhvr>
                                        <p:cTn id="101" dur="500"/>
                                        <p:tgtEl>
                                          <p:spTgt spid="322610"/>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2609"/>
                                        </p:tgtEl>
                                        <p:attrNameLst>
                                          <p:attrName>style.visibility</p:attrName>
                                        </p:attrNameLst>
                                      </p:cBhvr>
                                      <p:to>
                                        <p:strVal val="visible"/>
                                      </p:to>
                                    </p:set>
                                    <p:animEffect transition="in" filter="dissolve">
                                      <p:cBhvr>
                                        <p:cTn id="104" dur="500"/>
                                        <p:tgtEl>
                                          <p:spTgt spid="32260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22612"/>
                                        </p:tgtEl>
                                        <p:attrNameLst>
                                          <p:attrName>style.visibility</p:attrName>
                                        </p:attrNameLst>
                                      </p:cBhvr>
                                      <p:to>
                                        <p:strVal val="visible"/>
                                      </p:to>
                                    </p:set>
                                    <p:animEffect transition="in" filter="dissolve">
                                      <p:cBhvr>
                                        <p:cTn id="107" dur="500"/>
                                        <p:tgtEl>
                                          <p:spTgt spid="322612"/>
                                        </p:tgtEl>
                                      </p:cBhvr>
                                    </p:animEffect>
                                  </p:childTnLst>
                                </p:cTn>
                              </p:par>
                              <p:par>
                                <p:cTn id="108" presetID="9" presetClass="entr" presetSubtype="0" fill="hold" nodeType="withEffect">
                                  <p:stCondLst>
                                    <p:cond delay="0"/>
                                  </p:stCondLst>
                                  <p:childTnLst>
                                    <p:set>
                                      <p:cBhvr>
                                        <p:cTn id="109" dur="1" fill="hold">
                                          <p:stCondLst>
                                            <p:cond delay="0"/>
                                          </p:stCondLst>
                                        </p:cTn>
                                        <p:tgtEl>
                                          <p:spTgt spid="322611"/>
                                        </p:tgtEl>
                                        <p:attrNameLst>
                                          <p:attrName>style.visibility</p:attrName>
                                        </p:attrNameLst>
                                      </p:cBhvr>
                                      <p:to>
                                        <p:strVal val="visible"/>
                                      </p:to>
                                    </p:set>
                                    <p:animEffect transition="in" filter="dissolve">
                                      <p:cBhvr>
                                        <p:cTn id="110" dur="500"/>
                                        <p:tgtEl>
                                          <p:spTgt spid="322611"/>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4" fill="hold" nodeType="clickEffect">
                                  <p:stCondLst>
                                    <p:cond delay="0"/>
                                  </p:stCondLst>
                                  <p:childTnLst>
                                    <p:set>
                                      <p:cBhvr>
                                        <p:cTn id="114" dur="1" fill="hold">
                                          <p:stCondLst>
                                            <p:cond delay="0"/>
                                          </p:stCondLst>
                                        </p:cTn>
                                        <p:tgtEl>
                                          <p:spTgt spid="322621"/>
                                        </p:tgtEl>
                                        <p:attrNameLst>
                                          <p:attrName>style.visibility</p:attrName>
                                        </p:attrNameLst>
                                      </p:cBhvr>
                                      <p:to>
                                        <p:strVal val="visible"/>
                                      </p:to>
                                    </p:set>
                                    <p:anim calcmode="lin" valueType="num">
                                      <p:cBhvr>
                                        <p:cTn id="115" dur="500" fill="hold"/>
                                        <p:tgtEl>
                                          <p:spTgt spid="322621"/>
                                        </p:tgtEl>
                                        <p:attrNameLst>
                                          <p:attrName>ppt_x</p:attrName>
                                        </p:attrNameLst>
                                      </p:cBhvr>
                                      <p:tavLst>
                                        <p:tav tm="0">
                                          <p:val>
                                            <p:strVal val="#ppt_x"/>
                                          </p:val>
                                        </p:tav>
                                        <p:tav tm="100000">
                                          <p:val>
                                            <p:strVal val="#ppt_x"/>
                                          </p:val>
                                        </p:tav>
                                      </p:tavLst>
                                    </p:anim>
                                    <p:anim calcmode="lin" valueType="num">
                                      <p:cBhvr>
                                        <p:cTn id="116" dur="500" fill="hold"/>
                                        <p:tgtEl>
                                          <p:spTgt spid="322621"/>
                                        </p:tgtEl>
                                        <p:attrNameLst>
                                          <p:attrName>ppt_y</p:attrName>
                                        </p:attrNameLst>
                                      </p:cBhvr>
                                      <p:tavLst>
                                        <p:tav tm="0">
                                          <p:val>
                                            <p:strVal val="#ppt_y+#ppt_h/2"/>
                                          </p:val>
                                        </p:tav>
                                        <p:tav tm="100000">
                                          <p:val>
                                            <p:strVal val="#ppt_y"/>
                                          </p:val>
                                        </p:tav>
                                      </p:tavLst>
                                    </p:anim>
                                    <p:anim calcmode="lin" valueType="num">
                                      <p:cBhvr>
                                        <p:cTn id="117" dur="500" fill="hold"/>
                                        <p:tgtEl>
                                          <p:spTgt spid="322621"/>
                                        </p:tgtEl>
                                        <p:attrNameLst>
                                          <p:attrName>ppt_w</p:attrName>
                                        </p:attrNameLst>
                                      </p:cBhvr>
                                      <p:tavLst>
                                        <p:tav tm="0">
                                          <p:val>
                                            <p:strVal val="#ppt_w"/>
                                          </p:val>
                                        </p:tav>
                                        <p:tav tm="100000">
                                          <p:val>
                                            <p:strVal val="#ppt_w"/>
                                          </p:val>
                                        </p:tav>
                                      </p:tavLst>
                                    </p:anim>
                                    <p:anim calcmode="lin" valueType="num">
                                      <p:cBhvr>
                                        <p:cTn id="118" dur="500" fill="hold"/>
                                        <p:tgtEl>
                                          <p:spTgt spid="322621"/>
                                        </p:tgtEl>
                                        <p:attrNameLst>
                                          <p:attrName>ppt_h</p:attrName>
                                        </p:attrNameLst>
                                      </p:cBhvr>
                                      <p:tavLst>
                                        <p:tav tm="0">
                                          <p:val>
                                            <p:fltVal val="0"/>
                                          </p:val>
                                        </p:tav>
                                        <p:tav tm="100000">
                                          <p:val>
                                            <p:strVal val="#ppt_h"/>
                                          </p:val>
                                        </p:tav>
                                      </p:tavLst>
                                    </p:anim>
                                  </p:childTnLst>
                                </p:cTn>
                              </p:par>
                              <p:par>
                                <p:cTn id="119" presetID="17" presetClass="entr" presetSubtype="4" fill="hold" nodeType="withEffect">
                                  <p:stCondLst>
                                    <p:cond delay="0"/>
                                  </p:stCondLst>
                                  <p:childTnLst>
                                    <p:set>
                                      <p:cBhvr>
                                        <p:cTn id="120" dur="1" fill="hold">
                                          <p:stCondLst>
                                            <p:cond delay="0"/>
                                          </p:stCondLst>
                                        </p:cTn>
                                        <p:tgtEl>
                                          <p:spTgt spid="322620"/>
                                        </p:tgtEl>
                                        <p:attrNameLst>
                                          <p:attrName>style.visibility</p:attrName>
                                        </p:attrNameLst>
                                      </p:cBhvr>
                                      <p:to>
                                        <p:strVal val="visible"/>
                                      </p:to>
                                    </p:set>
                                    <p:anim calcmode="lin" valueType="num">
                                      <p:cBhvr>
                                        <p:cTn id="121" dur="500" fill="hold"/>
                                        <p:tgtEl>
                                          <p:spTgt spid="322620"/>
                                        </p:tgtEl>
                                        <p:attrNameLst>
                                          <p:attrName>ppt_x</p:attrName>
                                        </p:attrNameLst>
                                      </p:cBhvr>
                                      <p:tavLst>
                                        <p:tav tm="0">
                                          <p:val>
                                            <p:strVal val="#ppt_x"/>
                                          </p:val>
                                        </p:tav>
                                        <p:tav tm="100000">
                                          <p:val>
                                            <p:strVal val="#ppt_x"/>
                                          </p:val>
                                        </p:tav>
                                      </p:tavLst>
                                    </p:anim>
                                    <p:anim calcmode="lin" valueType="num">
                                      <p:cBhvr>
                                        <p:cTn id="122" dur="500" fill="hold"/>
                                        <p:tgtEl>
                                          <p:spTgt spid="322620"/>
                                        </p:tgtEl>
                                        <p:attrNameLst>
                                          <p:attrName>ppt_y</p:attrName>
                                        </p:attrNameLst>
                                      </p:cBhvr>
                                      <p:tavLst>
                                        <p:tav tm="0">
                                          <p:val>
                                            <p:strVal val="#ppt_y+#ppt_h/2"/>
                                          </p:val>
                                        </p:tav>
                                        <p:tav tm="100000">
                                          <p:val>
                                            <p:strVal val="#ppt_y"/>
                                          </p:val>
                                        </p:tav>
                                      </p:tavLst>
                                    </p:anim>
                                    <p:anim calcmode="lin" valueType="num">
                                      <p:cBhvr>
                                        <p:cTn id="123" dur="500" fill="hold"/>
                                        <p:tgtEl>
                                          <p:spTgt spid="322620"/>
                                        </p:tgtEl>
                                        <p:attrNameLst>
                                          <p:attrName>ppt_w</p:attrName>
                                        </p:attrNameLst>
                                      </p:cBhvr>
                                      <p:tavLst>
                                        <p:tav tm="0">
                                          <p:val>
                                            <p:strVal val="#ppt_w"/>
                                          </p:val>
                                        </p:tav>
                                        <p:tav tm="100000">
                                          <p:val>
                                            <p:strVal val="#ppt_w"/>
                                          </p:val>
                                        </p:tav>
                                      </p:tavLst>
                                    </p:anim>
                                    <p:anim calcmode="lin" valueType="num">
                                      <p:cBhvr>
                                        <p:cTn id="124" dur="500" fill="hold"/>
                                        <p:tgtEl>
                                          <p:spTgt spid="322620"/>
                                        </p:tgtEl>
                                        <p:attrNameLst>
                                          <p:attrName>ppt_h</p:attrName>
                                        </p:attrNameLst>
                                      </p:cBhvr>
                                      <p:tavLst>
                                        <p:tav tm="0">
                                          <p:val>
                                            <p:fltVal val="0"/>
                                          </p:val>
                                        </p:tav>
                                        <p:tav tm="100000">
                                          <p:val>
                                            <p:strVal val="#ppt_h"/>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322625"/>
                                        </p:tgtEl>
                                        <p:attrNameLst>
                                          <p:attrName>style.visibility</p:attrName>
                                        </p:attrNameLst>
                                      </p:cBhvr>
                                      <p:to>
                                        <p:strVal val="visible"/>
                                      </p:to>
                                    </p:set>
                                    <p:animEffect transition="in" filter="dissolve">
                                      <p:cBhvr>
                                        <p:cTn id="129" dur="500"/>
                                        <p:tgtEl>
                                          <p:spTgt spid="322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74" grpId="0"/>
      <p:bldP spid="322589" grpId="0" animBg="1"/>
      <p:bldP spid="322590" grpId="0"/>
      <p:bldP spid="322577" grpId="0"/>
      <p:bldP spid="322604" grpId="0"/>
      <p:bldP spid="322606" grpId="0"/>
      <p:bldP spid="322609" grpId="0"/>
      <p:bldP spid="322612" grpId="0"/>
      <p:bldP spid="322617" grpId="0"/>
      <p:bldP spid="322619" grpId="0"/>
      <p:bldP spid="3226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a:extLst>
              <a:ext uri="{FF2B5EF4-FFF2-40B4-BE49-F238E27FC236}">
                <a16:creationId xmlns:a16="http://schemas.microsoft.com/office/drawing/2014/main" id="{DBECD00B-4E69-459D-9CA1-DB81B8DA83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379F0E3-C09A-4C12-8093-551780E8EE41}" type="slidenum">
              <a:rPr lang="en-US" altLang="zh-CN" sz="1400" smtClean="0"/>
              <a:pPr>
                <a:spcBef>
                  <a:spcPct val="0"/>
                </a:spcBef>
                <a:buFontTx/>
                <a:buNone/>
              </a:pPr>
              <a:t>22</a:t>
            </a:fld>
            <a:endParaRPr lang="en-US" altLang="zh-CN" sz="1400"/>
          </a:p>
        </p:txBody>
      </p:sp>
      <p:sp>
        <p:nvSpPr>
          <p:cNvPr id="3105" name="Rectangle 33">
            <a:extLst>
              <a:ext uri="{FF2B5EF4-FFF2-40B4-BE49-F238E27FC236}">
                <a16:creationId xmlns:a16="http://schemas.microsoft.com/office/drawing/2014/main" id="{A2604102-8C95-4CAE-9712-BDB1A23428B6}"/>
              </a:ext>
            </a:extLst>
          </p:cNvPr>
          <p:cNvSpPr>
            <a:spLocks noRot="1" noChangeArrowheads="1"/>
          </p:cNvSpPr>
          <p:nvPr/>
        </p:nvSpPr>
        <p:spPr bwMode="auto">
          <a:xfrm>
            <a:off x="381000" y="1600200"/>
            <a:ext cx="83820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Clr>
                <a:srgbClr val="0066FF"/>
              </a:buClr>
              <a:buFontTx/>
              <a:buNone/>
            </a:pPr>
            <a:r>
              <a:rPr lang="en-US" altLang="zh-CN" sz="1800" b="1">
                <a:solidFill>
                  <a:srgbClr val="CC00CC"/>
                </a:solidFill>
              </a:rPr>
              <a:t>    </a:t>
            </a:r>
            <a:r>
              <a:rPr lang="en-US" altLang="zh-CN" b="1">
                <a:solidFill>
                  <a:srgbClr val="FF6600"/>
                </a:solidFill>
                <a:latin typeface="楷体_GB2312" pitchFamily="49" charset="-122"/>
                <a:ea typeface="楷体_GB2312" pitchFamily="49" charset="-122"/>
              </a:rPr>
              <a:t>I/O</a:t>
            </a:r>
            <a:r>
              <a:rPr lang="zh-CN" altLang="en-US" b="1">
                <a:solidFill>
                  <a:srgbClr val="FF6600"/>
                </a:solidFill>
                <a:latin typeface="楷体_GB2312" pitchFamily="49" charset="-122"/>
                <a:ea typeface="楷体_GB2312" pitchFamily="49" charset="-122"/>
              </a:rPr>
              <a:t>系统：用于实现数据输入、输出及数据存储的系统。</a:t>
            </a:r>
          </a:p>
          <a:p>
            <a:pPr algn="just" eaLnBrk="1" hangingPunct="1">
              <a:lnSpc>
                <a:spcPct val="120000"/>
              </a:lnSpc>
              <a:buClr>
                <a:srgbClr val="0066FF"/>
              </a:buClr>
              <a:buFontTx/>
              <a:buNone/>
            </a:pPr>
            <a:r>
              <a:rPr lang="zh-CN" altLang="en-US" b="1">
                <a:solidFill>
                  <a:srgbClr val="FF6600"/>
                </a:solidFill>
                <a:latin typeface="楷体_GB2312" pitchFamily="49" charset="-122"/>
                <a:ea typeface="楷体_GB2312" pitchFamily="49" charset="-122"/>
              </a:rPr>
              <a:t>   </a:t>
            </a:r>
            <a:r>
              <a:rPr lang="en-US" altLang="zh-CN" b="1">
                <a:solidFill>
                  <a:srgbClr val="00B050"/>
                </a:solidFill>
                <a:latin typeface="楷体_GB2312" pitchFamily="49" charset="-122"/>
                <a:ea typeface="楷体_GB2312" pitchFamily="49" charset="-122"/>
                <a:hlinkClick r:id="rId2" action="ppaction://hlinksldjump"/>
              </a:rPr>
              <a:t>6.2.1  I/O</a:t>
            </a:r>
            <a:r>
              <a:rPr lang="zh-CN" altLang="en-US" b="1">
                <a:solidFill>
                  <a:srgbClr val="00B050"/>
                </a:solidFill>
                <a:latin typeface="楷体_GB2312" pitchFamily="49" charset="-122"/>
                <a:ea typeface="楷体_GB2312" pitchFamily="49" charset="-122"/>
                <a:hlinkClick r:id="rId2" action="ppaction://hlinksldjump"/>
              </a:rPr>
              <a:t>设备</a:t>
            </a:r>
            <a:endParaRPr lang="zh-CN" altLang="en-US" b="1">
              <a:solidFill>
                <a:srgbClr val="00B050"/>
              </a:solidFill>
              <a:latin typeface="楷体_GB2312" pitchFamily="49" charset="-122"/>
              <a:ea typeface="楷体_GB2312" pitchFamily="49" charset="-122"/>
            </a:endParaRPr>
          </a:p>
          <a:p>
            <a:pPr algn="just" eaLnBrk="1" hangingPunct="1">
              <a:lnSpc>
                <a:spcPct val="120000"/>
              </a:lnSpc>
              <a:buClr>
                <a:srgbClr val="0066FF"/>
              </a:buClr>
              <a:buFontTx/>
              <a:buNone/>
            </a:pPr>
            <a:r>
              <a:rPr lang="zh-CN" altLang="en-US" b="1">
                <a:solidFill>
                  <a:srgbClr val="00B050"/>
                </a:solidFill>
                <a:latin typeface="楷体_GB2312" pitchFamily="49" charset="-122"/>
                <a:ea typeface="楷体_GB2312" pitchFamily="49" charset="-122"/>
              </a:rPr>
              <a:t>   </a:t>
            </a:r>
            <a:r>
              <a:rPr lang="en-US" altLang="zh-CN" b="1">
                <a:solidFill>
                  <a:srgbClr val="00B050"/>
                </a:solidFill>
                <a:latin typeface="楷体_GB2312" pitchFamily="49" charset="-122"/>
                <a:ea typeface="楷体_GB2312" pitchFamily="49" charset="-122"/>
                <a:hlinkClick r:id="rId3" action="ppaction://hlinksldjump"/>
              </a:rPr>
              <a:t>6.2.2  </a:t>
            </a:r>
            <a:r>
              <a:rPr lang="zh-CN" altLang="en-US" b="1">
                <a:solidFill>
                  <a:srgbClr val="00B050"/>
                </a:solidFill>
                <a:latin typeface="楷体_GB2312" pitchFamily="49" charset="-122"/>
                <a:ea typeface="楷体_GB2312" pitchFamily="49" charset="-122"/>
                <a:hlinkClick r:id="rId3" action="ppaction://hlinksldjump"/>
              </a:rPr>
              <a:t>设备控制器</a:t>
            </a:r>
            <a:endParaRPr lang="zh-CN" altLang="en-US" b="1">
              <a:solidFill>
                <a:srgbClr val="00B050"/>
              </a:solidFill>
              <a:latin typeface="楷体_GB2312" pitchFamily="49" charset="-122"/>
              <a:ea typeface="楷体_GB2312" pitchFamily="49" charset="-122"/>
            </a:endParaRPr>
          </a:p>
          <a:p>
            <a:pPr algn="just" eaLnBrk="1" hangingPunct="1">
              <a:lnSpc>
                <a:spcPct val="120000"/>
              </a:lnSpc>
              <a:buClr>
                <a:srgbClr val="0066FF"/>
              </a:buClr>
              <a:buFontTx/>
              <a:buNone/>
            </a:pPr>
            <a:r>
              <a:rPr lang="zh-CN" altLang="en-US" b="1">
                <a:solidFill>
                  <a:srgbClr val="00B050"/>
                </a:solidFill>
                <a:latin typeface="楷体_GB2312" pitchFamily="49" charset="-122"/>
                <a:ea typeface="楷体_GB2312" pitchFamily="49" charset="-122"/>
              </a:rPr>
              <a:t>   </a:t>
            </a:r>
            <a:r>
              <a:rPr lang="en-US" altLang="zh-CN" b="1" u="sng">
                <a:solidFill>
                  <a:srgbClr val="00B050"/>
                </a:solidFill>
                <a:latin typeface="楷体_GB2312" pitchFamily="49" charset="-122"/>
                <a:ea typeface="楷体_GB2312" pitchFamily="49" charset="-122"/>
              </a:rPr>
              <a:t>6.2</a:t>
            </a:r>
            <a:r>
              <a:rPr lang="en-US" altLang="zh-CN" b="1" u="sng">
                <a:solidFill>
                  <a:srgbClr val="00B050"/>
                </a:solidFill>
                <a:latin typeface="楷体_GB2312" pitchFamily="49" charset="-122"/>
                <a:ea typeface="楷体_GB2312" pitchFamily="49" charset="-122"/>
                <a:hlinkClick r:id="rId4" action="ppaction://hlinksldjump"/>
              </a:rPr>
              <a:t>.3 </a:t>
            </a:r>
            <a:r>
              <a:rPr lang="en-US" altLang="zh-CN" b="1">
                <a:solidFill>
                  <a:srgbClr val="00B050"/>
                </a:solidFill>
                <a:latin typeface="楷体_GB2312" pitchFamily="49" charset="-122"/>
                <a:ea typeface="楷体_GB2312" pitchFamily="49" charset="-122"/>
                <a:hlinkClick r:id="rId4" action="ppaction://hlinksldjump"/>
              </a:rPr>
              <a:t> I/O</a:t>
            </a:r>
            <a:r>
              <a:rPr lang="zh-CN" altLang="en-US" b="1">
                <a:solidFill>
                  <a:srgbClr val="00B050"/>
                </a:solidFill>
                <a:latin typeface="楷体_GB2312" pitchFamily="49" charset="-122"/>
                <a:ea typeface="楷体_GB2312" pitchFamily="49" charset="-122"/>
                <a:hlinkClick r:id="rId4" action="ppaction://hlinksldjump"/>
              </a:rPr>
              <a:t>通道</a:t>
            </a:r>
            <a:endParaRPr lang="zh-CN" altLang="en-US" b="1">
              <a:solidFill>
                <a:srgbClr val="00B050"/>
              </a:solidFill>
              <a:latin typeface="楷体_GB2312" pitchFamily="49" charset="-122"/>
              <a:ea typeface="楷体_GB2312" pitchFamily="49" charset="-122"/>
            </a:endParaRPr>
          </a:p>
          <a:p>
            <a:pPr algn="just" eaLnBrk="1" hangingPunct="1">
              <a:lnSpc>
                <a:spcPct val="120000"/>
              </a:lnSpc>
              <a:buClr>
                <a:srgbClr val="0066FF"/>
              </a:buClr>
              <a:buFontTx/>
              <a:buNone/>
            </a:pPr>
            <a:r>
              <a:rPr lang="zh-CN" altLang="en-US" b="1">
                <a:solidFill>
                  <a:srgbClr val="00B050"/>
                </a:solidFill>
                <a:latin typeface="楷体_GB2312" pitchFamily="49" charset="-122"/>
                <a:ea typeface="楷体_GB2312" pitchFamily="49" charset="-122"/>
              </a:rPr>
              <a:t>   </a:t>
            </a:r>
            <a:r>
              <a:rPr lang="en-US" altLang="zh-CN" b="1">
                <a:solidFill>
                  <a:srgbClr val="00B050"/>
                </a:solidFill>
                <a:latin typeface="楷体_GB2312" pitchFamily="49" charset="-122"/>
                <a:ea typeface="楷体_GB2312" pitchFamily="49" charset="-122"/>
                <a:hlinkClick r:id="rId5" action="ppaction://hlinksldjump"/>
              </a:rPr>
              <a:t>6.2.4  </a:t>
            </a:r>
            <a:r>
              <a:rPr lang="zh-CN" altLang="en-US" b="1">
                <a:solidFill>
                  <a:srgbClr val="00B050"/>
                </a:solidFill>
                <a:latin typeface="楷体_GB2312" pitchFamily="49" charset="-122"/>
                <a:ea typeface="楷体_GB2312" pitchFamily="49" charset="-122"/>
                <a:hlinkClick r:id="rId5" action="ppaction://hlinksldjump"/>
              </a:rPr>
              <a:t>总线系统</a:t>
            </a:r>
            <a:endParaRPr lang="zh-CN" altLang="en-US" b="1">
              <a:solidFill>
                <a:srgbClr val="00B050"/>
              </a:solidFill>
              <a:latin typeface="楷体_GB2312" pitchFamily="49" charset="-122"/>
              <a:ea typeface="楷体_GB2312" pitchFamily="49" charset="-122"/>
            </a:endParaRPr>
          </a:p>
        </p:txBody>
      </p:sp>
      <p:sp>
        <p:nvSpPr>
          <p:cNvPr id="8" name="Rectangle 2">
            <a:extLst>
              <a:ext uri="{FF2B5EF4-FFF2-40B4-BE49-F238E27FC236}">
                <a16:creationId xmlns:a16="http://schemas.microsoft.com/office/drawing/2014/main" id="{8BEDC83A-9E56-43E9-BEBA-23B11B6C0D35}"/>
              </a:ext>
            </a:extLst>
          </p:cNvPr>
          <p:cNvSpPr txBox="1">
            <a:spLocks noChangeArrowheads="1"/>
          </p:cNvSpPr>
          <p:nvPr/>
        </p:nvSpPr>
        <p:spPr>
          <a:xfrm>
            <a:off x="381000" y="381000"/>
            <a:ext cx="8291513" cy="609600"/>
          </a:xfrm>
          <a:prstGeom prst="rect">
            <a:avLst/>
          </a:prstGeom>
          <a:noFill/>
        </p:spPr>
        <p:txBody>
          <a:bodyPr/>
          <a:lstStyle/>
          <a:p>
            <a:pPr algn="ctr" eaLnBrk="1" hangingPunct="1">
              <a:lnSpc>
                <a:spcPct val="80000"/>
              </a:lnSpc>
              <a:defRPr/>
            </a:pPr>
            <a:r>
              <a:rPr lang="en-US" altLang="zh-CN" sz="4400" b="1" kern="0" dirty="0">
                <a:solidFill>
                  <a:srgbClr val="FF6600"/>
                </a:solidFill>
                <a:latin typeface="楷体_GB2312" pitchFamily="49" charset="-122"/>
                <a:ea typeface="楷体_GB2312" pitchFamily="49" charset="-122"/>
                <a:cs typeface="+mj-cs"/>
              </a:rPr>
              <a:t>5.2  I/O</a:t>
            </a:r>
            <a:r>
              <a:rPr lang="zh-CN" altLang="en-US" sz="4400" b="1" kern="0" dirty="0">
                <a:solidFill>
                  <a:srgbClr val="FF6600"/>
                </a:solidFill>
                <a:latin typeface="楷体_GB2312" pitchFamily="49" charset="-122"/>
                <a:ea typeface="楷体_GB2312" pitchFamily="49" charset="-122"/>
                <a:cs typeface="+mj-cs"/>
              </a:rPr>
              <a:t>设备和设备控制器 </a:t>
            </a:r>
            <a:br>
              <a:rPr lang="zh-CN" altLang="en-US" sz="2800" b="1" kern="0" dirty="0">
                <a:solidFill>
                  <a:srgbClr val="FF6600"/>
                </a:solidFill>
                <a:latin typeface="楷体_GB2312" pitchFamily="49" charset="-122"/>
                <a:ea typeface="楷体_GB2312" pitchFamily="49" charset="-122"/>
                <a:cs typeface="+mj-cs"/>
              </a:rPr>
            </a:br>
            <a:endParaRPr lang="zh-CN" altLang="en-US" sz="2800" b="1" kern="0" dirty="0">
              <a:solidFill>
                <a:srgbClr val="FF6600"/>
              </a:solidFill>
              <a:latin typeface="楷体_GB2312" pitchFamily="49" charset="-122"/>
              <a:ea typeface="楷体_GB2312" pitchFamily="49"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105">
                                            <p:txEl>
                                              <p:pRg st="0" end="0"/>
                                            </p:txEl>
                                          </p:spTgt>
                                        </p:tgtEl>
                                        <p:attrNameLst>
                                          <p:attrName>style.visibility</p:attrName>
                                        </p:attrNameLst>
                                      </p:cBhvr>
                                      <p:to>
                                        <p:strVal val="visible"/>
                                      </p:to>
                                    </p:set>
                                    <p:animEffect transition="in" filter="slide(fromBottom)">
                                      <p:cBhvr>
                                        <p:cTn id="7" dur="500"/>
                                        <p:tgtEl>
                                          <p:spTgt spid="31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105">
                                            <p:txEl>
                                              <p:pRg st="1" end="1"/>
                                            </p:txEl>
                                          </p:spTgt>
                                        </p:tgtEl>
                                        <p:attrNameLst>
                                          <p:attrName>style.visibility</p:attrName>
                                        </p:attrNameLst>
                                      </p:cBhvr>
                                      <p:to>
                                        <p:strVal val="visible"/>
                                      </p:to>
                                    </p:set>
                                    <p:animEffect transition="in" filter="slide(fromBottom)">
                                      <p:cBhvr>
                                        <p:cTn id="12" dur="500"/>
                                        <p:tgtEl>
                                          <p:spTgt spid="310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105">
                                            <p:txEl>
                                              <p:pRg st="2" end="2"/>
                                            </p:txEl>
                                          </p:spTgt>
                                        </p:tgtEl>
                                        <p:attrNameLst>
                                          <p:attrName>style.visibility</p:attrName>
                                        </p:attrNameLst>
                                      </p:cBhvr>
                                      <p:to>
                                        <p:strVal val="visible"/>
                                      </p:to>
                                    </p:set>
                                    <p:animEffect transition="in" filter="slide(fromBottom)">
                                      <p:cBhvr>
                                        <p:cTn id="17" dur="500"/>
                                        <p:tgtEl>
                                          <p:spTgt spid="310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105">
                                            <p:txEl>
                                              <p:pRg st="3" end="3"/>
                                            </p:txEl>
                                          </p:spTgt>
                                        </p:tgtEl>
                                        <p:attrNameLst>
                                          <p:attrName>style.visibility</p:attrName>
                                        </p:attrNameLst>
                                      </p:cBhvr>
                                      <p:to>
                                        <p:strVal val="visible"/>
                                      </p:to>
                                    </p:set>
                                    <p:animEffect transition="in" filter="slide(fromBottom)">
                                      <p:cBhvr>
                                        <p:cTn id="22" dur="500"/>
                                        <p:tgtEl>
                                          <p:spTgt spid="310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105">
                                            <p:txEl>
                                              <p:pRg st="4" end="4"/>
                                            </p:txEl>
                                          </p:spTgt>
                                        </p:tgtEl>
                                        <p:attrNameLst>
                                          <p:attrName>style.visibility</p:attrName>
                                        </p:attrNameLst>
                                      </p:cBhvr>
                                      <p:to>
                                        <p:strVal val="visible"/>
                                      </p:to>
                                    </p:set>
                                    <p:animEffect transition="in" filter="slide(fromBottom)">
                                      <p:cBhvr>
                                        <p:cTn id="27" dur="500"/>
                                        <p:tgtEl>
                                          <p:spTgt spid="31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743B4D2B-E332-4A3B-9E62-9C2B7E0E1F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DE398C9-D762-49A2-BB69-EA005DB2C825}" type="slidenum">
              <a:rPr lang="en-US" altLang="zh-CN" sz="1400" smtClean="0"/>
              <a:pPr>
                <a:spcBef>
                  <a:spcPct val="0"/>
                </a:spcBef>
                <a:buFontTx/>
                <a:buNone/>
              </a:pPr>
              <a:t>23</a:t>
            </a:fld>
            <a:endParaRPr lang="en-US" altLang="zh-CN" sz="1400"/>
          </a:p>
        </p:txBody>
      </p:sp>
      <p:sp>
        <p:nvSpPr>
          <p:cNvPr id="56323" name="Text Box 2">
            <a:extLst>
              <a:ext uri="{FF2B5EF4-FFF2-40B4-BE49-F238E27FC236}">
                <a16:creationId xmlns:a16="http://schemas.microsoft.com/office/drawing/2014/main" id="{8299E70B-F335-457A-ADFC-0AFEDADE04C3}"/>
              </a:ext>
            </a:extLst>
          </p:cNvPr>
          <p:cNvSpPr txBox="1">
            <a:spLocks noChangeArrowheads="1"/>
          </p:cNvSpPr>
          <p:nvPr/>
        </p:nvSpPr>
        <p:spPr bwMode="auto">
          <a:xfrm>
            <a:off x="2743200" y="304800"/>
            <a:ext cx="3479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accent2"/>
                </a:solidFill>
              </a:rPr>
              <a:t>5.2.1 I/O</a:t>
            </a:r>
            <a:r>
              <a:rPr lang="zh-CN" altLang="en-US" sz="4400">
                <a:solidFill>
                  <a:schemeClr val="accent2"/>
                </a:solidFill>
              </a:rPr>
              <a:t>设备</a:t>
            </a:r>
          </a:p>
        </p:txBody>
      </p:sp>
      <p:sp>
        <p:nvSpPr>
          <p:cNvPr id="56324" name="Rectangle 6">
            <a:extLst>
              <a:ext uri="{FF2B5EF4-FFF2-40B4-BE49-F238E27FC236}">
                <a16:creationId xmlns:a16="http://schemas.microsoft.com/office/drawing/2014/main" id="{B89AFB25-2DB2-42E1-83D9-E5377BFDC9F5}"/>
              </a:ext>
            </a:extLst>
          </p:cNvPr>
          <p:cNvSpPr>
            <a:spLocks noChangeArrowheads="1"/>
          </p:cNvSpPr>
          <p:nvPr/>
        </p:nvSpPr>
        <p:spPr bwMode="auto">
          <a:xfrm>
            <a:off x="539750" y="1628775"/>
            <a:ext cx="7920038"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SzPct val="70000"/>
              <a:buFont typeface="Wingdings" panose="05000000000000000000" pitchFamily="2" charset="2"/>
              <a:buNone/>
            </a:pPr>
            <a:r>
              <a:rPr lang="en-US" altLang="zh-CN" sz="2800"/>
              <a:t>1</a:t>
            </a:r>
            <a:r>
              <a:rPr lang="zh-CN" altLang="en-US" sz="2800"/>
              <a:t>、</a:t>
            </a:r>
            <a:r>
              <a:rPr lang="en-US" altLang="zh-CN" sz="2800"/>
              <a:t>I/O</a:t>
            </a:r>
            <a:r>
              <a:rPr lang="zh-CN" altLang="en-US" sz="2800"/>
              <a:t>设备的类型</a:t>
            </a:r>
          </a:p>
          <a:p>
            <a:pPr>
              <a:buSzPct val="70000"/>
              <a:buFont typeface="Wingdings" panose="05000000000000000000" pitchFamily="2" charset="2"/>
              <a:buNone/>
            </a:pPr>
            <a:r>
              <a:rPr lang="en-US" altLang="zh-CN" sz="2800"/>
              <a:t>(1)</a:t>
            </a:r>
            <a:r>
              <a:rPr lang="zh-CN" altLang="en-US" sz="2800"/>
              <a:t>按</a:t>
            </a:r>
            <a:r>
              <a:rPr lang="zh-CN" altLang="en-US" sz="2800">
                <a:solidFill>
                  <a:srgbClr val="FF0000"/>
                </a:solidFill>
              </a:rPr>
              <a:t>设备的使用特性</a:t>
            </a:r>
            <a:r>
              <a:rPr lang="zh-CN" altLang="en-US" sz="2800"/>
              <a:t>分类</a:t>
            </a:r>
          </a:p>
          <a:p>
            <a:pPr lvl="1">
              <a:buClr>
                <a:srgbClr val="33CCFF"/>
              </a:buClr>
              <a:buFont typeface="Wingdings" panose="05000000000000000000" pitchFamily="2" charset="2"/>
              <a:buChar char="Ø"/>
            </a:pPr>
            <a:r>
              <a:rPr lang="zh-CN" altLang="en-US" sz="2400"/>
              <a:t>存储设备 </a:t>
            </a:r>
          </a:p>
          <a:p>
            <a:pPr lvl="2">
              <a:buClr>
                <a:srgbClr val="33CCFF"/>
              </a:buClr>
              <a:buFont typeface="Wingdings" panose="05000000000000000000" pitchFamily="2" charset="2"/>
              <a:buChar char="ü"/>
            </a:pPr>
            <a:r>
              <a:rPr lang="zh-CN" altLang="en-US"/>
              <a:t>磁带、磁盘、光盘等。</a:t>
            </a:r>
          </a:p>
          <a:p>
            <a:pPr lvl="1">
              <a:buClr>
                <a:srgbClr val="33CCFF"/>
              </a:buClr>
              <a:buFont typeface="Wingdings" panose="05000000000000000000" pitchFamily="2" charset="2"/>
              <a:buChar char="Ø"/>
            </a:pPr>
            <a:r>
              <a:rPr lang="zh-CN" altLang="en-US" sz="2400"/>
              <a:t>输入</a:t>
            </a:r>
            <a:r>
              <a:rPr lang="en-US" altLang="zh-CN" sz="2400"/>
              <a:t>/</a:t>
            </a:r>
            <a:r>
              <a:rPr lang="zh-CN" altLang="en-US" sz="2400"/>
              <a:t>输出设备</a:t>
            </a:r>
          </a:p>
          <a:p>
            <a:pPr lvl="2">
              <a:buClr>
                <a:srgbClr val="33CCFF"/>
              </a:buClr>
              <a:buFont typeface="Wingdings" panose="05000000000000000000" pitchFamily="2" charset="2"/>
              <a:buChar char="ü"/>
            </a:pPr>
            <a:r>
              <a:rPr lang="zh-CN" altLang="en-US"/>
              <a:t>键盘、鼠标、扫描仪、视频摄像、传感器等</a:t>
            </a:r>
            <a:r>
              <a:rPr lang="zh-CN" altLang="en-US" sz="1800"/>
              <a:t>。</a:t>
            </a:r>
          </a:p>
          <a:p>
            <a:pPr lvl="2">
              <a:buClr>
                <a:srgbClr val="33CCFF"/>
              </a:buClr>
              <a:buFont typeface="Wingdings" panose="05000000000000000000" pitchFamily="2" charset="2"/>
              <a:buChar char="Ø"/>
            </a:pPr>
            <a:endParaRPr lang="en-US" altLang="zh-CN" sz="1800"/>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D5B14220-C793-4041-84CA-28B6BD74D6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E32C294-1E7E-4139-9A30-221878FCCBA7}" type="slidenum">
              <a:rPr lang="en-US" altLang="zh-CN" sz="1400" smtClean="0"/>
              <a:pPr>
                <a:spcBef>
                  <a:spcPct val="0"/>
                </a:spcBef>
                <a:buFontTx/>
                <a:buNone/>
              </a:pPr>
              <a:t>24</a:t>
            </a:fld>
            <a:endParaRPr lang="en-US" altLang="zh-CN" sz="1400"/>
          </a:p>
        </p:txBody>
      </p:sp>
      <p:sp>
        <p:nvSpPr>
          <p:cNvPr id="57347" name="Rectangle 3">
            <a:extLst>
              <a:ext uri="{FF2B5EF4-FFF2-40B4-BE49-F238E27FC236}">
                <a16:creationId xmlns:a16="http://schemas.microsoft.com/office/drawing/2014/main" id="{715A8E37-A98D-453A-8912-4DC0BFF2EE17}"/>
              </a:ext>
            </a:extLst>
          </p:cNvPr>
          <p:cNvSpPr>
            <a:spLocks noChangeArrowheads="1"/>
          </p:cNvSpPr>
          <p:nvPr/>
        </p:nvSpPr>
        <p:spPr bwMode="auto">
          <a:xfrm>
            <a:off x="611188" y="1684338"/>
            <a:ext cx="7921625"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SzPct val="70000"/>
              <a:buFont typeface="Wingdings" panose="05000000000000000000" pitchFamily="2" charset="2"/>
              <a:buNone/>
            </a:pPr>
            <a:r>
              <a:rPr lang="en-US" altLang="zh-CN" sz="2800"/>
              <a:t>(2)</a:t>
            </a:r>
            <a:r>
              <a:rPr lang="zh-CN" altLang="en-US" sz="2800"/>
              <a:t>按</a:t>
            </a:r>
            <a:r>
              <a:rPr lang="zh-CN" altLang="en-US" sz="2800">
                <a:solidFill>
                  <a:srgbClr val="FF0000"/>
                </a:solidFill>
              </a:rPr>
              <a:t>传输速率</a:t>
            </a:r>
            <a:r>
              <a:rPr lang="zh-CN" altLang="en-US" sz="2800"/>
              <a:t>分类</a:t>
            </a:r>
          </a:p>
          <a:p>
            <a:pPr lvl="1">
              <a:buClr>
                <a:srgbClr val="33CCFF"/>
              </a:buClr>
              <a:buFont typeface="Wingdings" panose="05000000000000000000" pitchFamily="2" charset="2"/>
              <a:buChar char="Ø"/>
            </a:pPr>
            <a:r>
              <a:rPr lang="zh-CN" altLang="en-US" sz="2400"/>
              <a:t>低速设备 </a:t>
            </a:r>
          </a:p>
          <a:p>
            <a:pPr lvl="2">
              <a:buClr>
                <a:srgbClr val="33CCFF"/>
              </a:buClr>
              <a:buFont typeface="Wingdings" panose="05000000000000000000" pitchFamily="2" charset="2"/>
              <a:buChar char="ü"/>
            </a:pPr>
            <a:r>
              <a:rPr lang="zh-CN" altLang="en-US"/>
              <a:t>每秒几个字节至数百字节。</a:t>
            </a:r>
          </a:p>
          <a:p>
            <a:pPr lvl="2">
              <a:buClr>
                <a:srgbClr val="33CCFF"/>
              </a:buClr>
              <a:buFont typeface="Wingdings" panose="05000000000000000000" pitchFamily="2" charset="2"/>
              <a:buChar char="ü"/>
            </a:pPr>
            <a:r>
              <a:rPr lang="zh-CN" altLang="en-US"/>
              <a:t>键盘、鼠标、语音输入输出设备等。</a:t>
            </a:r>
          </a:p>
          <a:p>
            <a:pPr lvl="1">
              <a:buClr>
                <a:srgbClr val="33CCFF"/>
              </a:buClr>
              <a:buFont typeface="Wingdings" panose="05000000000000000000" pitchFamily="2" charset="2"/>
              <a:buChar char="Ø"/>
            </a:pPr>
            <a:r>
              <a:rPr lang="zh-CN" altLang="en-US" sz="2400"/>
              <a:t>中速设备</a:t>
            </a:r>
          </a:p>
          <a:p>
            <a:pPr lvl="2">
              <a:buClr>
                <a:srgbClr val="33CCFF"/>
              </a:buClr>
              <a:buFont typeface="Wingdings" panose="05000000000000000000" pitchFamily="2" charset="2"/>
              <a:buChar char="ü"/>
            </a:pPr>
            <a:r>
              <a:rPr lang="zh-CN" altLang="en-US"/>
              <a:t>每秒数千至数万字节。</a:t>
            </a:r>
          </a:p>
          <a:p>
            <a:pPr lvl="2">
              <a:buClr>
                <a:srgbClr val="33CCFF"/>
              </a:buClr>
              <a:buFont typeface="Wingdings" panose="05000000000000000000" pitchFamily="2" charset="2"/>
              <a:buChar char="ü"/>
            </a:pPr>
            <a:r>
              <a:rPr lang="zh-CN" altLang="en-US"/>
              <a:t>行式打印机、激光打印机等。</a:t>
            </a:r>
          </a:p>
          <a:p>
            <a:pPr lvl="1">
              <a:buClr>
                <a:srgbClr val="33CCFF"/>
              </a:buClr>
              <a:buFont typeface="Wingdings" panose="05000000000000000000" pitchFamily="2" charset="2"/>
              <a:buChar char="Ø"/>
            </a:pPr>
            <a:r>
              <a:rPr lang="zh-CN" altLang="en-US" sz="2400"/>
              <a:t>高速设备</a:t>
            </a:r>
          </a:p>
          <a:p>
            <a:pPr lvl="2">
              <a:buClr>
                <a:srgbClr val="33CCFF"/>
              </a:buClr>
              <a:buFont typeface="Wingdings" panose="05000000000000000000" pitchFamily="2" charset="2"/>
              <a:buChar char="ü"/>
            </a:pPr>
            <a:r>
              <a:rPr lang="zh-CN" altLang="en-US"/>
              <a:t>每秒数百</a:t>
            </a:r>
            <a:r>
              <a:rPr lang="en-US" altLang="zh-CN"/>
              <a:t>K</a:t>
            </a:r>
            <a:r>
              <a:rPr lang="zh-CN" altLang="en-US"/>
              <a:t>至数十</a:t>
            </a:r>
            <a:r>
              <a:rPr lang="en-US" altLang="zh-CN"/>
              <a:t>M</a:t>
            </a:r>
            <a:r>
              <a:rPr lang="zh-CN" altLang="en-US"/>
              <a:t>字节。</a:t>
            </a:r>
          </a:p>
          <a:p>
            <a:pPr lvl="2">
              <a:buClr>
                <a:srgbClr val="33CCFF"/>
              </a:buClr>
              <a:buFont typeface="Wingdings" panose="05000000000000000000" pitchFamily="2" charset="2"/>
              <a:buChar char="ü"/>
            </a:pPr>
            <a:r>
              <a:rPr lang="zh-CN" altLang="en-US"/>
              <a:t>磁盘机、磁带机、光盘机等。</a:t>
            </a:r>
          </a:p>
        </p:txBody>
      </p:sp>
      <p:sp>
        <p:nvSpPr>
          <p:cNvPr id="57348" name="Text Box 4">
            <a:extLst>
              <a:ext uri="{FF2B5EF4-FFF2-40B4-BE49-F238E27FC236}">
                <a16:creationId xmlns:a16="http://schemas.microsoft.com/office/drawing/2014/main" id="{EAED884D-77B9-46E6-8867-6AC137A7DBB0}"/>
              </a:ext>
            </a:extLst>
          </p:cNvPr>
          <p:cNvSpPr txBox="1">
            <a:spLocks noChangeArrowheads="1"/>
          </p:cNvSpPr>
          <p:nvPr/>
        </p:nvSpPr>
        <p:spPr bwMode="auto">
          <a:xfrm>
            <a:off x="2587625" y="228600"/>
            <a:ext cx="3479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accent2"/>
                </a:solidFill>
              </a:rPr>
              <a:t>5.2.1 I/O</a:t>
            </a:r>
            <a:r>
              <a:rPr lang="zh-CN" altLang="en-US" sz="4400">
                <a:solidFill>
                  <a:schemeClr val="accent2"/>
                </a:solidFill>
              </a:rPr>
              <a:t>设备</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a:extLst>
              <a:ext uri="{FF2B5EF4-FFF2-40B4-BE49-F238E27FC236}">
                <a16:creationId xmlns:a16="http://schemas.microsoft.com/office/drawing/2014/main" id="{809A8595-8AA9-46ED-BE8E-888FB55819A9}"/>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a:spcBef>
                <a:spcPct val="0"/>
              </a:spcBef>
              <a:buFontTx/>
              <a:buNone/>
            </a:pPr>
            <a:fld id="{56352BCE-83FD-4FD5-9C58-28CFC8EABC92}" type="slidenum">
              <a:rPr lang="en-US" altLang="zh-CN" sz="1200" smtClean="0"/>
              <a:pPr algn="l">
                <a:spcBef>
                  <a:spcPct val="0"/>
                </a:spcBef>
                <a:buFontTx/>
                <a:buNone/>
              </a:pPr>
              <a:t>25</a:t>
            </a:fld>
            <a:endParaRPr lang="en-US" altLang="zh-CN" sz="1200"/>
          </a:p>
        </p:txBody>
      </p:sp>
      <p:sp>
        <p:nvSpPr>
          <p:cNvPr id="500738" name="Rectangle 2">
            <a:extLst>
              <a:ext uri="{FF2B5EF4-FFF2-40B4-BE49-F238E27FC236}">
                <a16:creationId xmlns:a16="http://schemas.microsoft.com/office/drawing/2014/main" id="{F7C0D27F-CFD0-4C20-BA29-56AFEB8E6B37}"/>
              </a:ext>
            </a:extLst>
          </p:cNvPr>
          <p:cNvSpPr>
            <a:spLocks noChangeArrowheads="1"/>
          </p:cNvSpPr>
          <p:nvPr/>
        </p:nvSpPr>
        <p:spPr bwMode="auto">
          <a:xfrm>
            <a:off x="179388" y="1700213"/>
            <a:ext cx="8193087" cy="4608512"/>
          </a:xfrm>
          <a:prstGeom prst="rect">
            <a:avLst/>
          </a:prstGeom>
          <a:noFill/>
          <a:ln w="9525">
            <a:noFill/>
            <a:miter lim="800000"/>
            <a:headEnd/>
            <a:tailEnd/>
          </a:ln>
          <a:effectLst/>
        </p:spPr>
        <p:txBody>
          <a:bodyPr/>
          <a:lstStyle/>
          <a:p>
            <a:pPr marL="742950" lvl="1" indent="-285750" eaLnBrk="1" hangingPunct="1">
              <a:lnSpc>
                <a:spcPct val="110000"/>
              </a:lnSpc>
              <a:spcBef>
                <a:spcPct val="20000"/>
              </a:spcBef>
              <a:defRPr/>
            </a:pPr>
            <a:r>
              <a:rPr lang="zh-CN" altLang="en-US" sz="3200" dirty="0">
                <a:latin typeface="+mn-ea"/>
                <a:ea typeface="+mn-ea"/>
              </a:rPr>
              <a:t>（</a:t>
            </a:r>
            <a:r>
              <a:rPr lang="en-US" altLang="zh-CN" sz="3200" dirty="0">
                <a:latin typeface="+mn-ea"/>
                <a:ea typeface="+mn-ea"/>
              </a:rPr>
              <a:t>3</a:t>
            </a:r>
            <a:r>
              <a:rPr lang="zh-CN" altLang="en-US" sz="3200" dirty="0">
                <a:latin typeface="+mn-ea"/>
                <a:ea typeface="+mn-ea"/>
              </a:rPr>
              <a:t>）按设备的</a:t>
            </a:r>
            <a:r>
              <a:rPr lang="zh-CN" altLang="en-US" sz="3200" dirty="0">
                <a:solidFill>
                  <a:srgbClr val="FF0000"/>
                </a:solidFill>
                <a:latin typeface="+mn-ea"/>
                <a:ea typeface="+mn-ea"/>
              </a:rPr>
              <a:t>共享属性</a:t>
            </a:r>
            <a:r>
              <a:rPr lang="zh-CN" altLang="en-US" sz="3200" dirty="0">
                <a:latin typeface="+mn-ea"/>
                <a:ea typeface="+mn-ea"/>
              </a:rPr>
              <a:t>分类</a:t>
            </a:r>
          </a:p>
          <a:p>
            <a:pPr marL="1143000" lvl="2" indent="-228600" eaLnBrk="1" hangingPunct="1">
              <a:lnSpc>
                <a:spcPct val="110000"/>
              </a:lnSpc>
              <a:spcBef>
                <a:spcPct val="20000"/>
              </a:spcBef>
              <a:buClr>
                <a:srgbClr val="33CCFF"/>
              </a:buClr>
              <a:buFont typeface="Wingdings" pitchFamily="2" charset="2"/>
              <a:buChar char="Ø"/>
              <a:defRPr/>
            </a:pPr>
            <a:r>
              <a:rPr lang="zh-CN" altLang="en-US" sz="2400" dirty="0">
                <a:latin typeface="+mn-ea"/>
                <a:ea typeface="+mn-ea"/>
              </a:rPr>
              <a:t>独占设备</a:t>
            </a:r>
            <a:r>
              <a:rPr lang="en-US" altLang="zh-CN" sz="2400" dirty="0">
                <a:latin typeface="+mn-ea"/>
                <a:ea typeface="+mn-ea"/>
              </a:rPr>
              <a:t>(</a:t>
            </a:r>
            <a:r>
              <a:rPr lang="zh-CN" altLang="en-US" sz="2400" i="1" dirty="0">
                <a:latin typeface="+mn-ea"/>
                <a:ea typeface="+mn-ea"/>
              </a:rPr>
              <a:t>临界资源 </a:t>
            </a:r>
            <a:r>
              <a:rPr lang="en-US" altLang="zh-CN" sz="2400" dirty="0">
                <a:latin typeface="+mn-ea"/>
                <a:ea typeface="+mn-ea"/>
              </a:rPr>
              <a:t>)</a:t>
            </a:r>
          </a:p>
          <a:p>
            <a:pPr marL="1600200" lvl="3" indent="-228600" eaLnBrk="1" hangingPunct="1">
              <a:lnSpc>
                <a:spcPct val="110000"/>
              </a:lnSpc>
              <a:spcBef>
                <a:spcPct val="20000"/>
              </a:spcBef>
              <a:buClr>
                <a:srgbClr val="33CCFF"/>
              </a:buClr>
              <a:buFont typeface="Wingdings" pitchFamily="2" charset="2"/>
              <a:buChar char="ü"/>
              <a:defRPr/>
            </a:pPr>
            <a:r>
              <a:rPr lang="zh-CN" altLang="en-US" sz="2400" dirty="0">
                <a:latin typeface="+mn-ea"/>
                <a:ea typeface="+mn-ea"/>
              </a:rPr>
              <a:t>如打印机</a:t>
            </a:r>
          </a:p>
          <a:p>
            <a:pPr marL="1143000" lvl="2" indent="-228600" eaLnBrk="1" hangingPunct="1">
              <a:lnSpc>
                <a:spcPct val="110000"/>
              </a:lnSpc>
              <a:spcBef>
                <a:spcPct val="20000"/>
              </a:spcBef>
              <a:buClr>
                <a:srgbClr val="33CCFF"/>
              </a:buClr>
              <a:buFont typeface="Wingdings" pitchFamily="2" charset="2"/>
              <a:buChar char="Ø"/>
              <a:defRPr/>
            </a:pPr>
            <a:r>
              <a:rPr lang="zh-CN" altLang="en-US" sz="2400" dirty="0">
                <a:latin typeface="+mn-ea"/>
                <a:ea typeface="+mn-ea"/>
              </a:rPr>
              <a:t>共享设备 </a:t>
            </a:r>
          </a:p>
          <a:p>
            <a:pPr marL="1600200" lvl="3" indent="-228600" eaLnBrk="1" hangingPunct="1">
              <a:lnSpc>
                <a:spcPct val="110000"/>
              </a:lnSpc>
              <a:spcBef>
                <a:spcPct val="20000"/>
              </a:spcBef>
              <a:buClr>
                <a:srgbClr val="33CCFF"/>
              </a:buClr>
              <a:buFont typeface="Wingdings" pitchFamily="2" charset="2"/>
              <a:buChar char="ü"/>
              <a:defRPr/>
            </a:pPr>
            <a:r>
              <a:rPr lang="zh-CN" altLang="en-US" sz="2400" dirty="0">
                <a:latin typeface="+mn-ea"/>
                <a:ea typeface="+mn-ea"/>
              </a:rPr>
              <a:t>可供多个进程同时访问，如磁盘。</a:t>
            </a:r>
          </a:p>
          <a:p>
            <a:pPr marL="1600200" lvl="3" indent="-228600" eaLnBrk="1" hangingPunct="1">
              <a:lnSpc>
                <a:spcPct val="110000"/>
              </a:lnSpc>
              <a:spcBef>
                <a:spcPct val="20000"/>
              </a:spcBef>
              <a:buClr>
                <a:srgbClr val="33CCFF"/>
              </a:buClr>
              <a:buFont typeface="Wingdings" pitchFamily="2" charset="2"/>
              <a:buChar char="ü"/>
              <a:defRPr/>
            </a:pPr>
            <a:r>
              <a:rPr lang="zh-CN" altLang="en-US" sz="2400" dirty="0">
                <a:latin typeface="+mn-ea"/>
                <a:ea typeface="+mn-ea"/>
              </a:rPr>
              <a:t>共享设备必须是可寻址的和可随机访问的设备。</a:t>
            </a:r>
          </a:p>
          <a:p>
            <a:pPr marL="1143000" lvl="2" indent="-228600" eaLnBrk="1" hangingPunct="1">
              <a:lnSpc>
                <a:spcPct val="110000"/>
              </a:lnSpc>
              <a:spcBef>
                <a:spcPct val="20000"/>
              </a:spcBef>
              <a:buClr>
                <a:srgbClr val="33CCFF"/>
              </a:buClr>
              <a:buFont typeface="Wingdings" pitchFamily="2" charset="2"/>
              <a:buChar char="Ø"/>
              <a:defRPr/>
            </a:pPr>
            <a:r>
              <a:rPr lang="zh-CN" altLang="en-US" sz="2400" dirty="0">
                <a:latin typeface="+mn-ea"/>
                <a:ea typeface="+mn-ea"/>
              </a:rPr>
              <a:t>虚拟设备</a:t>
            </a:r>
          </a:p>
          <a:p>
            <a:pPr marL="1600200" lvl="3" indent="-228600" eaLnBrk="1" hangingPunct="1">
              <a:lnSpc>
                <a:spcPct val="110000"/>
              </a:lnSpc>
              <a:spcBef>
                <a:spcPct val="20000"/>
              </a:spcBef>
              <a:buClr>
                <a:srgbClr val="33CCFF"/>
              </a:buClr>
              <a:buFont typeface="Wingdings" pitchFamily="2" charset="2"/>
              <a:buChar char="ü"/>
              <a:defRPr/>
            </a:pPr>
            <a:r>
              <a:rPr lang="zh-CN" altLang="en-US" sz="2400" dirty="0">
                <a:latin typeface="+mn-ea"/>
                <a:ea typeface="+mn-ea"/>
              </a:rPr>
              <a:t>通过虚拟技术将一台独占设备变换为若干个逻辑设备，供若干个进程同时使用。</a:t>
            </a:r>
          </a:p>
        </p:txBody>
      </p:sp>
      <p:sp>
        <p:nvSpPr>
          <p:cNvPr id="58372" name="Text Box 4">
            <a:extLst>
              <a:ext uri="{FF2B5EF4-FFF2-40B4-BE49-F238E27FC236}">
                <a16:creationId xmlns:a16="http://schemas.microsoft.com/office/drawing/2014/main" id="{B1F87092-AA90-48A6-AB0A-D79943CB5DE4}"/>
              </a:ext>
            </a:extLst>
          </p:cNvPr>
          <p:cNvSpPr txBox="1">
            <a:spLocks noChangeArrowheads="1"/>
          </p:cNvSpPr>
          <p:nvPr/>
        </p:nvSpPr>
        <p:spPr bwMode="auto">
          <a:xfrm>
            <a:off x="2587625" y="228600"/>
            <a:ext cx="3479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accent2"/>
                </a:solidFill>
              </a:rPr>
              <a:t>5.2.1 I/O</a:t>
            </a:r>
            <a:r>
              <a:rPr lang="zh-CN" altLang="en-US" sz="4400">
                <a:solidFill>
                  <a:schemeClr val="accent2"/>
                </a:solidFill>
              </a:rPr>
              <a:t>设备</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6">
            <a:extLst>
              <a:ext uri="{FF2B5EF4-FFF2-40B4-BE49-F238E27FC236}">
                <a16:creationId xmlns:a16="http://schemas.microsoft.com/office/drawing/2014/main" id="{3E09758E-8A39-4E79-AD57-B83BE7602D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E59B9CE-A566-4C9B-9811-59309AF86D4E}" type="slidenum">
              <a:rPr lang="en-US" altLang="zh-CN" sz="1400" smtClean="0">
                <a:latin typeface="宋体" panose="02010600030101010101" pitchFamily="2" charset="-122"/>
              </a:rPr>
              <a:pPr>
                <a:spcBef>
                  <a:spcPct val="0"/>
                </a:spcBef>
                <a:buFontTx/>
                <a:buNone/>
              </a:pPr>
              <a:t>26</a:t>
            </a:fld>
            <a:endParaRPr lang="en-US" altLang="zh-CN" sz="1400">
              <a:latin typeface="宋体" panose="02010600030101010101" pitchFamily="2" charset="-122"/>
            </a:endParaRPr>
          </a:p>
        </p:txBody>
      </p:sp>
      <p:sp>
        <p:nvSpPr>
          <p:cNvPr id="82947" name="Rectangle 2">
            <a:extLst>
              <a:ext uri="{FF2B5EF4-FFF2-40B4-BE49-F238E27FC236}">
                <a16:creationId xmlns:a16="http://schemas.microsoft.com/office/drawing/2014/main" id="{EF2C5F24-E5DD-4F5D-B2E6-EADF8C228D22}"/>
              </a:ext>
            </a:extLst>
          </p:cNvPr>
          <p:cNvSpPr>
            <a:spLocks noGrp="1" noChangeArrowheads="1"/>
          </p:cNvSpPr>
          <p:nvPr>
            <p:ph type="title"/>
          </p:nvPr>
        </p:nvSpPr>
        <p:spPr>
          <a:xfrm>
            <a:off x="457200" y="274638"/>
            <a:ext cx="8229600" cy="777875"/>
          </a:xfrm>
        </p:spPr>
        <p:txBody>
          <a:bodyPr/>
          <a:lstStyle/>
          <a:p>
            <a:pPr eaLnBrk="1" hangingPunct="1">
              <a:lnSpc>
                <a:spcPct val="120000"/>
              </a:lnSpc>
              <a:defRPr/>
            </a:pPr>
            <a:r>
              <a:rPr lang="en-US" altLang="zh-CN" sz="3200" b="1" dirty="0">
                <a:solidFill>
                  <a:srgbClr val="0000CC"/>
                </a:solidFill>
                <a:latin typeface="+mn-ea"/>
                <a:ea typeface="+mn-ea"/>
              </a:rPr>
              <a:t>2</a:t>
            </a:r>
            <a:r>
              <a:rPr lang="zh-CN" altLang="en-US" sz="3200" b="1" dirty="0">
                <a:solidFill>
                  <a:srgbClr val="0000CC"/>
                </a:solidFill>
                <a:latin typeface="+mn-ea"/>
                <a:ea typeface="+mn-ea"/>
              </a:rPr>
              <a:t>、设备与控制器之间的接口</a:t>
            </a:r>
            <a:endParaRPr lang="zh-CN" altLang="en-US" sz="3200" b="1" dirty="0">
              <a:latin typeface="+mn-ea"/>
              <a:ea typeface="+mn-ea"/>
            </a:endParaRPr>
          </a:p>
        </p:txBody>
      </p:sp>
      <p:sp>
        <p:nvSpPr>
          <p:cNvPr id="242691" name="Rectangle 3">
            <a:extLst>
              <a:ext uri="{FF2B5EF4-FFF2-40B4-BE49-F238E27FC236}">
                <a16:creationId xmlns:a16="http://schemas.microsoft.com/office/drawing/2014/main" id="{A54BD5F6-CA77-4D1E-A9C1-C12FA908D96D}"/>
              </a:ext>
            </a:extLst>
          </p:cNvPr>
          <p:cNvSpPr>
            <a:spLocks noGrp="1" noChangeArrowheads="1"/>
          </p:cNvSpPr>
          <p:nvPr>
            <p:ph type="body" sz="half" idx="1"/>
          </p:nvPr>
        </p:nvSpPr>
        <p:spPr>
          <a:xfrm>
            <a:off x="684213" y="1125538"/>
            <a:ext cx="7488237" cy="5399087"/>
          </a:xfrm>
        </p:spPr>
        <p:txBody>
          <a:bodyPr/>
          <a:lstStyle/>
          <a:p>
            <a:pPr eaLnBrk="1" hangingPunct="1">
              <a:lnSpc>
                <a:spcPct val="90000"/>
              </a:lnSpc>
              <a:defRPr/>
            </a:pPr>
            <a:r>
              <a:rPr lang="en-US" altLang="zh-CN" sz="2400" b="1" dirty="0">
                <a:effectLst>
                  <a:outerShdw blurRad="38100" dist="38100" dir="2700000" algn="tl">
                    <a:srgbClr val="C0C0C0"/>
                  </a:outerShdw>
                </a:effectLst>
                <a:latin typeface="+mn-ea"/>
              </a:rPr>
              <a:t>CPU―――</a:t>
            </a:r>
            <a:r>
              <a:rPr lang="zh-CN" altLang="en-US" sz="2400" b="1" dirty="0">
                <a:effectLst>
                  <a:outerShdw blurRad="38100" dist="38100" dir="2700000" algn="tl">
                    <a:srgbClr val="C0C0C0"/>
                  </a:outerShdw>
                </a:effectLst>
                <a:latin typeface="+mn-ea"/>
              </a:rPr>
              <a:t>控制器</a:t>
            </a:r>
            <a:r>
              <a:rPr lang="en-US" altLang="zh-CN" sz="2400" b="1" dirty="0">
                <a:effectLst>
                  <a:outerShdw blurRad="38100" dist="38100" dir="2700000" algn="tl">
                    <a:srgbClr val="C0C0C0"/>
                  </a:outerShdw>
                </a:effectLst>
                <a:latin typeface="+mn-ea"/>
              </a:rPr>
              <a:t>―――</a:t>
            </a:r>
            <a:r>
              <a:rPr lang="zh-CN" altLang="en-US" sz="2400" b="1" dirty="0">
                <a:effectLst>
                  <a:outerShdw blurRad="38100" dist="38100" dir="2700000" algn="tl">
                    <a:srgbClr val="C0C0C0"/>
                  </a:outerShdw>
                </a:effectLst>
                <a:latin typeface="+mn-ea"/>
              </a:rPr>
              <a:t>设备</a:t>
            </a: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r>
              <a:rPr lang="zh-CN" altLang="en-US" sz="2400" b="1" dirty="0">
                <a:latin typeface="+mn-ea"/>
              </a:rPr>
              <a:t>三种信号：</a:t>
            </a:r>
          </a:p>
          <a:p>
            <a:pPr lvl="1" eaLnBrk="1" hangingPunct="1">
              <a:lnSpc>
                <a:spcPct val="90000"/>
              </a:lnSpc>
              <a:buFontTx/>
              <a:buNone/>
              <a:defRPr/>
            </a:pPr>
            <a:r>
              <a:rPr lang="zh-CN" altLang="en-US" sz="2400" b="1" dirty="0">
                <a:latin typeface="+mn-ea"/>
              </a:rPr>
              <a:t>（</a:t>
            </a:r>
            <a:r>
              <a:rPr lang="en-US" altLang="zh-CN" sz="2400" b="1" dirty="0">
                <a:latin typeface="+mn-ea"/>
              </a:rPr>
              <a:t>1</a:t>
            </a:r>
            <a:r>
              <a:rPr lang="zh-CN" altLang="en-US" sz="2400" b="1" dirty="0">
                <a:latin typeface="+mn-ea"/>
              </a:rPr>
              <a:t>）数据信号：双向，有缓存</a:t>
            </a:r>
          </a:p>
          <a:p>
            <a:pPr lvl="1" eaLnBrk="1" hangingPunct="1">
              <a:lnSpc>
                <a:spcPct val="90000"/>
              </a:lnSpc>
              <a:buFontTx/>
              <a:buNone/>
              <a:defRPr/>
            </a:pPr>
            <a:r>
              <a:rPr lang="zh-CN" altLang="en-US" sz="2400" b="1" dirty="0">
                <a:latin typeface="+mn-ea"/>
              </a:rPr>
              <a:t>（</a:t>
            </a:r>
            <a:r>
              <a:rPr lang="en-US" altLang="zh-CN" sz="2400" b="1" dirty="0">
                <a:latin typeface="+mn-ea"/>
              </a:rPr>
              <a:t>2</a:t>
            </a:r>
            <a:r>
              <a:rPr lang="zh-CN" altLang="en-US" sz="2400" b="1" dirty="0">
                <a:latin typeface="+mn-ea"/>
              </a:rPr>
              <a:t>）控制信号：控制器发给设备；要求其完成相关操作</a:t>
            </a:r>
          </a:p>
          <a:p>
            <a:pPr lvl="1" eaLnBrk="1" hangingPunct="1">
              <a:lnSpc>
                <a:spcPct val="90000"/>
              </a:lnSpc>
              <a:buFontTx/>
              <a:buNone/>
              <a:defRPr/>
            </a:pPr>
            <a:r>
              <a:rPr lang="zh-CN" altLang="en-US" sz="2400" b="1" dirty="0">
                <a:latin typeface="+mn-ea"/>
              </a:rPr>
              <a:t>（</a:t>
            </a:r>
            <a:r>
              <a:rPr lang="en-US" altLang="zh-CN" sz="2400" b="1" dirty="0">
                <a:latin typeface="+mn-ea"/>
              </a:rPr>
              <a:t>3</a:t>
            </a:r>
            <a:r>
              <a:rPr lang="zh-CN" altLang="en-US" sz="2400" b="1" dirty="0">
                <a:latin typeface="+mn-ea"/>
              </a:rPr>
              <a:t>）状态信号：传送指示设备当前状态的信号</a:t>
            </a:r>
            <a:r>
              <a:rPr lang="zh-CN" altLang="en-US" sz="2400" b="1" dirty="0">
                <a:effectLst>
                  <a:outerShdw blurRad="38100" dist="38100" dir="2700000" algn="tl">
                    <a:srgbClr val="C0C0C0"/>
                  </a:outerShdw>
                </a:effectLst>
                <a:latin typeface="+mn-ea"/>
              </a:rPr>
              <a:t>；</a:t>
            </a:r>
          </a:p>
        </p:txBody>
      </p:sp>
      <p:sp>
        <p:nvSpPr>
          <p:cNvPr id="82949" name="Text Box 6">
            <a:extLst>
              <a:ext uri="{FF2B5EF4-FFF2-40B4-BE49-F238E27FC236}">
                <a16:creationId xmlns:a16="http://schemas.microsoft.com/office/drawing/2014/main" id="{BD3E9C8F-A45D-4EAB-9AF2-D448455A0EE8}"/>
              </a:ext>
            </a:extLst>
          </p:cNvPr>
          <p:cNvSpPr txBox="1">
            <a:spLocks noChangeArrowheads="1"/>
          </p:cNvSpPr>
          <p:nvPr/>
        </p:nvSpPr>
        <p:spPr bwMode="auto">
          <a:xfrm>
            <a:off x="3200400" y="3946525"/>
            <a:ext cx="2624138" cy="368300"/>
          </a:xfrm>
          <a:prstGeom prst="rect">
            <a:avLst/>
          </a:prstGeom>
          <a:solidFill>
            <a:srgbClr val="FFC000"/>
          </a:solidFill>
          <a:ln>
            <a:noFill/>
          </a:ln>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defRPr/>
            </a:pPr>
            <a:r>
              <a:rPr kumimoji="1" lang="zh-CN" altLang="en-US" sz="1800" b="1" dirty="0">
                <a:latin typeface="+mn-ea"/>
                <a:ea typeface="+mn-ea"/>
              </a:rPr>
              <a:t>设备与控制器间的接口</a:t>
            </a:r>
            <a:r>
              <a:rPr kumimoji="1" lang="zh-CN" altLang="en-US" sz="1800" dirty="0">
                <a:latin typeface="+mn-ea"/>
                <a:ea typeface="+mn-ea"/>
              </a:rPr>
              <a:t> </a:t>
            </a:r>
          </a:p>
        </p:txBody>
      </p:sp>
      <p:graphicFrame>
        <p:nvGraphicFramePr>
          <p:cNvPr id="59398" name="Object 2">
            <a:extLst>
              <a:ext uri="{FF2B5EF4-FFF2-40B4-BE49-F238E27FC236}">
                <a16:creationId xmlns:a16="http://schemas.microsoft.com/office/drawing/2014/main" id="{9242AAD2-EFDD-4325-B6EE-0FF1A3D6220A}"/>
              </a:ext>
            </a:extLst>
          </p:cNvPr>
          <p:cNvGraphicFramePr>
            <a:graphicFrameLocks noChangeAspect="1"/>
          </p:cNvGraphicFramePr>
          <p:nvPr/>
        </p:nvGraphicFramePr>
        <p:xfrm>
          <a:off x="755650" y="1557338"/>
          <a:ext cx="7515225" cy="2338387"/>
        </p:xfrm>
        <a:graphic>
          <a:graphicData uri="http://schemas.openxmlformats.org/presentationml/2006/ole">
            <mc:AlternateContent xmlns:mc="http://schemas.openxmlformats.org/markup-compatibility/2006">
              <mc:Choice xmlns:v="urn:schemas-microsoft-com:vml" Requires="v">
                <p:oleObj spid="_x0000_s6148" name="Visio" r:id="rId3" imgW="2873045" imgH="893064" progId="Visio.Drawing.11">
                  <p:embed/>
                </p:oleObj>
              </mc:Choice>
              <mc:Fallback>
                <p:oleObj name="Visio" r:id="rId3" imgW="2873045" imgH="893064"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557338"/>
                        <a:ext cx="7515225" cy="23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灯片编号占位符 3">
            <a:extLst>
              <a:ext uri="{FF2B5EF4-FFF2-40B4-BE49-F238E27FC236}">
                <a16:creationId xmlns:a16="http://schemas.microsoft.com/office/drawing/2014/main" id="{D9A327DD-943D-4EE3-81D7-CE6E790322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284D4EA-06B3-4ABB-8E45-7B01BB58B7C6}" type="slidenum">
              <a:rPr lang="en-US" altLang="zh-CN" sz="1400" smtClean="0"/>
              <a:pPr>
                <a:spcBef>
                  <a:spcPct val="0"/>
                </a:spcBef>
                <a:buFontTx/>
                <a:buNone/>
              </a:pPr>
              <a:t>27</a:t>
            </a:fld>
            <a:endParaRPr lang="en-US" altLang="zh-CN" sz="1400"/>
          </a:p>
        </p:txBody>
      </p:sp>
      <p:sp>
        <p:nvSpPr>
          <p:cNvPr id="60419" name="灯片编号占位符 5">
            <a:extLst>
              <a:ext uri="{FF2B5EF4-FFF2-40B4-BE49-F238E27FC236}">
                <a16:creationId xmlns:a16="http://schemas.microsoft.com/office/drawing/2014/main" id="{3CCBBC13-A06C-428B-A505-C70806AB965F}"/>
              </a:ext>
            </a:extLst>
          </p:cNvPr>
          <p:cNvSpPr txBox="1">
            <a:spLocks noGrp="1"/>
          </p:cNvSpPr>
          <p:nvPr/>
        </p:nvSpPr>
        <p:spPr bwMode="auto">
          <a:xfrm>
            <a:off x="7073900" y="6248400"/>
            <a:ext cx="1906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D9621D2C-4CC6-4147-A6FC-EDE3492ADAC5}" type="slidenum">
              <a:rPr lang="en-US" altLang="zh-CN" sz="1400"/>
              <a:pPr algn="r" eaLnBrk="1" hangingPunct="1">
                <a:spcBef>
                  <a:spcPct val="0"/>
                </a:spcBef>
                <a:buFontTx/>
                <a:buNone/>
              </a:pPr>
              <a:t>27</a:t>
            </a:fld>
            <a:endParaRPr lang="en-US" altLang="zh-CN" sz="1400"/>
          </a:p>
        </p:txBody>
      </p:sp>
      <p:sp>
        <p:nvSpPr>
          <p:cNvPr id="393223" name="内容占位符 9">
            <a:extLst>
              <a:ext uri="{FF2B5EF4-FFF2-40B4-BE49-F238E27FC236}">
                <a16:creationId xmlns:a16="http://schemas.microsoft.com/office/drawing/2014/main" id="{329818D8-EA9C-4386-B013-5320F9739555}"/>
              </a:ext>
            </a:extLst>
          </p:cNvPr>
          <p:cNvSpPr>
            <a:spLocks noGrp="1"/>
          </p:cNvSpPr>
          <p:nvPr>
            <p:ph idx="4294967295"/>
          </p:nvPr>
        </p:nvSpPr>
        <p:spPr/>
        <p:txBody>
          <a:bodyPr/>
          <a:lstStyle/>
          <a:p>
            <a:pPr eaLnBrk="1" hangingPunct="1">
              <a:defRPr/>
            </a:pPr>
            <a:r>
              <a:rPr lang="zh-CN" altLang="en-US" sz="2800" dirty="0">
                <a:latin typeface="+mn-ea"/>
              </a:rPr>
              <a:t>设备控制器职责：控制一个或者多个</a:t>
            </a:r>
            <a:r>
              <a:rPr lang="en-US" altLang="zh-CN" sz="2800" dirty="0">
                <a:latin typeface="+mn-ea"/>
              </a:rPr>
              <a:t>I/O</a:t>
            </a:r>
            <a:r>
              <a:rPr lang="zh-CN" altLang="en-US" sz="2800" dirty="0">
                <a:latin typeface="+mn-ea"/>
              </a:rPr>
              <a:t>设备，以实现</a:t>
            </a:r>
            <a:r>
              <a:rPr lang="en-US" altLang="zh-CN" sz="2800" dirty="0">
                <a:latin typeface="+mn-ea"/>
              </a:rPr>
              <a:t>I/O</a:t>
            </a:r>
            <a:r>
              <a:rPr lang="zh-CN" altLang="en-US" sz="2800" dirty="0">
                <a:latin typeface="+mn-ea"/>
              </a:rPr>
              <a:t>设备和计算机之间的数据交换。</a:t>
            </a:r>
          </a:p>
          <a:p>
            <a:pPr eaLnBrk="1" hangingPunct="1">
              <a:defRPr/>
            </a:pPr>
            <a:r>
              <a:rPr lang="zh-CN" altLang="en-US" sz="2800" dirty="0">
                <a:latin typeface="+mn-ea"/>
              </a:rPr>
              <a:t>微机、小型机中控制器</a:t>
            </a:r>
            <a:r>
              <a:rPr lang="zh-CN" altLang="en-US" sz="2800" dirty="0"/>
              <a:t>常做成印刷电路卡形式</a:t>
            </a:r>
            <a:r>
              <a:rPr lang="en-US" altLang="zh-CN" sz="2800" dirty="0">
                <a:latin typeface="+mn-ea"/>
              </a:rPr>
              <a:t>—</a:t>
            </a:r>
            <a:r>
              <a:rPr lang="zh-CN" altLang="en-US" sz="2800" dirty="0">
                <a:latin typeface="+mn-ea"/>
              </a:rPr>
              <a:t>接口卡</a:t>
            </a:r>
            <a:endParaRPr lang="en-US" altLang="zh-CN" sz="2800" dirty="0">
              <a:latin typeface="+mn-ea"/>
            </a:endParaRPr>
          </a:p>
          <a:p>
            <a:pPr eaLnBrk="1" hangingPunct="1">
              <a:defRPr/>
            </a:pPr>
            <a:r>
              <a:rPr lang="zh-CN" altLang="en-US" sz="2800" dirty="0">
                <a:latin typeface="+mn-ea"/>
              </a:rPr>
              <a:t>设备控制器是一个可编址的设备，可控制多个设备并为它们编址</a:t>
            </a:r>
            <a:r>
              <a:rPr lang="en-US" altLang="zh-CN" sz="2800" dirty="0">
                <a:latin typeface="+mn-ea"/>
              </a:rPr>
              <a:t>,</a:t>
            </a:r>
            <a:r>
              <a:rPr lang="zh-CN" altLang="en-US" sz="2800" dirty="0"/>
              <a:t>以实现</a:t>
            </a:r>
            <a:r>
              <a:rPr lang="en-US" altLang="zh-CN" sz="2800" dirty="0"/>
              <a:t>I/O</a:t>
            </a:r>
            <a:r>
              <a:rPr lang="zh-CN" altLang="en-US" sz="2800" dirty="0"/>
              <a:t>设备和计算机之间的数据交换，</a:t>
            </a:r>
            <a:r>
              <a:rPr lang="zh-CN" altLang="en-US" sz="2800" dirty="0">
                <a:solidFill>
                  <a:srgbClr val="FF0000"/>
                </a:solidFill>
              </a:rPr>
              <a:t>减轻</a:t>
            </a:r>
            <a:r>
              <a:rPr lang="en-US" altLang="zh-CN" sz="2800" dirty="0">
                <a:solidFill>
                  <a:srgbClr val="FF0000"/>
                </a:solidFill>
              </a:rPr>
              <a:t>CPU</a:t>
            </a:r>
            <a:r>
              <a:rPr lang="zh-CN" altLang="en-US" sz="2800" dirty="0">
                <a:solidFill>
                  <a:srgbClr val="FF0000"/>
                </a:solidFill>
              </a:rPr>
              <a:t>的负担</a:t>
            </a:r>
            <a:r>
              <a:rPr lang="zh-CN" altLang="en-US" sz="2800" dirty="0"/>
              <a:t>。</a:t>
            </a:r>
            <a:endParaRPr lang="en-US" altLang="zh-CN" sz="2800" dirty="0"/>
          </a:p>
          <a:p>
            <a:pPr eaLnBrk="1" hangingPunct="1">
              <a:defRPr/>
            </a:pPr>
            <a:r>
              <a:rPr lang="zh-CN" altLang="en-US" sz="2800" dirty="0">
                <a:latin typeface="+mn-ea"/>
              </a:rPr>
              <a:t>设备控制器可分为</a:t>
            </a:r>
            <a:r>
              <a:rPr lang="zh-CN" altLang="en-US" sz="2800" dirty="0">
                <a:solidFill>
                  <a:srgbClr val="0000CC"/>
                </a:solidFill>
                <a:latin typeface="+mn-ea"/>
              </a:rPr>
              <a:t>控制块设备的控制器</a:t>
            </a:r>
            <a:r>
              <a:rPr lang="zh-CN" altLang="en-US" sz="2800" dirty="0">
                <a:latin typeface="+mn-ea"/>
              </a:rPr>
              <a:t>和</a:t>
            </a:r>
            <a:r>
              <a:rPr lang="zh-CN" altLang="en-US" sz="2800" dirty="0">
                <a:solidFill>
                  <a:srgbClr val="0000CC"/>
                </a:solidFill>
                <a:latin typeface="+mn-ea"/>
              </a:rPr>
              <a:t>控制字符设备的控制器</a:t>
            </a:r>
            <a:r>
              <a:rPr lang="zh-CN" altLang="en-US" sz="2800" dirty="0">
                <a:latin typeface="+mn-ea"/>
              </a:rPr>
              <a:t>两类。</a:t>
            </a:r>
            <a:endParaRPr lang="en-US" altLang="zh-CN" sz="2800" dirty="0">
              <a:latin typeface="+mn-ea"/>
            </a:endParaRPr>
          </a:p>
          <a:p>
            <a:pPr eaLnBrk="1" hangingPunct="1">
              <a:defRPr/>
            </a:pPr>
            <a:endParaRPr lang="zh-CN" altLang="en-US" sz="2800" b="1" dirty="0">
              <a:latin typeface="+mn-ea"/>
            </a:endParaRPr>
          </a:p>
        </p:txBody>
      </p:sp>
      <p:sp>
        <p:nvSpPr>
          <p:cNvPr id="12" name="Rectangle 2">
            <a:extLst>
              <a:ext uri="{FF2B5EF4-FFF2-40B4-BE49-F238E27FC236}">
                <a16:creationId xmlns:a16="http://schemas.microsoft.com/office/drawing/2014/main" id="{F0F06E72-A281-4E75-8CE4-100D63DF2434}"/>
              </a:ext>
            </a:extLst>
          </p:cNvPr>
          <p:cNvSpPr txBox="1">
            <a:spLocks noChangeArrowheads="1"/>
          </p:cNvSpPr>
          <p:nvPr/>
        </p:nvSpPr>
        <p:spPr>
          <a:xfrm>
            <a:off x="457200" y="274638"/>
            <a:ext cx="8229600" cy="706437"/>
          </a:xfrm>
          <a:prstGeom prst="rect">
            <a:avLst/>
          </a:prstGeom>
        </p:spPr>
        <p:txBody>
          <a:bodyPr/>
          <a:lstStyle/>
          <a:p>
            <a:pPr algn="ctr" eaLnBrk="1" hangingPunct="1">
              <a:lnSpc>
                <a:spcPct val="120000"/>
              </a:lnSpc>
              <a:defRPr/>
            </a:pPr>
            <a:r>
              <a:rPr lang="en-US" altLang="zh-CN" sz="3600" b="1" kern="0" dirty="0">
                <a:solidFill>
                  <a:srgbClr val="FF6600"/>
                </a:solidFill>
                <a:latin typeface="楷体_GB2312" pitchFamily="49" charset="-122"/>
                <a:ea typeface="楷体_GB2312" pitchFamily="49" charset="-122"/>
                <a:cs typeface="+mj-cs"/>
              </a:rPr>
              <a:t>5.2.2  </a:t>
            </a:r>
            <a:r>
              <a:rPr lang="zh-CN" altLang="en-US" sz="3600" b="1" kern="0" dirty="0">
                <a:solidFill>
                  <a:srgbClr val="FF6600"/>
                </a:solidFill>
                <a:latin typeface="楷体_GB2312" pitchFamily="49" charset="-122"/>
                <a:ea typeface="楷体_GB2312" pitchFamily="49" charset="-122"/>
                <a:cs typeface="+mj-cs"/>
              </a:rPr>
              <a:t>设备控制器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93223">
                                            <p:txEl>
                                              <p:pRg st="0" end="0"/>
                                            </p:txEl>
                                          </p:spTgt>
                                        </p:tgtEl>
                                        <p:attrNameLst>
                                          <p:attrName>style.visibility</p:attrName>
                                        </p:attrNameLst>
                                      </p:cBhvr>
                                      <p:to>
                                        <p:strVal val="visible"/>
                                      </p:to>
                                    </p:set>
                                    <p:animEffect transition="in" filter="slide(fromBottom)">
                                      <p:cBhvr>
                                        <p:cTn id="7" dur="500"/>
                                        <p:tgtEl>
                                          <p:spTgt spid="3932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93223">
                                            <p:txEl>
                                              <p:pRg st="1" end="1"/>
                                            </p:txEl>
                                          </p:spTgt>
                                        </p:tgtEl>
                                        <p:attrNameLst>
                                          <p:attrName>style.visibility</p:attrName>
                                        </p:attrNameLst>
                                      </p:cBhvr>
                                      <p:to>
                                        <p:strVal val="visible"/>
                                      </p:to>
                                    </p:set>
                                    <p:animEffect transition="in" filter="slide(fromBottom)">
                                      <p:cBhvr>
                                        <p:cTn id="12" dur="500"/>
                                        <p:tgtEl>
                                          <p:spTgt spid="3932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93223">
                                            <p:txEl>
                                              <p:pRg st="2" end="2"/>
                                            </p:txEl>
                                          </p:spTgt>
                                        </p:tgtEl>
                                        <p:attrNameLst>
                                          <p:attrName>style.visibility</p:attrName>
                                        </p:attrNameLst>
                                      </p:cBhvr>
                                      <p:to>
                                        <p:strVal val="visible"/>
                                      </p:to>
                                    </p:set>
                                    <p:animEffect transition="in" filter="slide(fromBottom)">
                                      <p:cBhvr>
                                        <p:cTn id="17" dur="500"/>
                                        <p:tgtEl>
                                          <p:spTgt spid="3932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93223">
                                            <p:txEl>
                                              <p:pRg st="3" end="3"/>
                                            </p:txEl>
                                          </p:spTgt>
                                        </p:tgtEl>
                                        <p:attrNameLst>
                                          <p:attrName>style.visibility</p:attrName>
                                        </p:attrNameLst>
                                      </p:cBhvr>
                                      <p:to>
                                        <p:strVal val="visible"/>
                                      </p:to>
                                    </p:set>
                                    <p:animEffect transition="in" filter="slide(fromBottom)">
                                      <p:cBhvr>
                                        <p:cTn id="22" dur="500"/>
                                        <p:tgtEl>
                                          <p:spTgt spid="3932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6">
            <a:extLst>
              <a:ext uri="{FF2B5EF4-FFF2-40B4-BE49-F238E27FC236}">
                <a16:creationId xmlns:a16="http://schemas.microsoft.com/office/drawing/2014/main" id="{13866729-A1E5-449C-8E75-C0899DEF16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2356043-29A5-4BB7-9947-81BEF7F90793}" type="slidenum">
              <a:rPr lang="en-US" altLang="zh-CN" sz="1400" smtClean="0"/>
              <a:pPr>
                <a:spcBef>
                  <a:spcPct val="0"/>
                </a:spcBef>
                <a:buFontTx/>
                <a:buNone/>
              </a:pPr>
              <a:t>28</a:t>
            </a:fld>
            <a:endParaRPr lang="en-US" altLang="zh-CN" sz="1400"/>
          </a:p>
        </p:txBody>
      </p:sp>
      <p:sp>
        <p:nvSpPr>
          <p:cNvPr id="62467" name="Rectangle 2">
            <a:extLst>
              <a:ext uri="{FF2B5EF4-FFF2-40B4-BE49-F238E27FC236}">
                <a16:creationId xmlns:a16="http://schemas.microsoft.com/office/drawing/2014/main" id="{1283F179-D162-447F-815F-58CB93E3A095}"/>
              </a:ext>
            </a:extLst>
          </p:cNvPr>
          <p:cNvSpPr>
            <a:spLocks noGrp="1" noChangeArrowheads="1"/>
          </p:cNvSpPr>
          <p:nvPr>
            <p:ph type="title"/>
          </p:nvPr>
        </p:nvSpPr>
        <p:spPr>
          <a:xfrm>
            <a:off x="457200" y="274638"/>
            <a:ext cx="8229600" cy="706437"/>
          </a:xfrm>
        </p:spPr>
        <p:txBody>
          <a:bodyPr/>
          <a:lstStyle/>
          <a:p>
            <a:pPr eaLnBrk="1" hangingPunct="1">
              <a:lnSpc>
                <a:spcPct val="120000"/>
              </a:lnSpc>
            </a:pPr>
            <a:r>
              <a:rPr lang="en-US" altLang="zh-CN" sz="3600" b="1">
                <a:solidFill>
                  <a:srgbClr val="FF6600"/>
                </a:solidFill>
                <a:latin typeface="楷体_GB2312" pitchFamily="49" charset="-122"/>
                <a:ea typeface="楷体_GB2312" pitchFamily="49" charset="-122"/>
              </a:rPr>
              <a:t>5.2.2  </a:t>
            </a:r>
            <a:r>
              <a:rPr lang="zh-CN" altLang="en-US" sz="3600" b="1">
                <a:solidFill>
                  <a:srgbClr val="FF6600"/>
                </a:solidFill>
                <a:latin typeface="楷体_GB2312" pitchFamily="49" charset="-122"/>
                <a:ea typeface="楷体_GB2312" pitchFamily="49" charset="-122"/>
              </a:rPr>
              <a:t>设备控制器</a:t>
            </a:r>
          </a:p>
        </p:txBody>
      </p:sp>
      <p:sp>
        <p:nvSpPr>
          <p:cNvPr id="243715" name="Rectangle 3">
            <a:extLst>
              <a:ext uri="{FF2B5EF4-FFF2-40B4-BE49-F238E27FC236}">
                <a16:creationId xmlns:a16="http://schemas.microsoft.com/office/drawing/2014/main" id="{8C009CBC-C46C-400F-9D11-65E31A0547E4}"/>
              </a:ext>
            </a:extLst>
          </p:cNvPr>
          <p:cNvSpPr>
            <a:spLocks noGrp="1" noChangeArrowheads="1"/>
          </p:cNvSpPr>
          <p:nvPr>
            <p:ph type="body" sz="half" idx="1"/>
          </p:nvPr>
        </p:nvSpPr>
        <p:spPr>
          <a:xfrm>
            <a:off x="323850" y="1268413"/>
            <a:ext cx="8531225" cy="4895850"/>
          </a:xfrm>
        </p:spPr>
        <p:txBody>
          <a:bodyPr/>
          <a:lstStyle/>
          <a:p>
            <a:pPr eaLnBrk="1" hangingPunct="1">
              <a:buFontTx/>
              <a:buNone/>
              <a:defRPr/>
            </a:pPr>
            <a:r>
              <a:rPr lang="en-US" altLang="zh-CN" sz="2800" b="1" dirty="0">
                <a:solidFill>
                  <a:srgbClr val="0033CC"/>
                </a:solidFill>
                <a:effectLst>
                  <a:outerShdw blurRad="38100" dist="38100" dir="2700000" algn="tl">
                    <a:srgbClr val="C0C0C0"/>
                  </a:outerShdw>
                </a:effectLst>
                <a:latin typeface="+mn-ea"/>
              </a:rPr>
              <a:t>1</a:t>
            </a:r>
            <a:r>
              <a:rPr lang="zh-CN" altLang="en-US" sz="2800" b="1" dirty="0">
                <a:solidFill>
                  <a:srgbClr val="0033CC"/>
                </a:solidFill>
                <a:effectLst>
                  <a:outerShdw blurRad="38100" dist="38100" dir="2700000" algn="tl">
                    <a:srgbClr val="C0C0C0"/>
                  </a:outerShdw>
                </a:effectLst>
                <a:latin typeface="+mn-ea"/>
              </a:rPr>
              <a:t>、</a:t>
            </a:r>
            <a:r>
              <a:rPr lang="zh-CN" altLang="en-US" sz="2800" b="1" dirty="0">
                <a:solidFill>
                  <a:srgbClr val="0033CC"/>
                </a:solidFill>
                <a:latin typeface="+mn-ea"/>
              </a:rPr>
              <a:t>功能：接收</a:t>
            </a:r>
            <a:r>
              <a:rPr lang="en-US" altLang="zh-CN" sz="2800" b="1" dirty="0">
                <a:solidFill>
                  <a:srgbClr val="0033CC"/>
                </a:solidFill>
                <a:latin typeface="+mn-ea"/>
              </a:rPr>
              <a:t>CPU</a:t>
            </a:r>
            <a:r>
              <a:rPr lang="zh-CN" altLang="en-US" sz="2800" b="1" dirty="0">
                <a:solidFill>
                  <a:srgbClr val="0033CC"/>
                </a:solidFill>
                <a:latin typeface="+mn-ea"/>
              </a:rPr>
              <a:t>命令，控制</a:t>
            </a:r>
            <a:r>
              <a:rPr lang="en-US" altLang="zh-CN" sz="2800" b="1" dirty="0">
                <a:solidFill>
                  <a:srgbClr val="0033CC"/>
                </a:solidFill>
                <a:latin typeface="+mn-ea"/>
              </a:rPr>
              <a:t>I/O</a:t>
            </a:r>
            <a:r>
              <a:rPr lang="zh-CN" altLang="en-US" sz="2800" b="1" dirty="0">
                <a:solidFill>
                  <a:srgbClr val="0033CC"/>
                </a:solidFill>
                <a:latin typeface="+mn-ea"/>
              </a:rPr>
              <a:t>设备工作，解放</a:t>
            </a:r>
            <a:r>
              <a:rPr lang="en-US" altLang="zh-CN" sz="2800" b="1" dirty="0">
                <a:solidFill>
                  <a:srgbClr val="0033CC"/>
                </a:solidFill>
                <a:latin typeface="+mn-ea"/>
              </a:rPr>
              <a:t>CPU.</a:t>
            </a:r>
          </a:p>
          <a:p>
            <a:pPr lvl="1" eaLnBrk="1" hangingPunct="1">
              <a:buFontTx/>
              <a:buNone/>
              <a:defRPr/>
            </a:pPr>
            <a:r>
              <a:rPr lang="en-US" altLang="zh-CN" sz="2400" b="1" dirty="0">
                <a:latin typeface="+mn-ea"/>
              </a:rPr>
              <a:t>1</a:t>
            </a:r>
            <a:r>
              <a:rPr lang="zh-CN" altLang="en-US" sz="2400" b="1" dirty="0">
                <a:latin typeface="+mn-ea"/>
              </a:rPr>
              <a:t>）接收和识别命令。</a:t>
            </a:r>
          </a:p>
          <a:p>
            <a:pPr lvl="2" eaLnBrk="1" hangingPunct="1">
              <a:buFontTx/>
              <a:buNone/>
              <a:defRPr/>
            </a:pPr>
            <a:r>
              <a:rPr lang="zh-CN" altLang="en-US" b="1" dirty="0">
                <a:latin typeface="+mn-ea"/>
              </a:rPr>
              <a:t>应有相应的</a:t>
            </a:r>
            <a:r>
              <a:rPr lang="en-US" altLang="zh-CN" b="1" dirty="0">
                <a:latin typeface="+mn-ea"/>
              </a:rPr>
              <a:t>Register</a:t>
            </a:r>
            <a:r>
              <a:rPr lang="zh-CN" altLang="en-US" b="1" dirty="0">
                <a:latin typeface="+mn-ea"/>
              </a:rPr>
              <a:t>来存放命令（“命令寄存器”）</a:t>
            </a:r>
          </a:p>
          <a:p>
            <a:pPr lvl="1" eaLnBrk="1" hangingPunct="1">
              <a:buFontTx/>
              <a:buNone/>
              <a:defRPr/>
            </a:pPr>
            <a:r>
              <a:rPr lang="en-US" altLang="zh-CN" sz="2400" b="1" dirty="0">
                <a:latin typeface="+mn-ea"/>
              </a:rPr>
              <a:t>2</a:t>
            </a:r>
            <a:r>
              <a:rPr lang="zh-CN" altLang="en-US" sz="2400" b="1" dirty="0">
                <a:latin typeface="+mn-ea"/>
              </a:rPr>
              <a:t>）数据交换</a:t>
            </a:r>
          </a:p>
          <a:p>
            <a:pPr lvl="2" eaLnBrk="1" hangingPunct="1">
              <a:buFontTx/>
              <a:buNone/>
              <a:defRPr/>
            </a:pPr>
            <a:r>
              <a:rPr lang="en-US" altLang="zh-CN" b="1" dirty="0">
                <a:latin typeface="+mn-ea"/>
              </a:rPr>
              <a:t>CPU——</a:t>
            </a:r>
            <a:r>
              <a:rPr lang="zh-CN" altLang="en-US" b="1" dirty="0">
                <a:latin typeface="+mn-ea"/>
              </a:rPr>
              <a:t>控制器的数据寄存器</a:t>
            </a:r>
            <a:r>
              <a:rPr lang="en-US" altLang="zh-CN" b="1" dirty="0">
                <a:latin typeface="+mn-ea"/>
              </a:rPr>
              <a:t>——</a:t>
            </a:r>
            <a:r>
              <a:rPr lang="zh-CN" altLang="en-US" b="1" dirty="0">
                <a:latin typeface="+mn-ea"/>
              </a:rPr>
              <a:t>设备</a:t>
            </a:r>
          </a:p>
          <a:p>
            <a:pPr lvl="1" eaLnBrk="1" hangingPunct="1">
              <a:buFontTx/>
              <a:buNone/>
              <a:defRPr/>
            </a:pPr>
            <a:r>
              <a:rPr lang="en-US" altLang="zh-CN" sz="2400" b="1" dirty="0">
                <a:latin typeface="+mn-ea"/>
              </a:rPr>
              <a:t>3)</a:t>
            </a:r>
            <a:r>
              <a:rPr lang="zh-CN" altLang="en-US" sz="2400" b="1" dirty="0">
                <a:latin typeface="+mn-ea"/>
              </a:rPr>
              <a:t>设备状态的了解和报告</a:t>
            </a:r>
          </a:p>
          <a:p>
            <a:pPr lvl="2" eaLnBrk="1" hangingPunct="1">
              <a:buFontTx/>
              <a:buNone/>
              <a:defRPr/>
            </a:pPr>
            <a:r>
              <a:rPr lang="zh-CN" altLang="en-US" b="1" dirty="0">
                <a:latin typeface="+mn-ea"/>
              </a:rPr>
              <a:t>设备控制器中应用“状态寄存器” </a:t>
            </a:r>
          </a:p>
          <a:p>
            <a:pPr lvl="1" eaLnBrk="1" hangingPunct="1">
              <a:buFontTx/>
              <a:buNone/>
              <a:defRPr/>
            </a:pPr>
            <a:r>
              <a:rPr lang="en-US" altLang="zh-CN" sz="2400" b="1" dirty="0">
                <a:latin typeface="+mn-ea"/>
              </a:rPr>
              <a:t>4)</a:t>
            </a:r>
            <a:r>
              <a:rPr lang="zh-CN" altLang="en-US" sz="2400" b="1" dirty="0">
                <a:latin typeface="+mn-ea"/>
              </a:rPr>
              <a:t>地址识别</a:t>
            </a:r>
          </a:p>
          <a:p>
            <a:pPr lvl="2" eaLnBrk="1" hangingPunct="1">
              <a:buFontTx/>
              <a:buNone/>
              <a:defRPr/>
            </a:pPr>
            <a:r>
              <a:rPr lang="en-US" altLang="zh-CN" b="1" dirty="0">
                <a:latin typeface="+mn-ea"/>
              </a:rPr>
              <a:t>CPU</a:t>
            </a:r>
            <a:r>
              <a:rPr lang="zh-CN" altLang="en-US" b="1" dirty="0">
                <a:latin typeface="+mn-ea"/>
              </a:rPr>
              <a:t>通过“地址”与设备通信，设备控制器应能识别它所控制的设备地址以及其各寄存器的地址。</a:t>
            </a:r>
            <a:endParaRPr lang="en-US" altLang="zh-CN" b="1" dirty="0">
              <a:latin typeface="+mn-ea"/>
            </a:endParaRPr>
          </a:p>
          <a:p>
            <a:pPr lvl="1" eaLnBrk="1" hangingPunct="1">
              <a:buFontTx/>
              <a:buNone/>
              <a:defRPr/>
            </a:pPr>
            <a:r>
              <a:rPr lang="en-US" altLang="zh-CN" sz="2400" b="1" dirty="0">
                <a:latin typeface="+mn-ea"/>
              </a:rPr>
              <a:t>5)</a:t>
            </a:r>
            <a:r>
              <a:rPr lang="zh-CN" altLang="en-US" sz="2400" b="1" dirty="0">
                <a:latin typeface="+mn-ea"/>
              </a:rPr>
              <a:t>数据缓冲</a:t>
            </a:r>
          </a:p>
          <a:p>
            <a:pPr lvl="1" eaLnBrk="1" hangingPunct="1">
              <a:buFontTx/>
              <a:buNone/>
              <a:defRPr/>
            </a:pPr>
            <a:r>
              <a:rPr lang="en-US" altLang="zh-CN" sz="2400" b="1" dirty="0">
                <a:latin typeface="+mn-ea"/>
              </a:rPr>
              <a:t>6)</a:t>
            </a:r>
            <a:r>
              <a:rPr lang="zh-CN" altLang="en-US" sz="2400" b="1" dirty="0">
                <a:latin typeface="+mn-ea"/>
              </a:rPr>
              <a:t>差错控制</a:t>
            </a:r>
          </a:p>
          <a:p>
            <a:pPr lvl="2" eaLnBrk="1" hangingPunct="1">
              <a:buFontTx/>
              <a:buNone/>
              <a:defRPr/>
            </a:pPr>
            <a:endParaRPr lang="zh-CN" altLang="en-US" b="1" dirty="0">
              <a:latin typeface="+mn-ea"/>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a:extLst>
              <a:ext uri="{FF2B5EF4-FFF2-40B4-BE49-F238E27FC236}">
                <a16:creationId xmlns:a16="http://schemas.microsoft.com/office/drawing/2014/main" id="{6E55187F-2336-4DCF-9829-EE915CB4B1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58CDB90-6746-4CBF-9348-4DF0CCA8521B}" type="slidenum">
              <a:rPr lang="en-US" altLang="zh-CN" sz="1400" smtClean="0"/>
              <a:pPr>
                <a:spcBef>
                  <a:spcPct val="0"/>
                </a:spcBef>
                <a:buFontTx/>
                <a:buNone/>
              </a:pPr>
              <a:t>29</a:t>
            </a:fld>
            <a:endParaRPr lang="en-US" altLang="zh-CN" sz="1400"/>
          </a:p>
        </p:txBody>
      </p:sp>
      <p:sp>
        <p:nvSpPr>
          <p:cNvPr id="63491" name="Text Box 4">
            <a:extLst>
              <a:ext uri="{FF2B5EF4-FFF2-40B4-BE49-F238E27FC236}">
                <a16:creationId xmlns:a16="http://schemas.microsoft.com/office/drawing/2014/main" id="{89C21FAC-3338-4C14-B480-FB29EAC6D3E9}"/>
              </a:ext>
            </a:extLst>
          </p:cNvPr>
          <p:cNvSpPr txBox="1">
            <a:spLocks noChangeArrowheads="1"/>
          </p:cNvSpPr>
          <p:nvPr/>
        </p:nvSpPr>
        <p:spPr bwMode="auto">
          <a:xfrm>
            <a:off x="3276600" y="395288"/>
            <a:ext cx="35893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a:latin typeface="微软雅黑" panose="020B0503020204020204" pitchFamily="34" charset="-122"/>
                <a:ea typeface="微软雅黑" panose="020B0503020204020204" pitchFamily="34" charset="-122"/>
              </a:rPr>
              <a:t>设备控制器的组成</a:t>
            </a:r>
            <a:r>
              <a:rPr kumimoji="1" lang="zh-CN" altLang="en-US">
                <a:latin typeface="微软雅黑" panose="020B0503020204020204" pitchFamily="34" charset="-122"/>
                <a:ea typeface="微软雅黑" panose="020B0503020204020204" pitchFamily="34" charset="-122"/>
              </a:rPr>
              <a:t> </a:t>
            </a:r>
          </a:p>
        </p:txBody>
      </p:sp>
      <p:graphicFrame>
        <p:nvGraphicFramePr>
          <p:cNvPr id="63492" name="Object 2">
            <a:extLst>
              <a:ext uri="{FF2B5EF4-FFF2-40B4-BE49-F238E27FC236}">
                <a16:creationId xmlns:a16="http://schemas.microsoft.com/office/drawing/2014/main" id="{89CE451D-AD53-4DB2-8234-97D8AACF073E}"/>
              </a:ext>
            </a:extLst>
          </p:cNvPr>
          <p:cNvGraphicFramePr>
            <a:graphicFrameLocks noChangeAspect="1"/>
          </p:cNvGraphicFramePr>
          <p:nvPr/>
        </p:nvGraphicFramePr>
        <p:xfrm>
          <a:off x="0" y="1412875"/>
          <a:ext cx="9144000" cy="4184650"/>
        </p:xfrm>
        <a:graphic>
          <a:graphicData uri="http://schemas.openxmlformats.org/presentationml/2006/ole">
            <mc:AlternateContent xmlns:mc="http://schemas.openxmlformats.org/markup-compatibility/2006">
              <mc:Choice xmlns:v="urn:schemas-microsoft-com:vml" Requires="v">
                <p:oleObj spid="_x0000_s7172" name="Visio" r:id="rId3" imgW="3919884" imgH="1793031" progId="Visio.Drawing.11">
                  <p:embed/>
                </p:oleObj>
              </mc:Choice>
              <mc:Fallback>
                <p:oleObj name="Visio" r:id="rId3" imgW="3919884" imgH="1793031"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12875"/>
                        <a:ext cx="914400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a:extLst>
              <a:ext uri="{FF2B5EF4-FFF2-40B4-BE49-F238E27FC236}">
                <a16:creationId xmlns:a16="http://schemas.microsoft.com/office/drawing/2014/main" id="{DE478A78-C690-49F9-8183-DA1EF0DA866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B49B5E-AE38-4CFF-B77D-0F16FCF7DEF9}" type="slidenum">
              <a:rPr lang="en-US" altLang="zh-CN" sz="1400" smtClean="0"/>
              <a:pPr>
                <a:spcBef>
                  <a:spcPct val="0"/>
                </a:spcBef>
                <a:buFontTx/>
                <a:buNone/>
              </a:pPr>
              <a:t>3</a:t>
            </a:fld>
            <a:endParaRPr lang="en-US" altLang="zh-CN" sz="1400"/>
          </a:p>
        </p:txBody>
      </p:sp>
      <p:pic>
        <p:nvPicPr>
          <p:cNvPr id="35843" name="Picture 2" descr="https://timgsa.baidu.com/timg?image&amp;quality=80&amp;size=b9999_10000&amp;sec=1560291401987&amp;di=ddbedf69b9e3df45e89f47801fd789d8&amp;imgtype=0&amp;src=http%3A%2F%2Fb.hiphotos.baidu.com%2Fzhidao%2Fpic%2Fitem%2F4b90f603738da977b8e73350b651f8198718e385.jpg">
            <a:extLst>
              <a:ext uri="{FF2B5EF4-FFF2-40B4-BE49-F238E27FC236}">
                <a16:creationId xmlns:a16="http://schemas.microsoft.com/office/drawing/2014/main" id="{C916FE50-983D-4527-B669-E8646CDB1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33400"/>
            <a:ext cx="72437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E3F30866-E124-4986-8D08-B4CD9D5C77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8600"/>
            <a:ext cx="7239000" cy="534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6">
            <a:extLst>
              <a:ext uri="{FF2B5EF4-FFF2-40B4-BE49-F238E27FC236}">
                <a16:creationId xmlns:a16="http://schemas.microsoft.com/office/drawing/2014/main" id="{F69108DA-5AB3-4D77-B8B1-5640810F69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8D9FE4A-DC3B-4075-A680-D357F3657A6E}" type="slidenum">
              <a:rPr lang="en-US" altLang="zh-CN" sz="1400" smtClean="0"/>
              <a:pPr>
                <a:spcBef>
                  <a:spcPct val="0"/>
                </a:spcBef>
                <a:buFontTx/>
                <a:buNone/>
              </a:pPr>
              <a:t>30</a:t>
            </a:fld>
            <a:endParaRPr lang="en-US" altLang="zh-CN" sz="1400"/>
          </a:p>
        </p:txBody>
      </p:sp>
      <p:sp>
        <p:nvSpPr>
          <p:cNvPr id="88067" name="Rectangle 2">
            <a:extLst>
              <a:ext uri="{FF2B5EF4-FFF2-40B4-BE49-F238E27FC236}">
                <a16:creationId xmlns:a16="http://schemas.microsoft.com/office/drawing/2014/main" id="{945597D2-6BC6-4F97-959D-A564DD404E85}"/>
              </a:ext>
            </a:extLst>
          </p:cNvPr>
          <p:cNvSpPr>
            <a:spLocks noGrp="1" noChangeArrowheads="1"/>
          </p:cNvSpPr>
          <p:nvPr>
            <p:ph type="title"/>
          </p:nvPr>
        </p:nvSpPr>
        <p:spPr>
          <a:xfrm>
            <a:off x="457200" y="274638"/>
            <a:ext cx="8229600" cy="777875"/>
          </a:xfrm>
        </p:spPr>
        <p:txBody>
          <a:bodyPr/>
          <a:lstStyle/>
          <a:p>
            <a:pPr eaLnBrk="1" hangingPunct="1">
              <a:lnSpc>
                <a:spcPct val="120000"/>
              </a:lnSpc>
              <a:defRPr/>
            </a:pPr>
            <a:r>
              <a:rPr lang="en-US" altLang="zh-CN" sz="3600" b="1" dirty="0">
                <a:solidFill>
                  <a:srgbClr val="FF6600"/>
                </a:solidFill>
                <a:latin typeface="+mn-ea"/>
                <a:ea typeface="+mn-ea"/>
              </a:rPr>
              <a:t>5.2.2  </a:t>
            </a:r>
            <a:r>
              <a:rPr lang="zh-CN" altLang="en-US" sz="3600" b="1" dirty="0">
                <a:solidFill>
                  <a:srgbClr val="FF6600"/>
                </a:solidFill>
                <a:latin typeface="+mn-ea"/>
                <a:ea typeface="+mn-ea"/>
              </a:rPr>
              <a:t>设备控制器</a:t>
            </a:r>
          </a:p>
        </p:txBody>
      </p:sp>
      <p:sp>
        <p:nvSpPr>
          <p:cNvPr id="244739" name="Rectangle 3">
            <a:extLst>
              <a:ext uri="{FF2B5EF4-FFF2-40B4-BE49-F238E27FC236}">
                <a16:creationId xmlns:a16="http://schemas.microsoft.com/office/drawing/2014/main" id="{2F7C7272-5C90-43ED-B0F5-4B670062E5CB}"/>
              </a:ext>
            </a:extLst>
          </p:cNvPr>
          <p:cNvSpPr>
            <a:spLocks noGrp="1" noChangeArrowheads="1"/>
          </p:cNvSpPr>
          <p:nvPr>
            <p:ph type="body" sz="half" idx="1"/>
          </p:nvPr>
        </p:nvSpPr>
        <p:spPr>
          <a:xfrm>
            <a:off x="250825" y="1270000"/>
            <a:ext cx="8748713" cy="4895850"/>
          </a:xfrm>
        </p:spPr>
        <p:txBody>
          <a:bodyPr/>
          <a:lstStyle/>
          <a:p>
            <a:pPr eaLnBrk="1" hangingPunct="1">
              <a:buFontTx/>
              <a:buNone/>
              <a:defRPr/>
            </a:pPr>
            <a:r>
              <a:rPr lang="en-US" altLang="zh-CN" sz="2800" b="1" dirty="0">
                <a:solidFill>
                  <a:srgbClr val="0033CC"/>
                </a:solidFill>
                <a:latin typeface="+mn-ea"/>
              </a:rPr>
              <a:t>2</a:t>
            </a:r>
            <a:r>
              <a:rPr lang="zh-CN" altLang="en-US" sz="2800" b="1" dirty="0">
                <a:solidFill>
                  <a:srgbClr val="0033CC"/>
                </a:solidFill>
                <a:latin typeface="+mn-ea"/>
              </a:rPr>
              <a:t>、组成</a:t>
            </a:r>
            <a:endParaRPr lang="en-US" altLang="zh-CN" sz="2800" b="1" dirty="0">
              <a:solidFill>
                <a:srgbClr val="0033CC"/>
              </a:solidFill>
              <a:latin typeface="+mn-ea"/>
            </a:endParaRPr>
          </a:p>
          <a:p>
            <a:pPr lvl="1" eaLnBrk="1" hangingPunct="1">
              <a:defRPr/>
            </a:pPr>
            <a:r>
              <a:rPr lang="zh-CN" altLang="en-US" sz="2400" b="1" dirty="0">
                <a:solidFill>
                  <a:srgbClr val="FF0000"/>
                </a:solidFill>
                <a:latin typeface="+mn-ea"/>
              </a:rPr>
              <a:t>设备控制器与处理机的接口：</a:t>
            </a:r>
            <a:r>
              <a:rPr lang="zh-CN" altLang="en-US" sz="2400" b="1" dirty="0">
                <a:latin typeface="+mn-ea"/>
              </a:rPr>
              <a:t>该接口用于实现</a:t>
            </a:r>
            <a:r>
              <a:rPr lang="en-US" altLang="zh-CN" sz="2400" b="1" dirty="0">
                <a:latin typeface="+mn-ea"/>
              </a:rPr>
              <a:t>CPU</a:t>
            </a:r>
            <a:r>
              <a:rPr lang="zh-CN" altLang="en-US" sz="2400" b="1" dirty="0">
                <a:latin typeface="+mn-ea"/>
              </a:rPr>
              <a:t>与设备控制器之间的通信。共有三类信号线：数据线</a:t>
            </a:r>
            <a:r>
              <a:rPr lang="en-US" altLang="zh-CN" sz="2400" b="1" dirty="0">
                <a:latin typeface="+mn-ea"/>
              </a:rPr>
              <a:t>(</a:t>
            </a:r>
            <a:r>
              <a:rPr lang="zh-CN" altLang="en-US" sz="2400" b="1" dirty="0">
                <a:latin typeface="+mn-ea"/>
              </a:rPr>
              <a:t>独立寻址、内存寻址</a:t>
            </a:r>
            <a:r>
              <a:rPr lang="en-US" altLang="zh-CN" sz="2400" b="1" dirty="0">
                <a:latin typeface="+mn-ea"/>
              </a:rPr>
              <a:t>)</a:t>
            </a:r>
            <a:r>
              <a:rPr lang="zh-CN" altLang="en-US" sz="2400" b="1" dirty="0">
                <a:latin typeface="+mn-ea"/>
              </a:rPr>
              <a:t>、地址线和控制线。</a:t>
            </a:r>
          </a:p>
          <a:p>
            <a:pPr lvl="1" eaLnBrk="1" hangingPunct="1">
              <a:defRPr/>
            </a:pPr>
            <a:r>
              <a:rPr lang="zh-CN" altLang="en-US" sz="2400" b="1" dirty="0">
                <a:solidFill>
                  <a:srgbClr val="FF0000"/>
                </a:solidFill>
                <a:latin typeface="+mn-ea"/>
              </a:rPr>
              <a:t>设备控制器与设备的接口：</a:t>
            </a:r>
            <a:r>
              <a:rPr lang="zh-CN" altLang="en-US" sz="2400" b="1" dirty="0">
                <a:latin typeface="+mn-ea"/>
              </a:rPr>
              <a:t>在一个设备控制器上，可以连接一个或多个设备。相应地，在控制器中便有一个或多个设备接口，一个接口连接一个设备。在每个接口中都存在数据、控制和状态三种类型的信号。</a:t>
            </a:r>
          </a:p>
          <a:p>
            <a:pPr lvl="1" eaLnBrk="1" hangingPunct="1">
              <a:defRPr/>
            </a:pPr>
            <a:r>
              <a:rPr lang="en-US" altLang="zh-CN" sz="2400" b="1" dirty="0">
                <a:solidFill>
                  <a:srgbClr val="FF0000"/>
                </a:solidFill>
                <a:latin typeface="+mn-ea"/>
              </a:rPr>
              <a:t>I/O</a:t>
            </a:r>
            <a:r>
              <a:rPr lang="zh-CN" altLang="en-US" sz="2400" b="1" dirty="0">
                <a:solidFill>
                  <a:srgbClr val="FF0000"/>
                </a:solidFill>
                <a:latin typeface="+mn-ea"/>
              </a:rPr>
              <a:t>逻辑：</a:t>
            </a:r>
            <a:r>
              <a:rPr lang="zh-CN" altLang="en-US" sz="2400" b="1" dirty="0">
                <a:latin typeface="+mn-ea"/>
              </a:rPr>
              <a:t>用于实现对设备的控制。</a:t>
            </a:r>
            <a:endParaRPr lang="en-US" altLang="zh-CN" sz="2400" b="1" dirty="0">
              <a:latin typeface="+mn-ea"/>
            </a:endParaRPr>
          </a:p>
          <a:p>
            <a:pPr lvl="2" eaLnBrk="1" hangingPunct="1">
              <a:defRPr/>
            </a:pPr>
            <a:r>
              <a:rPr lang="zh-CN" altLang="en-US" sz="2000" b="1" dirty="0">
                <a:latin typeface="+mn-ea"/>
              </a:rPr>
              <a:t>它通过一组控制线与处理机交互，处理机利用该逻辑向控制器发送</a:t>
            </a:r>
            <a:r>
              <a:rPr lang="en-US" altLang="zh-CN" sz="2000" b="1" dirty="0">
                <a:latin typeface="+mn-ea"/>
              </a:rPr>
              <a:t>I/O</a:t>
            </a:r>
            <a:r>
              <a:rPr lang="zh-CN" altLang="en-US" sz="2000" b="1" dirty="0">
                <a:latin typeface="+mn-ea"/>
              </a:rPr>
              <a:t>命令，</a:t>
            </a:r>
            <a:r>
              <a:rPr lang="en-US" altLang="zh-CN" sz="2000" b="1" dirty="0">
                <a:latin typeface="+mn-ea"/>
              </a:rPr>
              <a:t>I/O</a:t>
            </a:r>
            <a:r>
              <a:rPr lang="zh-CN" altLang="en-US" sz="2000" b="1" dirty="0">
                <a:latin typeface="+mn-ea"/>
              </a:rPr>
              <a:t>逻辑对收到的命令进行译码。每当</a:t>
            </a:r>
            <a:r>
              <a:rPr lang="en-US" altLang="zh-CN" sz="2000" b="1" dirty="0">
                <a:latin typeface="+mn-ea"/>
              </a:rPr>
              <a:t>CPU</a:t>
            </a:r>
            <a:r>
              <a:rPr lang="zh-CN" altLang="en-US" sz="2000" b="1" dirty="0">
                <a:latin typeface="+mn-ea"/>
              </a:rPr>
              <a:t>要启动一个设备时，一方面将启动命令发送给控制器；另一方面又同时通过地址线把地址发送给控制器，由控制器的</a:t>
            </a:r>
            <a:r>
              <a:rPr lang="en-US" altLang="zh-CN" sz="2000" b="1" dirty="0">
                <a:latin typeface="+mn-ea"/>
              </a:rPr>
              <a:t>I/O</a:t>
            </a:r>
            <a:r>
              <a:rPr lang="zh-CN" altLang="en-US" sz="2000" b="1" dirty="0">
                <a:latin typeface="+mn-ea"/>
              </a:rPr>
              <a:t>逻辑对收到的地址进行译码，再根据所译出的命令对所选设备进行控制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244739">
                                            <p:txEl>
                                              <p:pRg st="2" end="2"/>
                                            </p:txEl>
                                          </p:spTgt>
                                        </p:tgtEl>
                                        <p:attrNameLst>
                                          <p:attrName>style.visibility</p:attrName>
                                        </p:attrNameLst>
                                      </p:cBhvr>
                                      <p:to>
                                        <p:strVal val="visible"/>
                                      </p:to>
                                    </p:set>
                                    <p:animEffect transition="in" filter="wipe(down)">
                                      <p:cBhvr>
                                        <p:cTn id="7" dur="500"/>
                                        <p:tgtEl>
                                          <p:spTgt spid="244739">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44739">
                                            <p:txEl>
                                              <p:pRg st="3" end="3"/>
                                            </p:txEl>
                                          </p:spTgt>
                                        </p:tgtEl>
                                        <p:attrNameLst>
                                          <p:attrName>style.visibility</p:attrName>
                                        </p:attrNameLst>
                                      </p:cBhvr>
                                      <p:to>
                                        <p:strVal val="visible"/>
                                      </p:to>
                                    </p:set>
                                    <p:animEffect transition="in" filter="wipe(down)">
                                      <p:cBhvr>
                                        <p:cTn id="10" dur="500"/>
                                        <p:tgtEl>
                                          <p:spTgt spid="244739">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44739">
                                            <p:txEl>
                                              <p:pRg st="4" end="4"/>
                                            </p:txEl>
                                          </p:spTgt>
                                        </p:tgtEl>
                                        <p:attrNameLst>
                                          <p:attrName>style.visibility</p:attrName>
                                        </p:attrNameLst>
                                      </p:cBhvr>
                                      <p:to>
                                        <p:strVal val="visible"/>
                                      </p:to>
                                    </p:set>
                                    <p:animEffect transition="in" filter="wipe(down)">
                                      <p:cBhvr>
                                        <p:cTn id="13" dur="500"/>
                                        <p:tgtEl>
                                          <p:spTgt spid="2447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270AB972-23C5-49C5-A5EE-07B095106D76}"/>
              </a:ext>
            </a:extLst>
          </p:cNvPr>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5.2.3  </a:t>
            </a:r>
            <a:r>
              <a:rPr lang="zh-CN" altLang="en-US" sz="3200">
                <a:latin typeface="黑体" panose="02010609060101010101" pitchFamily="49" charset="-122"/>
                <a:ea typeface="黑体" panose="02010609060101010101" pitchFamily="49" charset="-122"/>
              </a:rPr>
              <a:t>内存映像</a:t>
            </a:r>
            <a:r>
              <a:rPr lang="en-US" altLang="zh-CN" sz="3200">
                <a:latin typeface="黑体" panose="02010609060101010101" pitchFamily="49" charset="-122"/>
                <a:ea typeface="黑体" panose="02010609060101010101" pitchFamily="49" charset="-122"/>
              </a:rPr>
              <a:t>I/O </a:t>
            </a:r>
            <a:endParaRPr lang="zh-CN" altLang="en-US" sz="3200"/>
          </a:p>
        </p:txBody>
      </p:sp>
      <p:sp>
        <p:nvSpPr>
          <p:cNvPr id="65539" name="Rectangle 3">
            <a:extLst>
              <a:ext uri="{FF2B5EF4-FFF2-40B4-BE49-F238E27FC236}">
                <a16:creationId xmlns:a16="http://schemas.microsoft.com/office/drawing/2014/main" id="{E9AA2A64-2FCB-4629-886C-88B73A50FDC8}"/>
              </a:ext>
            </a:extLst>
          </p:cNvPr>
          <p:cNvSpPr>
            <a:spLocks noGrp="1" noChangeArrowheads="1"/>
          </p:cNvSpPr>
          <p:nvPr>
            <p:ph type="body" idx="1"/>
          </p:nvPr>
        </p:nvSpPr>
        <p:spPr/>
        <p:txBody>
          <a:bodyPr/>
          <a:lstStyle/>
          <a:p>
            <a:pPr>
              <a:lnSpc>
                <a:spcPct val="150000"/>
              </a:lnSpc>
            </a:pPr>
            <a:r>
              <a:rPr lang="en-US" altLang="zh-CN" sz="2800">
                <a:latin typeface="黑体" panose="02010609060101010101" pitchFamily="49" charset="-122"/>
                <a:ea typeface="黑体" panose="02010609060101010101" pitchFamily="49" charset="-122"/>
              </a:rPr>
              <a:t>1. </a:t>
            </a:r>
            <a:r>
              <a:rPr lang="zh-CN" altLang="en-US" sz="2800">
                <a:latin typeface="黑体" panose="02010609060101010101" pitchFamily="49" charset="-122"/>
                <a:ea typeface="黑体" panose="02010609060101010101" pitchFamily="49" charset="-122"/>
              </a:rPr>
              <a:t>利用特定的</a:t>
            </a:r>
            <a:r>
              <a:rPr lang="en-US" altLang="zh-CN" sz="2800">
                <a:latin typeface="黑体" panose="02010609060101010101" pitchFamily="49" charset="-122"/>
                <a:ea typeface="黑体" panose="02010609060101010101" pitchFamily="49" charset="-122"/>
              </a:rPr>
              <a:t>I/O</a:t>
            </a:r>
            <a:r>
              <a:rPr lang="zh-CN" altLang="en-US" sz="2800">
                <a:latin typeface="黑体" panose="02010609060101010101" pitchFamily="49" charset="-122"/>
                <a:ea typeface="黑体" panose="02010609060101010101" pitchFamily="49" charset="-122"/>
              </a:rPr>
              <a:t>指令</a:t>
            </a:r>
            <a:br>
              <a:rPr lang="zh-CN" altLang="en-US" sz="2000">
                <a:latin typeface="黑体" panose="02010609060101010101" pitchFamily="49" charset="-122"/>
                <a:ea typeface="黑体" panose="02010609060101010101" pitchFamily="49" charset="-122"/>
              </a:rPr>
            </a:br>
            <a:r>
              <a:rPr lang="zh-CN" altLang="en-US" sz="2000"/>
              <a:t>　　在早期的计算机中，包括大型计算机，为实现</a:t>
            </a:r>
            <a:r>
              <a:rPr lang="en-US" altLang="zh-CN" sz="2000"/>
              <a:t>CPU</a:t>
            </a:r>
            <a:r>
              <a:rPr lang="zh-CN" altLang="en-US" sz="2000"/>
              <a:t>和设备控制器之间的通信，为每个控制寄存器分配一个</a:t>
            </a:r>
            <a:r>
              <a:rPr lang="en-US" altLang="zh-CN" sz="2000"/>
              <a:t>I/O</a:t>
            </a:r>
            <a:r>
              <a:rPr lang="zh-CN" altLang="en-US" sz="2000"/>
              <a:t>端口，这是一个</a:t>
            </a:r>
            <a:r>
              <a:rPr lang="en-US" altLang="zh-CN" sz="2000"/>
              <a:t>8</a:t>
            </a:r>
            <a:r>
              <a:rPr lang="zh-CN" altLang="en-US" sz="2000"/>
              <a:t>位或</a:t>
            </a:r>
            <a:r>
              <a:rPr lang="en-US" altLang="zh-CN" sz="2000"/>
              <a:t>16</a:t>
            </a:r>
            <a:r>
              <a:rPr lang="zh-CN" altLang="en-US" sz="2000"/>
              <a:t>位的整数。另外还设置了一些特定的</a:t>
            </a:r>
            <a:r>
              <a:rPr lang="en-US" altLang="zh-CN" sz="2000"/>
              <a:t>I/O</a:t>
            </a:r>
            <a:r>
              <a:rPr lang="zh-CN" altLang="en-US" sz="2000"/>
              <a:t>指令。</a:t>
            </a:r>
            <a:endParaRPr lang="en-US" altLang="zh-CN" sz="2000"/>
          </a:p>
          <a:p>
            <a:r>
              <a:rPr lang="en-US" altLang="zh-CN" sz="2800">
                <a:latin typeface="黑体" panose="02010609060101010101" pitchFamily="49" charset="-122"/>
                <a:ea typeface="黑体" panose="02010609060101010101" pitchFamily="49" charset="-122"/>
              </a:rPr>
              <a:t>2. </a:t>
            </a:r>
            <a:r>
              <a:rPr lang="zh-CN" altLang="en-US" sz="2800">
                <a:latin typeface="黑体" panose="02010609060101010101" pitchFamily="49" charset="-122"/>
                <a:ea typeface="黑体" panose="02010609060101010101" pitchFamily="49" charset="-122"/>
              </a:rPr>
              <a:t>内存映像</a:t>
            </a:r>
            <a:r>
              <a:rPr lang="en-US" altLang="zh-CN" sz="2800">
                <a:latin typeface="黑体" panose="02010609060101010101" pitchFamily="49" charset="-122"/>
                <a:ea typeface="黑体" panose="02010609060101010101" pitchFamily="49" charset="-122"/>
              </a:rPr>
              <a:t>I/O</a:t>
            </a:r>
            <a:endParaRPr lang="en-US" altLang="zh-CN" sz="2800"/>
          </a:p>
          <a:p>
            <a:pPr marL="400050" lvl="1" indent="0">
              <a:lnSpc>
                <a:spcPct val="150000"/>
              </a:lnSpc>
              <a:buFontTx/>
              <a:buNone/>
            </a:pPr>
            <a:r>
              <a:rPr lang="zh-CN" altLang="en-US" sz="2000"/>
              <a:t>    在这种方式中，在编址上不再区分内存单元地址和设备控制器中的寄存器地址，都采用</a:t>
            </a:r>
            <a:r>
              <a:rPr lang="en-US" altLang="zh-CN" sz="2000"/>
              <a:t>k</a:t>
            </a:r>
            <a:r>
              <a:rPr lang="zh-CN" altLang="en-US" sz="2000"/>
              <a:t>。当</a:t>
            </a:r>
            <a:r>
              <a:rPr lang="en-US" altLang="zh-CN" sz="2000"/>
              <a:t>k</a:t>
            </a:r>
            <a:r>
              <a:rPr lang="zh-CN" altLang="en-US" sz="2000"/>
              <a:t>值处于</a:t>
            </a:r>
            <a:r>
              <a:rPr lang="en-US" altLang="zh-CN" sz="2000"/>
              <a:t>0</a:t>
            </a:r>
            <a:r>
              <a:rPr lang="zh-CN" altLang="en-US" sz="2000"/>
              <a:t>～</a:t>
            </a:r>
            <a:r>
              <a:rPr lang="en-US" altLang="zh-CN" sz="2000"/>
              <a:t>n-1</a:t>
            </a:r>
            <a:r>
              <a:rPr lang="zh-CN" altLang="en-US" sz="2000"/>
              <a:t>范围时，被认为是内存地址，若</a:t>
            </a:r>
            <a:r>
              <a:rPr lang="en-US" altLang="zh-CN" sz="2000"/>
              <a:t>k</a:t>
            </a:r>
            <a:r>
              <a:rPr lang="zh-CN" altLang="en-US" sz="2000"/>
              <a:t>大于等于</a:t>
            </a:r>
            <a:r>
              <a:rPr lang="en-US" altLang="zh-CN" sz="2000"/>
              <a:t>n</a:t>
            </a:r>
            <a:r>
              <a:rPr lang="zh-CN" altLang="en-US" sz="2000"/>
              <a:t>时，被认为是某个控制器的寄存器地址。  </a:t>
            </a:r>
            <a:endParaRPr lang="zh-CN" altLang="zh-CN"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EB6D3632-40C6-48D7-98FD-806DD50B03EF}"/>
              </a:ext>
            </a:extLst>
          </p:cNvPr>
          <p:cNvSpPr>
            <a:spLocks noGrp="1" noChangeArrowheads="1"/>
          </p:cNvSpPr>
          <p:nvPr>
            <p:ph type="title"/>
          </p:nvPr>
        </p:nvSpPr>
        <p:spPr>
          <a:xfrm>
            <a:off x="457200" y="274638"/>
            <a:ext cx="8229600" cy="639762"/>
          </a:xfrm>
        </p:spPr>
        <p:txBody>
          <a:bodyPr/>
          <a:lstStyle/>
          <a:p>
            <a:r>
              <a:rPr lang="zh-CN" altLang="en-US" sz="3600">
                <a:latin typeface="微软雅黑" panose="020B0503020204020204" pitchFamily="34" charset="-122"/>
                <a:ea typeface="微软雅黑" panose="020B0503020204020204" pitchFamily="34" charset="-122"/>
              </a:rPr>
              <a:t>设备寻址形式</a:t>
            </a:r>
            <a:endParaRPr lang="zh-CN" altLang="zh-CN">
              <a:latin typeface="微软雅黑" panose="020B0503020204020204" pitchFamily="34" charset="-122"/>
              <a:ea typeface="微软雅黑" panose="020B0503020204020204" pitchFamily="34" charset="-122"/>
            </a:endParaRPr>
          </a:p>
        </p:txBody>
      </p:sp>
      <p:pic>
        <p:nvPicPr>
          <p:cNvPr id="67587" name="Picture 4" descr="6-5">
            <a:extLst>
              <a:ext uri="{FF2B5EF4-FFF2-40B4-BE49-F238E27FC236}">
                <a16:creationId xmlns:a16="http://schemas.microsoft.com/office/drawing/2014/main" id="{C0155EE5-12F4-42CE-A994-F8AD1C87E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204119"/>
            <a:ext cx="75057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8">
            <a:extLst>
              <a:ext uri="{FF2B5EF4-FFF2-40B4-BE49-F238E27FC236}">
                <a16:creationId xmlns:a16="http://schemas.microsoft.com/office/drawing/2014/main" id="{9F56EA78-663A-49C4-A8D4-B0CAEE65B789}"/>
              </a:ext>
            </a:extLst>
          </p:cNvPr>
          <p:cNvGrpSpPr>
            <a:grpSpLocks/>
          </p:cNvGrpSpPr>
          <p:nvPr/>
        </p:nvGrpSpPr>
        <p:grpSpPr bwMode="auto">
          <a:xfrm>
            <a:off x="1143000" y="564357"/>
            <a:ext cx="8001000" cy="476250"/>
            <a:chOff x="576" y="2523"/>
            <a:chExt cx="5040" cy="300"/>
          </a:xfrm>
          <a:solidFill>
            <a:srgbClr val="FFFF00"/>
          </a:solidFill>
        </p:grpSpPr>
        <p:sp>
          <p:nvSpPr>
            <p:cNvPr id="6" name="Rectangle 44">
              <a:extLst>
                <a:ext uri="{FF2B5EF4-FFF2-40B4-BE49-F238E27FC236}">
                  <a16:creationId xmlns:a16="http://schemas.microsoft.com/office/drawing/2014/main" id="{3239D658-9550-4C85-98F0-948C2563DBAE}"/>
                </a:ext>
              </a:extLst>
            </p:cNvPr>
            <p:cNvSpPr>
              <a:spLocks noChangeArrowheads="1"/>
            </p:cNvSpPr>
            <p:nvPr/>
          </p:nvSpPr>
          <p:spPr bwMode="auto">
            <a:xfrm>
              <a:off x="576" y="2523"/>
              <a:ext cx="5040" cy="300"/>
            </a:xfrm>
            <a:prstGeom prst="rect">
              <a:avLst/>
            </a:prstGeom>
            <a:grpFill/>
            <a:ln>
              <a:noFill/>
            </a:ln>
            <a:effectLst/>
          </p:spPr>
          <p:txBody>
            <a:bodyPr>
              <a:spAutoFit/>
            </a:bodyPr>
            <a:lstStyle/>
            <a:p>
              <a:pPr lvl="1">
                <a:lnSpc>
                  <a:spcPct val="140000"/>
                </a:lnSpc>
                <a:defRPr/>
              </a:pP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独立编址</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需要独立的指令</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(in, out)</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，如</a:t>
              </a:r>
              <a:r>
                <a:rPr lang="en-US" altLang="zh-CN" sz="2000" b="1" dirty="0">
                  <a:latin typeface="微软雅黑" panose="020B0503020204020204" pitchFamily="34" charset="-122"/>
                  <a:ea typeface="微软雅黑" panose="020B0503020204020204" pitchFamily="34" charset="-122"/>
                </a:rPr>
                <a:t>out 0x21, AL</a:t>
              </a:r>
              <a:endParaRPr lang="en-US" altLang="zh-CN" sz="2000" b="1" dirty="0">
                <a:latin typeface="微软雅黑" panose="020B0503020204020204" pitchFamily="34" charset="-122"/>
                <a:ea typeface="微软雅黑" panose="020B0503020204020204" pitchFamily="34" charset="-122"/>
                <a:sym typeface="Symbol" panose="05050102010706020507" pitchFamily="18" charset="2"/>
              </a:endParaRPr>
            </a:p>
          </p:txBody>
        </p:sp>
        <p:pic>
          <p:nvPicPr>
            <p:cNvPr id="7" name="Picture 45">
              <a:extLst>
                <a:ext uri="{FF2B5EF4-FFF2-40B4-BE49-F238E27FC236}">
                  <a16:creationId xmlns:a16="http://schemas.microsoft.com/office/drawing/2014/main" id="{7E29BE39-B3F2-412A-8874-56E06A4516E2}"/>
                </a:ext>
              </a:extLst>
            </p:cNvPr>
            <p:cNvPicPr>
              <a:picLocks noChangeAspect="1" noChangeArrowheads="1"/>
            </p:cNvPicPr>
            <p:nvPr/>
          </p:nvPicPr>
          <p:blipFill>
            <a:blip r:embed="rId3"/>
            <a:srcRect/>
            <a:stretch>
              <a:fillRect/>
            </a:stretch>
          </p:blipFill>
          <p:spPr bwMode="auto">
            <a:xfrm>
              <a:off x="741" y="2673"/>
              <a:ext cx="119" cy="121"/>
            </a:xfrm>
            <a:prstGeom prst="rect">
              <a:avLst/>
            </a:prstGeom>
            <a:grpFill/>
          </p:spPr>
        </p:pic>
      </p:grpSp>
      <p:grpSp>
        <p:nvGrpSpPr>
          <p:cNvPr id="8" name="Group 49">
            <a:extLst>
              <a:ext uri="{FF2B5EF4-FFF2-40B4-BE49-F238E27FC236}">
                <a16:creationId xmlns:a16="http://schemas.microsoft.com/office/drawing/2014/main" id="{CD49A4D9-B114-4F79-B235-D236B42883B3}"/>
              </a:ext>
            </a:extLst>
          </p:cNvPr>
          <p:cNvGrpSpPr>
            <a:grpSpLocks/>
          </p:cNvGrpSpPr>
          <p:nvPr/>
        </p:nvGrpSpPr>
        <p:grpSpPr bwMode="auto">
          <a:xfrm>
            <a:off x="688285" y="5888831"/>
            <a:ext cx="8001000" cy="908050"/>
            <a:chOff x="576" y="2893"/>
            <a:chExt cx="5040" cy="572"/>
          </a:xfrm>
          <a:solidFill>
            <a:srgbClr val="FFFF00"/>
          </a:solidFill>
        </p:grpSpPr>
        <p:sp>
          <p:nvSpPr>
            <p:cNvPr id="9" name="Rectangle 46">
              <a:extLst>
                <a:ext uri="{FF2B5EF4-FFF2-40B4-BE49-F238E27FC236}">
                  <a16:creationId xmlns:a16="http://schemas.microsoft.com/office/drawing/2014/main" id="{9032AB70-8D64-49E1-A7CC-A0200CA1C16E}"/>
                </a:ext>
              </a:extLst>
            </p:cNvPr>
            <p:cNvSpPr>
              <a:spLocks noChangeArrowheads="1"/>
            </p:cNvSpPr>
            <p:nvPr/>
          </p:nvSpPr>
          <p:spPr bwMode="auto">
            <a:xfrm>
              <a:off x="576" y="2893"/>
              <a:ext cx="5040" cy="572"/>
            </a:xfrm>
            <a:prstGeom prst="rect">
              <a:avLst/>
            </a:prstGeom>
            <a:grpFill/>
            <a:ln>
              <a:noFill/>
            </a:ln>
            <a:effectLst/>
          </p:spPr>
          <p:txBody>
            <a:bodyPr>
              <a:spAutoFit/>
            </a:bodyPr>
            <a:lstStyle/>
            <a:p>
              <a:pPr lvl="1">
                <a:lnSpc>
                  <a:spcPct val="140000"/>
                </a:lnSpc>
                <a:defRPr/>
              </a:pP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内存映像编址</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是内存物理地址空间的一部分，使用</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mov</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命令，如</a:t>
              </a:r>
              <a:r>
                <a:rPr lang="en-US" altLang="zh-CN" sz="2000" b="1" dirty="0">
                  <a:latin typeface="微软雅黑" panose="020B0503020204020204" pitchFamily="34" charset="-122"/>
                  <a:ea typeface="微软雅黑" panose="020B0503020204020204" pitchFamily="34" charset="-122"/>
                </a:rPr>
                <a:t>mov [0x8000f000], AL</a:t>
              </a:r>
              <a:endParaRPr lang="en-US" altLang="zh-CN" sz="2000" b="1" dirty="0">
                <a:latin typeface="微软雅黑" panose="020B0503020204020204" pitchFamily="34" charset="-122"/>
                <a:ea typeface="微软雅黑" panose="020B0503020204020204" pitchFamily="34" charset="-122"/>
                <a:sym typeface="Symbol" panose="05050102010706020507" pitchFamily="18" charset="2"/>
              </a:endParaRPr>
            </a:p>
          </p:txBody>
        </p:sp>
        <p:pic>
          <p:nvPicPr>
            <p:cNvPr id="10" name="Picture 47">
              <a:extLst>
                <a:ext uri="{FF2B5EF4-FFF2-40B4-BE49-F238E27FC236}">
                  <a16:creationId xmlns:a16="http://schemas.microsoft.com/office/drawing/2014/main" id="{3C48A603-451F-43DD-AE28-F86071C1E0FF}"/>
                </a:ext>
              </a:extLst>
            </p:cNvPr>
            <p:cNvPicPr>
              <a:picLocks noChangeAspect="1" noChangeArrowheads="1"/>
            </p:cNvPicPr>
            <p:nvPr/>
          </p:nvPicPr>
          <p:blipFill>
            <a:blip r:embed="rId3"/>
            <a:srcRect/>
            <a:stretch>
              <a:fillRect/>
            </a:stretch>
          </p:blipFill>
          <p:spPr bwMode="auto">
            <a:xfrm>
              <a:off x="741" y="3043"/>
              <a:ext cx="119" cy="121"/>
            </a:xfrm>
            <a:prstGeom prst="rect">
              <a:avLst/>
            </a:prstGeom>
            <a:grpFill/>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ppt_x"/>
                                          </p:val>
                                        </p:tav>
                                        <p:tav tm="100000">
                                          <p:val>
                                            <p:strVal val="#ppt_x"/>
                                          </p:val>
                                        </p:tav>
                                      </p:tavLst>
                                    </p:anim>
                                    <p:anim calcmode="lin" valueType="num">
                                      <p:cBhvr additive="base">
                                        <p:cTn id="14"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47568CE-CDA2-4547-8AA2-A4AF65727355}"/>
              </a:ext>
            </a:extLst>
          </p:cNvPr>
          <p:cNvSpPr>
            <a:spLocks noGrp="1" noChangeArrowheads="1"/>
          </p:cNvSpPr>
          <p:nvPr>
            <p:ph type="title"/>
          </p:nvPr>
        </p:nvSpPr>
        <p:spPr>
          <a:xfrm>
            <a:off x="457200" y="274638"/>
            <a:ext cx="8229600" cy="706437"/>
          </a:xfrm>
        </p:spPr>
        <p:txBody>
          <a:bodyPr/>
          <a:lstStyle/>
          <a:p>
            <a:pPr eaLnBrk="1" hangingPunct="1">
              <a:lnSpc>
                <a:spcPct val="120000"/>
              </a:lnSpc>
            </a:pPr>
            <a:r>
              <a:rPr lang="en-US" altLang="zh-CN" sz="3600" b="1">
                <a:solidFill>
                  <a:srgbClr val="FF6600"/>
                </a:solidFill>
                <a:latin typeface="楷体_GB2312" pitchFamily="49" charset="-122"/>
                <a:ea typeface="楷体_GB2312" pitchFamily="49" charset="-122"/>
              </a:rPr>
              <a:t>5.2.4  I/O</a:t>
            </a:r>
            <a:r>
              <a:rPr lang="zh-CN" altLang="en-US" sz="3600" b="1">
                <a:solidFill>
                  <a:srgbClr val="FF6600"/>
                </a:solidFill>
                <a:latin typeface="楷体_GB2312" pitchFamily="49" charset="-122"/>
                <a:ea typeface="楷体_GB2312" pitchFamily="49" charset="-122"/>
              </a:rPr>
              <a:t>通道</a:t>
            </a:r>
          </a:p>
        </p:txBody>
      </p:sp>
      <p:sp>
        <p:nvSpPr>
          <p:cNvPr id="245763" name="Rectangle 3">
            <a:extLst>
              <a:ext uri="{FF2B5EF4-FFF2-40B4-BE49-F238E27FC236}">
                <a16:creationId xmlns:a16="http://schemas.microsoft.com/office/drawing/2014/main" id="{FBC88418-BC4E-4453-B620-1618B9451E29}"/>
              </a:ext>
            </a:extLst>
          </p:cNvPr>
          <p:cNvSpPr>
            <a:spLocks noGrp="1" noChangeArrowheads="1"/>
          </p:cNvSpPr>
          <p:nvPr>
            <p:ph type="body" sz="half" idx="1"/>
          </p:nvPr>
        </p:nvSpPr>
        <p:spPr>
          <a:xfrm>
            <a:off x="762000" y="1371600"/>
            <a:ext cx="7924800" cy="4513263"/>
          </a:xfrm>
        </p:spPr>
        <p:txBody>
          <a:bodyPr/>
          <a:lstStyle/>
          <a:p>
            <a:pPr eaLnBrk="1" hangingPunct="1">
              <a:lnSpc>
                <a:spcPct val="120000"/>
              </a:lnSpc>
              <a:buSzPct val="70000"/>
              <a:buFontTx/>
              <a:buNone/>
              <a:defRPr/>
            </a:pPr>
            <a:r>
              <a:rPr kumimoji="1" lang="en-US" altLang="zh-CN" sz="2400" b="1" kern="1200" dirty="0">
                <a:solidFill>
                  <a:srgbClr val="000000"/>
                </a:solidFill>
                <a:latin typeface="+mn-ea"/>
              </a:rPr>
              <a:t> 1</a:t>
            </a:r>
            <a:r>
              <a:rPr kumimoji="1" lang="zh-CN" altLang="en-US" sz="2400" b="1" kern="1200" dirty="0">
                <a:solidFill>
                  <a:srgbClr val="000000"/>
                </a:solidFill>
                <a:latin typeface="+mn-ea"/>
              </a:rPr>
              <a:t>、</a:t>
            </a:r>
            <a:r>
              <a:rPr kumimoji="1" lang="en-US" altLang="zh-CN" sz="2400" b="1" kern="1200" dirty="0">
                <a:solidFill>
                  <a:srgbClr val="0000FF"/>
                </a:solidFill>
                <a:latin typeface="+mn-ea"/>
              </a:rPr>
              <a:t>I/O</a:t>
            </a:r>
            <a:r>
              <a:rPr kumimoji="1" lang="zh-CN" altLang="en-US" sz="2400" b="1" kern="1200" dirty="0">
                <a:solidFill>
                  <a:srgbClr val="0000FF"/>
                </a:solidFill>
                <a:latin typeface="+mn-ea"/>
              </a:rPr>
              <a:t>通道</a:t>
            </a:r>
            <a:r>
              <a:rPr kumimoji="1" lang="zh-CN" altLang="en-US" sz="2400" b="1" kern="1200" dirty="0">
                <a:solidFill>
                  <a:srgbClr val="000000"/>
                </a:solidFill>
                <a:latin typeface="+mn-ea"/>
              </a:rPr>
              <a:t>设备的引入</a:t>
            </a:r>
          </a:p>
          <a:p>
            <a:pPr lvl="1" eaLnBrk="1" hangingPunct="1">
              <a:lnSpc>
                <a:spcPct val="120000"/>
              </a:lnSpc>
              <a:buClr>
                <a:srgbClr val="33CCFF"/>
              </a:buClr>
              <a:buFont typeface="Wingdings" pitchFamily="2" charset="2"/>
              <a:buChar char="Ø"/>
              <a:defRPr/>
            </a:pPr>
            <a:r>
              <a:rPr kumimoji="1" lang="zh-CN" altLang="en-US" sz="2400" b="1" kern="1200" dirty="0">
                <a:solidFill>
                  <a:srgbClr val="000000"/>
                </a:solidFill>
                <a:latin typeface="+mn-ea"/>
                <a:cs typeface="+mn-cs"/>
              </a:rPr>
              <a:t>是一种</a:t>
            </a:r>
            <a:r>
              <a:rPr kumimoji="1" lang="zh-CN" altLang="en-US" sz="2400" b="1" kern="1200" dirty="0">
                <a:solidFill>
                  <a:srgbClr val="CC00CC"/>
                </a:solidFill>
                <a:latin typeface="+mn-ea"/>
                <a:cs typeface="+mn-cs"/>
              </a:rPr>
              <a:t>特殊处理机</a:t>
            </a:r>
            <a:r>
              <a:rPr kumimoji="1" lang="zh-CN" altLang="en-US" sz="2400" b="1" kern="1200" dirty="0">
                <a:solidFill>
                  <a:srgbClr val="000000"/>
                </a:solidFill>
                <a:latin typeface="+mn-ea"/>
                <a:cs typeface="+mn-cs"/>
              </a:rPr>
              <a:t>，专门负责输入</a:t>
            </a:r>
            <a:r>
              <a:rPr kumimoji="1" lang="en-US" altLang="zh-CN" sz="2400" b="1" kern="1200" dirty="0">
                <a:solidFill>
                  <a:srgbClr val="000000"/>
                </a:solidFill>
                <a:latin typeface="+mn-ea"/>
                <a:cs typeface="+mn-cs"/>
              </a:rPr>
              <a:t>/</a:t>
            </a:r>
            <a:r>
              <a:rPr kumimoji="1" lang="zh-CN" altLang="en-US" sz="2400" b="1" kern="1200" dirty="0">
                <a:solidFill>
                  <a:srgbClr val="000000"/>
                </a:solidFill>
                <a:latin typeface="+mn-ea"/>
                <a:cs typeface="+mn-cs"/>
              </a:rPr>
              <a:t>输出工作，具有执行</a:t>
            </a:r>
            <a:r>
              <a:rPr kumimoji="1" lang="en-US" altLang="zh-CN" sz="2400" b="1" kern="1200" dirty="0">
                <a:solidFill>
                  <a:srgbClr val="000000"/>
                </a:solidFill>
                <a:latin typeface="+mn-ea"/>
                <a:cs typeface="+mn-cs"/>
              </a:rPr>
              <a:t>I/O</a:t>
            </a:r>
            <a:r>
              <a:rPr kumimoji="1" lang="zh-CN" altLang="en-US" sz="2400" b="1" kern="1200" dirty="0">
                <a:solidFill>
                  <a:srgbClr val="000000"/>
                </a:solidFill>
                <a:latin typeface="+mn-ea"/>
                <a:cs typeface="+mn-cs"/>
              </a:rPr>
              <a:t>指令的能力。主要目的是为了建立</a:t>
            </a:r>
            <a:r>
              <a:rPr kumimoji="1" lang="zh-CN" altLang="en-US" sz="2400" b="1" kern="1200" dirty="0">
                <a:solidFill>
                  <a:srgbClr val="CC00CC"/>
                </a:solidFill>
                <a:latin typeface="+mn-ea"/>
                <a:cs typeface="+mn-cs"/>
              </a:rPr>
              <a:t>独立的</a:t>
            </a:r>
            <a:r>
              <a:rPr kumimoji="1" lang="en-US" altLang="zh-CN" sz="2400" b="1" kern="1200" dirty="0">
                <a:solidFill>
                  <a:srgbClr val="CC00CC"/>
                </a:solidFill>
                <a:latin typeface="+mn-ea"/>
                <a:cs typeface="+mn-cs"/>
              </a:rPr>
              <a:t>I/O</a:t>
            </a:r>
            <a:r>
              <a:rPr kumimoji="1" lang="zh-CN" altLang="en-US" sz="2400" b="1" kern="1200" dirty="0">
                <a:solidFill>
                  <a:srgbClr val="CC00CC"/>
                </a:solidFill>
                <a:latin typeface="+mn-ea"/>
                <a:cs typeface="+mn-cs"/>
              </a:rPr>
              <a:t>操作</a:t>
            </a:r>
            <a:r>
              <a:rPr kumimoji="1" lang="zh-CN" altLang="en-US" sz="2400" b="1" kern="1200" dirty="0">
                <a:solidFill>
                  <a:srgbClr val="000000"/>
                </a:solidFill>
                <a:latin typeface="+mn-ea"/>
                <a:cs typeface="+mn-cs"/>
              </a:rPr>
              <a:t>，使有关对</a:t>
            </a:r>
            <a:r>
              <a:rPr kumimoji="1" lang="en-US" altLang="zh-CN" sz="2400" b="1" kern="1200" dirty="0">
                <a:solidFill>
                  <a:srgbClr val="000000"/>
                </a:solidFill>
                <a:latin typeface="+mn-ea"/>
                <a:cs typeface="+mn-cs"/>
              </a:rPr>
              <a:t>I/O</a:t>
            </a:r>
            <a:r>
              <a:rPr kumimoji="1" lang="zh-CN" altLang="en-US" sz="2400" b="1" kern="1200" dirty="0">
                <a:solidFill>
                  <a:srgbClr val="000000"/>
                </a:solidFill>
                <a:latin typeface="+mn-ea"/>
                <a:cs typeface="+mn-cs"/>
              </a:rPr>
              <a:t>操作的组织、管理及其结束处理也独立于</a:t>
            </a:r>
            <a:r>
              <a:rPr kumimoji="1" lang="en-US" altLang="zh-CN" sz="2400" b="1" kern="1200" dirty="0">
                <a:solidFill>
                  <a:srgbClr val="000000"/>
                </a:solidFill>
                <a:latin typeface="+mn-ea"/>
                <a:cs typeface="+mn-cs"/>
              </a:rPr>
              <a:t>CPU</a:t>
            </a:r>
            <a:r>
              <a:rPr kumimoji="1" lang="zh-CN" altLang="en-US" sz="2400" b="1" kern="1200" dirty="0">
                <a:solidFill>
                  <a:srgbClr val="000000"/>
                </a:solidFill>
                <a:latin typeface="+mn-ea"/>
                <a:cs typeface="+mn-cs"/>
              </a:rPr>
              <a:t>。</a:t>
            </a:r>
          </a:p>
          <a:p>
            <a:pPr lvl="1" eaLnBrk="1" hangingPunct="1">
              <a:lnSpc>
                <a:spcPct val="120000"/>
              </a:lnSpc>
              <a:buClr>
                <a:srgbClr val="33CCFF"/>
              </a:buClr>
              <a:buFont typeface="Wingdings" pitchFamily="2" charset="2"/>
              <a:buChar char="Ø"/>
              <a:defRPr/>
            </a:pPr>
            <a:r>
              <a:rPr kumimoji="1" lang="en-US" altLang="zh-CN" sz="2400" b="1" kern="1200" dirty="0">
                <a:solidFill>
                  <a:srgbClr val="000000"/>
                </a:solidFill>
                <a:latin typeface="+mn-ea"/>
                <a:cs typeface="+mn-cs"/>
              </a:rPr>
              <a:t>CPU</a:t>
            </a:r>
            <a:r>
              <a:rPr kumimoji="1" lang="zh-CN" altLang="en-US" sz="2400" b="1" kern="1200" dirty="0">
                <a:solidFill>
                  <a:srgbClr val="000000"/>
                </a:solidFill>
                <a:latin typeface="+mn-ea"/>
                <a:cs typeface="+mn-cs"/>
              </a:rPr>
              <a:t>向</a:t>
            </a:r>
            <a:r>
              <a:rPr kumimoji="1" lang="en-US" altLang="zh-CN" sz="2400" b="1" kern="1200" dirty="0">
                <a:solidFill>
                  <a:srgbClr val="000000"/>
                </a:solidFill>
                <a:latin typeface="+mn-ea"/>
                <a:cs typeface="+mn-cs"/>
              </a:rPr>
              <a:t>I/O</a:t>
            </a:r>
            <a:r>
              <a:rPr kumimoji="1" lang="zh-CN" altLang="en-US" sz="2400" b="1" kern="1200" dirty="0">
                <a:solidFill>
                  <a:srgbClr val="000000"/>
                </a:solidFill>
                <a:latin typeface="+mn-ea"/>
                <a:cs typeface="+mn-cs"/>
              </a:rPr>
              <a:t>通道发送</a:t>
            </a:r>
            <a:r>
              <a:rPr kumimoji="1" lang="en-US" altLang="zh-CN" sz="2400" b="1" kern="1200" dirty="0">
                <a:solidFill>
                  <a:srgbClr val="000000"/>
                </a:solidFill>
                <a:latin typeface="+mn-ea"/>
                <a:cs typeface="+mn-cs"/>
              </a:rPr>
              <a:t>I/O</a:t>
            </a:r>
            <a:r>
              <a:rPr kumimoji="1" lang="zh-CN" altLang="en-US" sz="2400" b="1" kern="1200" dirty="0">
                <a:solidFill>
                  <a:srgbClr val="000000"/>
                </a:solidFill>
                <a:latin typeface="+mn-ea"/>
                <a:cs typeface="+mn-cs"/>
              </a:rPr>
              <a:t>命令，由通道执行程序。</a:t>
            </a:r>
          </a:p>
          <a:p>
            <a:pPr lvl="1" eaLnBrk="1" hangingPunct="1">
              <a:lnSpc>
                <a:spcPct val="120000"/>
              </a:lnSpc>
              <a:buClr>
                <a:srgbClr val="33CCFF"/>
              </a:buClr>
              <a:buFont typeface="Wingdings" pitchFamily="2" charset="2"/>
              <a:buChar char="Ø"/>
              <a:defRPr/>
            </a:pPr>
            <a:r>
              <a:rPr kumimoji="1" lang="zh-CN" altLang="en-US" sz="2400" b="1" kern="1200" dirty="0">
                <a:solidFill>
                  <a:srgbClr val="000000"/>
                </a:solidFill>
                <a:latin typeface="+mn-ea"/>
                <a:cs typeface="+mn-cs"/>
              </a:rPr>
              <a:t>通道与一般处理机的</a:t>
            </a:r>
            <a:r>
              <a:rPr kumimoji="1" lang="zh-CN" altLang="en-US" sz="2400" b="1" kern="1200" dirty="0">
                <a:solidFill>
                  <a:srgbClr val="0000FF"/>
                </a:solidFill>
                <a:latin typeface="+mn-ea"/>
                <a:cs typeface="+mn-cs"/>
              </a:rPr>
              <a:t>区别</a:t>
            </a:r>
          </a:p>
          <a:p>
            <a:pPr lvl="2" eaLnBrk="1" hangingPunct="1">
              <a:lnSpc>
                <a:spcPct val="120000"/>
              </a:lnSpc>
              <a:buClr>
                <a:srgbClr val="33CCFF"/>
              </a:buClr>
              <a:buFont typeface="Wingdings" pitchFamily="2" charset="2"/>
              <a:buChar char="ü"/>
              <a:defRPr/>
            </a:pPr>
            <a:r>
              <a:rPr kumimoji="1" lang="zh-CN" altLang="en-US" b="1" kern="1200" dirty="0">
                <a:solidFill>
                  <a:srgbClr val="CC00CC"/>
                </a:solidFill>
                <a:latin typeface="+mn-ea"/>
                <a:cs typeface="+mn-cs"/>
              </a:rPr>
              <a:t>指令类型单一</a:t>
            </a:r>
            <a:r>
              <a:rPr kumimoji="1" lang="zh-CN" altLang="en-US" b="1" kern="1200" dirty="0">
                <a:solidFill>
                  <a:srgbClr val="000000"/>
                </a:solidFill>
                <a:latin typeface="+mn-ea"/>
                <a:cs typeface="+mn-cs"/>
              </a:rPr>
              <a:t>，局限于与</a:t>
            </a:r>
            <a:r>
              <a:rPr kumimoji="1" lang="en-US" altLang="zh-CN" b="1" kern="1200" dirty="0">
                <a:solidFill>
                  <a:srgbClr val="000000"/>
                </a:solidFill>
                <a:latin typeface="+mn-ea"/>
                <a:cs typeface="+mn-cs"/>
              </a:rPr>
              <a:t>I/O</a:t>
            </a:r>
            <a:r>
              <a:rPr kumimoji="1" lang="zh-CN" altLang="en-US" b="1" kern="1200" dirty="0">
                <a:solidFill>
                  <a:srgbClr val="000000"/>
                </a:solidFill>
                <a:latin typeface="+mn-ea"/>
                <a:cs typeface="+mn-cs"/>
              </a:rPr>
              <a:t>操作有关命令。</a:t>
            </a:r>
          </a:p>
          <a:p>
            <a:pPr lvl="2" eaLnBrk="1" hangingPunct="1">
              <a:lnSpc>
                <a:spcPct val="120000"/>
              </a:lnSpc>
              <a:buClr>
                <a:srgbClr val="33CCFF"/>
              </a:buClr>
              <a:buFont typeface="Wingdings" pitchFamily="2" charset="2"/>
              <a:buChar char="ü"/>
              <a:defRPr/>
            </a:pPr>
            <a:r>
              <a:rPr kumimoji="1" lang="zh-CN" altLang="en-US" b="1" kern="1200" dirty="0">
                <a:solidFill>
                  <a:srgbClr val="CC00CC"/>
                </a:solidFill>
                <a:latin typeface="+mn-ea"/>
                <a:cs typeface="+mn-cs"/>
              </a:rPr>
              <a:t>没有独立的内存</a:t>
            </a:r>
            <a:r>
              <a:rPr kumimoji="1" lang="zh-CN" altLang="en-US" b="1" kern="1200" dirty="0">
                <a:solidFill>
                  <a:srgbClr val="000000"/>
                </a:solidFill>
                <a:latin typeface="+mn-ea"/>
                <a:cs typeface="+mn-cs"/>
              </a:rPr>
              <a:t>，通道与</a:t>
            </a:r>
            <a:r>
              <a:rPr kumimoji="1" lang="en-US" altLang="zh-CN" b="1" kern="1200" dirty="0">
                <a:solidFill>
                  <a:srgbClr val="000000"/>
                </a:solidFill>
                <a:latin typeface="+mn-ea"/>
                <a:cs typeface="+mn-cs"/>
              </a:rPr>
              <a:t>CPU</a:t>
            </a:r>
            <a:r>
              <a:rPr kumimoji="1" lang="zh-CN" altLang="en-US" b="1" kern="1200" dirty="0">
                <a:solidFill>
                  <a:srgbClr val="000000"/>
                </a:solidFill>
                <a:latin typeface="+mn-ea"/>
                <a:cs typeface="+mn-cs"/>
              </a:rPr>
              <a:t>共享内存。</a:t>
            </a:r>
            <a:endParaRPr lang="zh-CN" altLang="en-US" b="1" dirty="0">
              <a:latin typeface="+mn-ea"/>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a:extLst>
              <a:ext uri="{FF2B5EF4-FFF2-40B4-BE49-F238E27FC236}">
                <a16:creationId xmlns:a16="http://schemas.microsoft.com/office/drawing/2014/main" id="{95D06AEC-DE75-49B7-B3B6-37D629B6DC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5E9A0D5-3831-4477-9582-771DA44C0B6A}" type="slidenum">
              <a:rPr lang="en-US" altLang="zh-CN" sz="1400" smtClean="0"/>
              <a:pPr>
                <a:spcBef>
                  <a:spcPct val="0"/>
                </a:spcBef>
                <a:buFontTx/>
                <a:buNone/>
              </a:pPr>
              <a:t>34</a:t>
            </a:fld>
            <a:endParaRPr lang="en-US" altLang="zh-CN" sz="1400"/>
          </a:p>
        </p:txBody>
      </p:sp>
      <p:sp>
        <p:nvSpPr>
          <p:cNvPr id="69635" name="Text Box 4">
            <a:extLst>
              <a:ext uri="{FF2B5EF4-FFF2-40B4-BE49-F238E27FC236}">
                <a16:creationId xmlns:a16="http://schemas.microsoft.com/office/drawing/2014/main" id="{8CC6BE36-B370-4EBB-AF3B-A7DB1489858C}"/>
              </a:ext>
            </a:extLst>
          </p:cNvPr>
          <p:cNvSpPr txBox="1">
            <a:spLocks noChangeArrowheads="1"/>
          </p:cNvSpPr>
          <p:nvPr/>
        </p:nvSpPr>
        <p:spPr bwMode="auto">
          <a:xfrm>
            <a:off x="2555875" y="6140450"/>
            <a:ext cx="278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字节多路通道的工作原理 </a:t>
            </a:r>
          </a:p>
        </p:txBody>
      </p:sp>
      <p:sp>
        <p:nvSpPr>
          <p:cNvPr id="69636" name="Rectangle 6">
            <a:extLst>
              <a:ext uri="{FF2B5EF4-FFF2-40B4-BE49-F238E27FC236}">
                <a16:creationId xmlns:a16="http://schemas.microsoft.com/office/drawing/2014/main" id="{24FEF1DA-512E-4DAA-8E53-3DBE2528FD23}"/>
              </a:ext>
            </a:extLst>
          </p:cNvPr>
          <p:cNvSpPr>
            <a:spLocks noChangeArrowheads="1"/>
          </p:cNvSpPr>
          <p:nvPr/>
        </p:nvSpPr>
        <p:spPr bwMode="auto">
          <a:xfrm>
            <a:off x="762000" y="533400"/>
            <a:ext cx="8193088"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70000"/>
              <a:buFont typeface="Wingdings" panose="05000000000000000000" pitchFamily="2" charset="2"/>
              <a:buNone/>
            </a:pPr>
            <a:r>
              <a:rPr lang="en-US" altLang="zh-CN" sz="2800" b="1"/>
              <a:t>      2</a:t>
            </a:r>
            <a:r>
              <a:rPr lang="zh-CN" altLang="en-US" sz="2800" b="1"/>
              <a:t>、通道类型</a:t>
            </a:r>
            <a:r>
              <a:rPr lang="zh-CN" altLang="en-US" sz="2800"/>
              <a:t>	</a:t>
            </a:r>
          </a:p>
          <a:p>
            <a:pPr eaLnBrk="1" hangingPunct="1">
              <a:buSzPct val="70000"/>
              <a:buFont typeface="Wingdings" panose="05000000000000000000" pitchFamily="2" charset="2"/>
              <a:buNone/>
            </a:pPr>
            <a:r>
              <a:rPr lang="en-US" altLang="zh-CN" sz="2400"/>
              <a:t>(1)</a:t>
            </a:r>
            <a:r>
              <a:rPr lang="zh-CN" altLang="en-US" sz="2400" b="1">
                <a:solidFill>
                  <a:schemeClr val="accent2"/>
                </a:solidFill>
              </a:rPr>
              <a:t>字节多路通道</a:t>
            </a:r>
          </a:p>
          <a:p>
            <a:pPr lvl="1" eaLnBrk="1" hangingPunct="1">
              <a:buClr>
                <a:srgbClr val="33CCFF"/>
              </a:buClr>
              <a:buFont typeface="Wingdings" panose="05000000000000000000" pitchFamily="2" charset="2"/>
              <a:buChar char="Ø"/>
            </a:pPr>
            <a:r>
              <a:rPr lang="zh-CN" altLang="en-US" sz="2400"/>
              <a:t>一个主通道连接多个子通道，以</a:t>
            </a:r>
            <a:r>
              <a:rPr lang="zh-CN" altLang="en-US" sz="2400">
                <a:solidFill>
                  <a:schemeClr val="hlink"/>
                </a:solidFill>
              </a:rPr>
              <a:t>时间片轮转</a:t>
            </a:r>
            <a:r>
              <a:rPr lang="zh-CN" altLang="en-US" sz="2400"/>
              <a:t>方式共享主通道。</a:t>
            </a:r>
          </a:p>
          <a:p>
            <a:pPr lvl="1" eaLnBrk="1" hangingPunct="1">
              <a:buClr>
                <a:srgbClr val="33CCFF"/>
              </a:buClr>
              <a:buFont typeface="Wingdings" panose="05000000000000000000" pitchFamily="2" charset="2"/>
              <a:buChar char="Ø"/>
            </a:pPr>
            <a:r>
              <a:rPr lang="zh-CN" altLang="en-US" sz="2400"/>
              <a:t>每个子通道每次只传送</a:t>
            </a:r>
            <a:r>
              <a:rPr lang="zh-CN" altLang="en-US" sz="2400">
                <a:solidFill>
                  <a:schemeClr val="hlink"/>
                </a:solidFill>
              </a:rPr>
              <a:t>一个字节</a:t>
            </a:r>
            <a:r>
              <a:rPr lang="zh-CN" altLang="en-US" sz="2400"/>
              <a:t>，连接</a:t>
            </a:r>
            <a:r>
              <a:rPr lang="zh-CN" altLang="en-US" sz="2400">
                <a:solidFill>
                  <a:srgbClr val="FF0000"/>
                </a:solidFill>
              </a:rPr>
              <a:t>中低速设备</a:t>
            </a:r>
            <a:r>
              <a:rPr lang="zh-CN" altLang="en-US" sz="2400"/>
              <a:t>。</a:t>
            </a:r>
          </a:p>
        </p:txBody>
      </p:sp>
      <p:graphicFrame>
        <p:nvGraphicFramePr>
          <p:cNvPr id="69637" name="Object 2">
            <a:extLst>
              <a:ext uri="{FF2B5EF4-FFF2-40B4-BE49-F238E27FC236}">
                <a16:creationId xmlns:a16="http://schemas.microsoft.com/office/drawing/2014/main" id="{DAA1077C-BBFC-4F01-8573-3A1DA01DF82B}"/>
              </a:ext>
            </a:extLst>
          </p:cNvPr>
          <p:cNvGraphicFramePr>
            <a:graphicFrameLocks noChangeAspect="1"/>
          </p:cNvGraphicFramePr>
          <p:nvPr/>
        </p:nvGraphicFramePr>
        <p:xfrm>
          <a:off x="0" y="2760663"/>
          <a:ext cx="9144000" cy="3170237"/>
        </p:xfrm>
        <a:graphic>
          <a:graphicData uri="http://schemas.openxmlformats.org/presentationml/2006/ole">
            <mc:AlternateContent xmlns:mc="http://schemas.openxmlformats.org/markup-compatibility/2006">
              <mc:Choice xmlns:v="urn:schemas-microsoft-com:vml" Requires="v">
                <p:oleObj spid="_x0000_s8196" name="Visio" r:id="rId4" imgW="4133358" imgH="1434022" progId="Visio.Drawing.6">
                  <p:embed/>
                </p:oleObj>
              </mc:Choice>
              <mc:Fallback>
                <p:oleObj name="Visio" r:id="rId4" imgW="4133358" imgH="1434022" progId="Visio.Drawing.6">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60663"/>
                        <a:ext cx="9144000" cy="317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a:extLst>
              <a:ext uri="{FF2B5EF4-FFF2-40B4-BE49-F238E27FC236}">
                <a16:creationId xmlns:a16="http://schemas.microsoft.com/office/drawing/2014/main" id="{7600A00C-F94B-43D9-91E8-0A6ED9594A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D3D5795-4554-4583-8A2E-CA8E15003D67}" type="slidenum">
              <a:rPr lang="en-US" altLang="zh-CN" sz="1400" smtClean="0"/>
              <a:pPr>
                <a:spcBef>
                  <a:spcPct val="0"/>
                </a:spcBef>
                <a:buFontTx/>
                <a:buNone/>
              </a:pPr>
              <a:t>35</a:t>
            </a:fld>
            <a:endParaRPr lang="en-US" altLang="zh-CN" sz="1400"/>
          </a:p>
        </p:txBody>
      </p:sp>
      <p:sp>
        <p:nvSpPr>
          <p:cNvPr id="71683" name="Rectangle 4">
            <a:extLst>
              <a:ext uri="{FF2B5EF4-FFF2-40B4-BE49-F238E27FC236}">
                <a16:creationId xmlns:a16="http://schemas.microsoft.com/office/drawing/2014/main" id="{F750F7D6-D665-4830-8F2A-F398D5AC5ABD}"/>
              </a:ext>
            </a:extLst>
          </p:cNvPr>
          <p:cNvSpPr>
            <a:spLocks noChangeArrowheads="1"/>
          </p:cNvSpPr>
          <p:nvPr/>
        </p:nvSpPr>
        <p:spPr bwMode="auto">
          <a:xfrm>
            <a:off x="395288" y="1484313"/>
            <a:ext cx="8193087"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SzPct val="70000"/>
              <a:buFont typeface="Wingdings" panose="05000000000000000000" pitchFamily="2" charset="2"/>
              <a:buNone/>
            </a:pPr>
            <a:r>
              <a:rPr lang="en-US" altLang="zh-CN" sz="2800"/>
              <a:t>	(2)</a:t>
            </a:r>
            <a:r>
              <a:rPr lang="zh-CN" altLang="en-US" sz="2800">
                <a:solidFill>
                  <a:schemeClr val="accent2"/>
                </a:solidFill>
              </a:rPr>
              <a:t>数组选择通道</a:t>
            </a:r>
            <a:r>
              <a:rPr lang="en-US" altLang="zh-CN" sz="2800">
                <a:solidFill>
                  <a:schemeClr val="accent2"/>
                </a:solidFill>
              </a:rPr>
              <a:t>(Block Selector Channel)</a:t>
            </a:r>
          </a:p>
          <a:p>
            <a:pPr lvl="2" eaLnBrk="1" hangingPunct="1">
              <a:lnSpc>
                <a:spcPct val="120000"/>
              </a:lnSpc>
              <a:buClr>
                <a:srgbClr val="33CCFF"/>
              </a:buClr>
              <a:buFont typeface="Wingdings" panose="05000000000000000000" pitchFamily="2" charset="2"/>
              <a:buChar char="Ø"/>
            </a:pPr>
            <a:r>
              <a:rPr lang="zh-CN" altLang="en-US" sz="2800">
                <a:latin typeface="Times New Roman" panose="02020603050405020304" pitchFamily="18" charset="0"/>
              </a:rPr>
              <a:t>以</a:t>
            </a:r>
            <a:r>
              <a:rPr lang="zh-CN" altLang="en-US" sz="2800">
                <a:solidFill>
                  <a:schemeClr val="hlink"/>
                </a:solidFill>
                <a:latin typeface="Times New Roman" panose="02020603050405020304" pitchFamily="18" charset="0"/>
              </a:rPr>
              <a:t>数组方式</a:t>
            </a:r>
            <a:r>
              <a:rPr lang="zh-CN" altLang="en-US" sz="2800">
                <a:latin typeface="Times New Roman" panose="02020603050405020304" pitchFamily="18" charset="0"/>
              </a:rPr>
              <a:t>工作，高速传输数据。</a:t>
            </a:r>
          </a:p>
          <a:p>
            <a:pPr lvl="2" eaLnBrk="1" hangingPunct="1">
              <a:lnSpc>
                <a:spcPct val="120000"/>
              </a:lnSpc>
              <a:buClr>
                <a:srgbClr val="33CCFF"/>
              </a:buClr>
              <a:buFont typeface="Wingdings" panose="05000000000000000000" pitchFamily="2" charset="2"/>
              <a:buChar char="Ø"/>
            </a:pPr>
            <a:r>
              <a:rPr lang="zh-CN" altLang="en-US" sz="2800">
                <a:latin typeface="Times New Roman" panose="02020603050405020304" pitchFamily="18" charset="0"/>
              </a:rPr>
              <a:t>可以连接多台</a:t>
            </a:r>
            <a:r>
              <a:rPr lang="zh-CN" altLang="en-US" sz="2800">
                <a:solidFill>
                  <a:srgbClr val="FF0000"/>
                </a:solidFill>
                <a:latin typeface="Times New Roman" panose="02020603050405020304" pitchFamily="18" charset="0"/>
              </a:rPr>
              <a:t>高速设备</a:t>
            </a:r>
            <a:r>
              <a:rPr lang="zh-CN" altLang="en-US" sz="2800">
                <a:latin typeface="Times New Roman" panose="02020603050405020304" pitchFamily="18" charset="0"/>
              </a:rPr>
              <a:t>。</a:t>
            </a:r>
          </a:p>
          <a:p>
            <a:pPr lvl="2" eaLnBrk="1" hangingPunct="1">
              <a:lnSpc>
                <a:spcPct val="120000"/>
              </a:lnSpc>
              <a:buClr>
                <a:srgbClr val="33CCFF"/>
              </a:buClr>
              <a:buFont typeface="Wingdings" panose="05000000000000000000" pitchFamily="2" charset="2"/>
              <a:buChar char="Ø"/>
            </a:pPr>
            <a:r>
              <a:rPr lang="zh-CN" altLang="en-US" sz="2800">
                <a:latin typeface="Times New Roman" panose="02020603050405020304" pitchFamily="18" charset="0"/>
              </a:rPr>
              <a:t>每次只有一台设备进行数据传送，形成</a:t>
            </a:r>
            <a:r>
              <a:rPr lang="zh-CN" altLang="en-US" sz="2800">
                <a:solidFill>
                  <a:schemeClr val="hlink"/>
                </a:solidFill>
                <a:latin typeface="Times New Roman" panose="02020603050405020304" pitchFamily="18" charset="0"/>
              </a:rPr>
              <a:t>独占</a:t>
            </a:r>
            <a:r>
              <a:rPr lang="zh-CN" altLang="en-US" sz="2800">
                <a:latin typeface="Times New Roman" panose="02020603050405020304" pitchFamily="18" charset="0"/>
              </a:rPr>
              <a:t>，如果它不传数据，别的设备也传不了。通道利用率较低。</a:t>
            </a:r>
            <a:endParaRPr lang="zh-CN" altLang="en-US" sz="2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a:extLst>
              <a:ext uri="{FF2B5EF4-FFF2-40B4-BE49-F238E27FC236}">
                <a16:creationId xmlns:a16="http://schemas.microsoft.com/office/drawing/2014/main" id="{BA504FE1-467E-4EB2-B3A3-6564865378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6A1A491-57F2-40C8-9931-FE4D03EA70D5}" type="slidenum">
              <a:rPr lang="en-US" altLang="zh-CN" sz="1400" smtClean="0"/>
              <a:pPr>
                <a:spcBef>
                  <a:spcPct val="0"/>
                </a:spcBef>
                <a:buFontTx/>
                <a:buNone/>
              </a:pPr>
              <a:t>36</a:t>
            </a:fld>
            <a:endParaRPr lang="en-US" altLang="zh-CN" sz="1400"/>
          </a:p>
        </p:txBody>
      </p:sp>
      <p:sp>
        <p:nvSpPr>
          <p:cNvPr id="73731" name="Rectangle 3">
            <a:extLst>
              <a:ext uri="{FF2B5EF4-FFF2-40B4-BE49-F238E27FC236}">
                <a16:creationId xmlns:a16="http://schemas.microsoft.com/office/drawing/2014/main" id="{13004CA3-8DBA-449B-98E8-5A4BC620781A}"/>
              </a:ext>
            </a:extLst>
          </p:cNvPr>
          <p:cNvSpPr>
            <a:spLocks noChangeArrowheads="1"/>
          </p:cNvSpPr>
          <p:nvPr/>
        </p:nvSpPr>
        <p:spPr bwMode="auto">
          <a:xfrm>
            <a:off x="179388" y="1412875"/>
            <a:ext cx="84963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SzPct val="70000"/>
              <a:buFont typeface="Wingdings" panose="05000000000000000000" pitchFamily="2" charset="2"/>
              <a:buNone/>
            </a:pPr>
            <a:r>
              <a:rPr lang="en-US" altLang="zh-CN"/>
              <a:t>	</a:t>
            </a:r>
            <a:r>
              <a:rPr lang="en-US" altLang="zh-CN" sz="2800"/>
              <a:t>(3)</a:t>
            </a:r>
            <a:r>
              <a:rPr lang="zh-CN" altLang="en-US" sz="2800">
                <a:solidFill>
                  <a:schemeClr val="accent2"/>
                </a:solidFill>
              </a:rPr>
              <a:t>数组多路通道</a:t>
            </a:r>
            <a:r>
              <a:rPr lang="en-US" altLang="zh-CN" sz="2800">
                <a:solidFill>
                  <a:schemeClr val="accent2"/>
                </a:solidFill>
              </a:rPr>
              <a:t>(Block Multiplexor Channel)</a:t>
            </a:r>
          </a:p>
          <a:p>
            <a:pPr lvl="2" eaLnBrk="1" hangingPunct="1">
              <a:lnSpc>
                <a:spcPct val="120000"/>
              </a:lnSpc>
              <a:buClr>
                <a:srgbClr val="33CCFF"/>
              </a:buClr>
              <a:buFont typeface="Wingdings" panose="05000000000000000000" pitchFamily="2" charset="2"/>
              <a:buChar char="Ø"/>
            </a:pPr>
            <a:r>
              <a:rPr lang="zh-CN" altLang="en-US">
                <a:latin typeface="Times New Roman" panose="02020603050405020304" pitchFamily="18" charset="0"/>
              </a:rPr>
              <a:t>有独占性。</a:t>
            </a:r>
          </a:p>
          <a:p>
            <a:pPr lvl="2" eaLnBrk="1" hangingPunct="1">
              <a:lnSpc>
                <a:spcPct val="120000"/>
              </a:lnSpc>
              <a:buClr>
                <a:srgbClr val="33CCFF"/>
              </a:buClr>
              <a:buFont typeface="Wingdings" panose="05000000000000000000" pitchFamily="2" charset="2"/>
              <a:buChar char="Ø"/>
            </a:pPr>
            <a:r>
              <a:rPr lang="zh-CN" altLang="en-US">
                <a:latin typeface="Times New Roman" panose="02020603050405020304" pitchFamily="18" charset="0"/>
              </a:rPr>
              <a:t>将</a:t>
            </a:r>
            <a:r>
              <a:rPr lang="zh-CN" altLang="en-US">
                <a:solidFill>
                  <a:schemeClr val="accent2"/>
                </a:solidFill>
                <a:latin typeface="Times New Roman" panose="02020603050405020304" pitchFamily="18" charset="0"/>
              </a:rPr>
              <a:t>数组选择通道</a:t>
            </a:r>
            <a:r>
              <a:rPr lang="zh-CN" altLang="en-US">
                <a:latin typeface="Times New Roman" panose="02020603050405020304" pitchFamily="18" charset="0"/>
              </a:rPr>
              <a:t>传输速率高和</a:t>
            </a:r>
            <a:r>
              <a:rPr lang="zh-CN" altLang="en-US">
                <a:solidFill>
                  <a:schemeClr val="accent2"/>
                </a:solidFill>
                <a:latin typeface="Times New Roman" panose="02020603050405020304" pitchFamily="18" charset="0"/>
              </a:rPr>
              <a:t>字节多路通道</a:t>
            </a:r>
            <a:r>
              <a:rPr lang="zh-CN" altLang="en-US">
                <a:latin typeface="Times New Roman" panose="02020603050405020304" pitchFamily="18" charset="0"/>
              </a:rPr>
              <a:t>分时并行操作的优点相</a:t>
            </a:r>
            <a:r>
              <a:rPr lang="zh-CN" altLang="en-US">
                <a:solidFill>
                  <a:schemeClr val="hlink"/>
                </a:solidFill>
                <a:latin typeface="Times New Roman" panose="02020603050405020304" pitchFamily="18" charset="0"/>
              </a:rPr>
              <a:t>结合</a:t>
            </a:r>
            <a:r>
              <a:rPr lang="zh-CN" altLang="en-US">
                <a:latin typeface="Times New Roman" panose="02020603050405020304" pitchFamily="18" charset="0"/>
              </a:rPr>
              <a:t>而形成的一种新通道。</a:t>
            </a:r>
          </a:p>
          <a:p>
            <a:pPr lvl="2" eaLnBrk="1" hangingPunct="1">
              <a:lnSpc>
                <a:spcPct val="120000"/>
              </a:lnSpc>
              <a:buClr>
                <a:srgbClr val="33CCFF"/>
              </a:buClr>
              <a:buFont typeface="Wingdings" panose="05000000000000000000" pitchFamily="2" charset="2"/>
              <a:buChar char="Ø"/>
            </a:pPr>
            <a:r>
              <a:rPr lang="zh-CN" altLang="en-US">
                <a:latin typeface="Times New Roman" panose="02020603050405020304" pitchFamily="18" charset="0"/>
              </a:rPr>
              <a:t>其数据传送是按</a:t>
            </a:r>
            <a:r>
              <a:rPr lang="zh-CN" altLang="en-US">
                <a:solidFill>
                  <a:schemeClr val="hlink"/>
                </a:solidFill>
                <a:latin typeface="Times New Roman" panose="02020603050405020304" pitchFamily="18" charset="0"/>
              </a:rPr>
              <a:t>数组方式</a:t>
            </a:r>
            <a:r>
              <a:rPr lang="zh-CN" altLang="en-US">
                <a:latin typeface="Times New Roman" panose="02020603050405020304" pitchFamily="18" charset="0"/>
              </a:rPr>
              <a:t>。</a:t>
            </a:r>
          </a:p>
          <a:p>
            <a:pPr lvl="2" eaLnBrk="1" hangingPunct="1">
              <a:lnSpc>
                <a:spcPct val="120000"/>
              </a:lnSpc>
              <a:buClr>
                <a:srgbClr val="33CCFF"/>
              </a:buClr>
              <a:buFont typeface="Wingdings" panose="05000000000000000000" pitchFamily="2" charset="2"/>
              <a:buChar char="Ø"/>
            </a:pPr>
            <a:r>
              <a:rPr lang="zh-CN" altLang="en-US">
                <a:latin typeface="Times New Roman" panose="02020603050405020304" pitchFamily="18" charset="0"/>
              </a:rPr>
              <a:t>采用</a:t>
            </a:r>
            <a:r>
              <a:rPr lang="zh-CN" altLang="en-US">
                <a:solidFill>
                  <a:srgbClr val="FF0000"/>
                </a:solidFill>
                <a:latin typeface="Times New Roman" panose="02020603050405020304" pitchFamily="18" charset="0"/>
              </a:rPr>
              <a:t>分时并行</a:t>
            </a:r>
            <a:r>
              <a:rPr lang="zh-CN" altLang="en-US">
                <a:latin typeface="Times New Roman" panose="02020603050405020304" pitchFamily="18" charset="0"/>
              </a:rPr>
              <a:t>传送多个非分配型子通道，因而这种通道既具有很高的</a:t>
            </a:r>
            <a:r>
              <a:rPr lang="zh-CN" altLang="en-US">
                <a:solidFill>
                  <a:schemeClr val="hlink"/>
                </a:solidFill>
                <a:latin typeface="Times New Roman" panose="02020603050405020304" pitchFamily="18" charset="0"/>
              </a:rPr>
              <a:t>数据传输速率</a:t>
            </a:r>
            <a:r>
              <a:rPr lang="zh-CN" altLang="en-US">
                <a:latin typeface="Times New Roman" panose="02020603050405020304" pitchFamily="18" charset="0"/>
              </a:rPr>
              <a:t>，又能获得令人满意的</a:t>
            </a:r>
            <a:r>
              <a:rPr lang="zh-CN" altLang="en-US">
                <a:solidFill>
                  <a:schemeClr val="hlink"/>
                </a:solidFill>
                <a:latin typeface="Times New Roman" panose="02020603050405020304" pitchFamily="18" charset="0"/>
              </a:rPr>
              <a:t>通道利用率</a:t>
            </a:r>
            <a:r>
              <a:rPr lang="zh-CN" altLang="en-US">
                <a:latin typeface="Times New Roman" panose="02020603050405020304" pitchFamily="18" charset="0"/>
              </a:rPr>
              <a:t>。</a:t>
            </a:r>
            <a:endParaRPr lang="zh-CN" altLang="en-US">
              <a:solidFill>
                <a:schemeClr val="hlink"/>
              </a:solidFill>
              <a:latin typeface="Times New Roman" panose="02020603050405020304" pitchFamily="18"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48007724-0B68-4124-A376-D3772E023857}"/>
              </a:ext>
            </a:extLst>
          </p:cNvPr>
          <p:cNvSpPr>
            <a:spLocks noGrp="1" noChangeArrowheads="1"/>
          </p:cNvSpPr>
          <p:nvPr>
            <p:ph type="title"/>
          </p:nvPr>
        </p:nvSpPr>
        <p:spPr/>
        <p:txBody>
          <a:bodyPr/>
          <a:lstStyle/>
          <a:p>
            <a:r>
              <a:rPr lang="zh-CN" altLang="en-US" sz="3200" b="1">
                <a:latin typeface="微软雅黑" panose="020B0503020204020204" pitchFamily="34" charset="-122"/>
                <a:ea typeface="微软雅黑" panose="020B0503020204020204" pitchFamily="34" charset="-122"/>
              </a:rPr>
              <a:t>字节多路通道和数组多路通道的不同</a:t>
            </a:r>
            <a:endParaRPr lang="zh-CN" altLang="en-US" b="1">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B4BAB381-7F0B-4FE2-919D-92C0AB84A37D}"/>
              </a:ext>
            </a:extLst>
          </p:cNvPr>
          <p:cNvSpPr>
            <a:spLocks noGrp="1"/>
          </p:cNvSpPr>
          <p:nvPr>
            <p:ph idx="1"/>
          </p:nvPr>
        </p:nvSpPr>
        <p:spPr/>
        <p:txBody>
          <a:bodyPr/>
          <a:lstStyle/>
          <a:p>
            <a:pPr>
              <a:defRPr/>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数组多路通道允许多个设备同时工作，但只允许一个设备进行传输型操作，其他设备进行控制型操作。而字节多路通道不仅允许多个设备同时操作，而且也允许它们同时进行传输型操作。</a:t>
            </a:r>
            <a:endParaRPr lang="en-US" altLang="zh-CN" sz="2400" dirty="0">
              <a:latin typeface="微软雅黑" panose="020B0503020204020204" pitchFamily="34" charset="-122"/>
              <a:ea typeface="微软雅黑" panose="020B0503020204020204" pitchFamily="34" charset="-122"/>
            </a:endParaRPr>
          </a:p>
          <a:p>
            <a:pPr>
              <a:defRPr/>
            </a:pPr>
            <a:endParaRPr lang="en-US" altLang="zh-CN" sz="2400" dirty="0">
              <a:latin typeface="微软雅黑" panose="020B0503020204020204" pitchFamily="34" charset="-122"/>
              <a:ea typeface="微软雅黑" panose="020B0503020204020204" pitchFamily="34" charset="-122"/>
            </a:endParaRPr>
          </a:p>
          <a:p>
            <a:pPr>
              <a:defRPr/>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数组多路通道与设备之间数据传送的基本单位是数据块，通道必须为一个设备传送完一个数据块以后，才能为别的设备传送数据块。而字节多路通道与设备之间数据传送的基本单位是字节，通道为一个设备传送一个字节后，又可以为另一个设备传送一个字节，因此各设备与通道之间的数据传送是以字节为单位交替进行。</a:t>
            </a:r>
          </a:p>
          <a:p>
            <a:pPr marL="0" indent="0">
              <a:buFontTx/>
              <a:buNone/>
              <a:defRPr/>
            </a:pPr>
            <a:endParaRPr lang="zh-CN" altLang="en-US" dirty="0"/>
          </a:p>
        </p:txBody>
      </p:sp>
      <p:sp>
        <p:nvSpPr>
          <p:cNvPr id="75780" name="灯片编号占位符 3">
            <a:extLst>
              <a:ext uri="{FF2B5EF4-FFF2-40B4-BE49-F238E27FC236}">
                <a16:creationId xmlns:a16="http://schemas.microsoft.com/office/drawing/2014/main" id="{3538A93F-FC26-4068-B845-B8C2EFDA983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80B8D8B-1F5D-41BC-AD7A-BA86EC9CAA54}" type="slidenum">
              <a:rPr lang="en-US" altLang="zh-CN" sz="1400" smtClean="0"/>
              <a:pPr>
                <a:spcBef>
                  <a:spcPct val="0"/>
                </a:spcBef>
                <a:buFontTx/>
                <a:buNone/>
              </a:pPr>
              <a:t>37</a:t>
            </a:fld>
            <a:endParaRPr lang="en-US" altLang="zh-CN"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EA385248-D7B9-44E7-AE22-166BC0A6F1B2}"/>
              </a:ext>
            </a:extLst>
          </p:cNvPr>
          <p:cNvSpPr>
            <a:spLocks noGrp="1" noChangeArrowheads="1"/>
          </p:cNvSpPr>
          <p:nvPr>
            <p:ph type="title"/>
          </p:nvPr>
        </p:nvSpPr>
        <p:spPr>
          <a:xfrm>
            <a:off x="457200" y="160338"/>
            <a:ext cx="8229600" cy="1143000"/>
          </a:xfrm>
        </p:spPr>
        <p:txBody>
          <a:bodyPr/>
          <a:lstStyle/>
          <a:p>
            <a:r>
              <a:rPr lang="zh-CN" altLang="en-US" sz="3600" b="1">
                <a:latin typeface="微软雅黑" panose="020B0503020204020204" pitchFamily="34" charset="-122"/>
                <a:ea typeface="微软雅黑" panose="020B0503020204020204" pitchFamily="34" charset="-122"/>
              </a:rPr>
              <a:t>思考题</a:t>
            </a:r>
            <a:r>
              <a:rPr lang="en-US" altLang="zh-CN" sz="3600" b="1">
                <a:latin typeface="微软雅黑" panose="020B0503020204020204" pitchFamily="34" charset="-122"/>
                <a:ea typeface="微软雅黑" panose="020B0503020204020204" pitchFamily="34" charset="-122"/>
              </a:rPr>
              <a:t>1</a:t>
            </a:r>
            <a:endParaRPr lang="zh-CN" altLang="en-US" sz="3600" b="1">
              <a:latin typeface="微软雅黑" panose="020B0503020204020204" pitchFamily="34" charset="-122"/>
              <a:ea typeface="微软雅黑" panose="020B0503020204020204" pitchFamily="34" charset="-122"/>
            </a:endParaRPr>
          </a:p>
        </p:txBody>
      </p:sp>
      <p:sp>
        <p:nvSpPr>
          <p:cNvPr id="76803" name="内容占位符 2">
            <a:extLst>
              <a:ext uri="{FF2B5EF4-FFF2-40B4-BE49-F238E27FC236}">
                <a16:creationId xmlns:a16="http://schemas.microsoft.com/office/drawing/2014/main" id="{EF7E28D2-C060-4608-8E90-9E2B18EC35CC}"/>
              </a:ext>
            </a:extLst>
          </p:cNvPr>
          <p:cNvSpPr>
            <a:spLocks noGrp="1" noChangeArrowheads="1"/>
          </p:cNvSpPr>
          <p:nvPr>
            <p:ph idx="1"/>
          </p:nvPr>
        </p:nvSpPr>
        <p:spPr>
          <a:xfrm>
            <a:off x="152400" y="1487488"/>
            <a:ext cx="8686800" cy="4525962"/>
          </a:xfrm>
        </p:spPr>
        <p:txBody>
          <a:bodyPr/>
          <a:lstStyle/>
          <a:p>
            <a:r>
              <a:rPr lang="zh-CN" altLang="en-US" sz="2800" dirty="0"/>
              <a:t>在</a:t>
            </a:r>
            <a:r>
              <a:rPr lang="en-US" altLang="zh-CN" sz="2800" dirty="0"/>
              <a:t>Ⅰ</a:t>
            </a:r>
            <a:r>
              <a:rPr lang="zh-CN" altLang="en-US" sz="2800" dirty="0"/>
              <a:t>、</a:t>
            </a:r>
            <a:r>
              <a:rPr lang="en-US" altLang="zh-CN" sz="2800" dirty="0"/>
              <a:t>Ⅱ</a:t>
            </a:r>
            <a:r>
              <a:rPr lang="zh-CN" altLang="en-US" sz="2800" dirty="0"/>
              <a:t>、</a:t>
            </a:r>
            <a:r>
              <a:rPr lang="en-US" altLang="zh-CN" sz="2800" dirty="0"/>
              <a:t>Ⅲ</a:t>
            </a:r>
            <a:r>
              <a:rPr lang="zh-CN" altLang="en-US" sz="2800" dirty="0"/>
              <a:t>各类通道中支持通道程序并发执行的通道是</a:t>
            </a:r>
            <a:r>
              <a:rPr lang="en-US" altLang="zh-CN" sz="2800" dirty="0"/>
              <a:t>( )</a:t>
            </a:r>
            <a:r>
              <a:rPr lang="zh-CN" altLang="en-US" sz="2800" dirty="0"/>
              <a:t>。</a:t>
            </a:r>
            <a:br>
              <a:rPr lang="zh-CN" altLang="en-US" sz="2800" dirty="0"/>
            </a:br>
            <a:r>
              <a:rPr lang="en-US" altLang="zh-CN" sz="2800" dirty="0"/>
              <a:t>Ⅰ</a:t>
            </a:r>
            <a:r>
              <a:rPr lang="zh-CN" altLang="en-US" sz="2800" dirty="0"/>
              <a:t>．字节多路通道 </a:t>
            </a:r>
            <a:r>
              <a:rPr lang="en-US" altLang="zh-CN" sz="2800" dirty="0"/>
              <a:t>Ⅱ</a:t>
            </a:r>
            <a:r>
              <a:rPr lang="zh-CN" altLang="en-US" sz="2800" dirty="0"/>
              <a:t>．数组选择通道 </a:t>
            </a:r>
            <a:r>
              <a:rPr lang="en-US" altLang="zh-CN" sz="2800" dirty="0"/>
              <a:t>Ⅲ</a:t>
            </a:r>
            <a:r>
              <a:rPr lang="zh-CN" altLang="en-US" sz="2800" dirty="0"/>
              <a:t>．数组多路通道</a:t>
            </a:r>
            <a:br>
              <a:rPr lang="zh-CN" altLang="en-US" dirty="0"/>
            </a:br>
            <a:br>
              <a:rPr lang="zh-CN" altLang="en-US" dirty="0"/>
            </a:br>
            <a:r>
              <a:rPr lang="en-US" altLang="zh-CN" dirty="0"/>
              <a:t>A</a:t>
            </a:r>
            <a:r>
              <a:rPr lang="zh-CN" altLang="en-US" dirty="0"/>
              <a:t>．只有</a:t>
            </a:r>
            <a:r>
              <a:rPr lang="en-US" altLang="zh-CN" dirty="0"/>
              <a:t>Ⅰ</a:t>
            </a:r>
            <a:br>
              <a:rPr lang="zh-CN" altLang="en-US" dirty="0"/>
            </a:br>
            <a:r>
              <a:rPr lang="en-US" altLang="zh-CN" dirty="0"/>
              <a:t>B</a:t>
            </a:r>
            <a:r>
              <a:rPr lang="zh-CN" altLang="en-US" dirty="0"/>
              <a:t>．只有</a:t>
            </a:r>
            <a:r>
              <a:rPr lang="en-US" altLang="zh-CN" dirty="0"/>
              <a:t>Ⅱ</a:t>
            </a:r>
            <a:br>
              <a:rPr lang="zh-CN" altLang="en-US" dirty="0"/>
            </a:br>
            <a:r>
              <a:rPr lang="en-US" altLang="zh-CN" dirty="0"/>
              <a:t>C</a:t>
            </a:r>
            <a:r>
              <a:rPr lang="zh-CN" altLang="en-US" dirty="0"/>
              <a:t>．只有</a:t>
            </a:r>
            <a:r>
              <a:rPr lang="en-US" altLang="zh-CN" dirty="0"/>
              <a:t>Ⅲ</a:t>
            </a:r>
            <a:br>
              <a:rPr lang="zh-CN" altLang="en-US" dirty="0"/>
            </a:br>
            <a:r>
              <a:rPr lang="en-US" altLang="zh-CN" dirty="0"/>
              <a:t>D</a:t>
            </a:r>
            <a:r>
              <a:rPr lang="zh-CN" altLang="en-US" dirty="0"/>
              <a:t>．</a:t>
            </a:r>
            <a:r>
              <a:rPr lang="en-US" altLang="zh-CN" dirty="0"/>
              <a:t>Ⅰ</a:t>
            </a:r>
            <a:r>
              <a:rPr lang="zh-CN" altLang="en-US" dirty="0"/>
              <a:t>和</a:t>
            </a:r>
            <a:r>
              <a:rPr lang="en-US" altLang="zh-CN" dirty="0"/>
              <a:t>Ⅱ</a:t>
            </a:r>
            <a:endParaRPr lang="zh-CN" altLang="en-US" dirty="0"/>
          </a:p>
        </p:txBody>
      </p:sp>
      <p:sp>
        <p:nvSpPr>
          <p:cNvPr id="76804" name="灯片编号占位符 3">
            <a:extLst>
              <a:ext uri="{FF2B5EF4-FFF2-40B4-BE49-F238E27FC236}">
                <a16:creationId xmlns:a16="http://schemas.microsoft.com/office/drawing/2014/main" id="{3250D4B1-EDB5-46D4-A866-0015A84AFCE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74E8846-8E5D-4BD0-80E6-45ECD7BEBD53}" type="slidenum">
              <a:rPr lang="en-US" altLang="zh-CN" sz="1400" smtClean="0"/>
              <a:pPr>
                <a:spcBef>
                  <a:spcPct val="0"/>
                </a:spcBef>
                <a:buFontTx/>
                <a:buNone/>
              </a:pPr>
              <a:t>38</a:t>
            </a:fld>
            <a:endParaRPr lang="en-US" altLang="zh-CN"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22BA5B2C-BBE3-40AA-A6FA-FA9290390004}"/>
              </a:ext>
            </a:extLst>
          </p:cNvPr>
          <p:cNvSpPr>
            <a:spLocks noGrp="1" noChangeArrowheads="1"/>
          </p:cNvSpPr>
          <p:nvPr>
            <p:ph type="title"/>
          </p:nvPr>
        </p:nvSpPr>
        <p:spPr/>
        <p:txBody>
          <a:bodyPr/>
          <a:lstStyle/>
          <a:p>
            <a:r>
              <a:rPr lang="zh-CN" altLang="en-US" sz="3600" b="1">
                <a:latin typeface="微软雅黑" panose="020B0503020204020204" pitchFamily="34" charset="-122"/>
                <a:ea typeface="微软雅黑" panose="020B0503020204020204" pitchFamily="34" charset="-122"/>
              </a:rPr>
              <a:t>思考题</a:t>
            </a:r>
            <a:r>
              <a:rPr lang="en-US" altLang="zh-CN" sz="3600" b="1">
                <a:latin typeface="微软雅黑" panose="020B0503020204020204" pitchFamily="34" charset="-122"/>
                <a:ea typeface="微软雅黑" panose="020B0503020204020204" pitchFamily="34" charset="-122"/>
              </a:rPr>
              <a:t>2</a:t>
            </a:r>
            <a:endParaRPr lang="zh-CN" altLang="en-US" sz="3600" b="1">
              <a:latin typeface="微软雅黑" panose="020B0503020204020204" pitchFamily="34" charset="-122"/>
              <a:ea typeface="微软雅黑" panose="020B0503020204020204" pitchFamily="34" charset="-122"/>
            </a:endParaRPr>
          </a:p>
        </p:txBody>
      </p:sp>
      <p:sp>
        <p:nvSpPr>
          <p:cNvPr id="78851" name="内容占位符 2">
            <a:extLst>
              <a:ext uri="{FF2B5EF4-FFF2-40B4-BE49-F238E27FC236}">
                <a16:creationId xmlns:a16="http://schemas.microsoft.com/office/drawing/2014/main" id="{B1C21BE0-15F1-40B5-880B-19F7654BCA0F}"/>
              </a:ext>
            </a:extLst>
          </p:cNvPr>
          <p:cNvSpPr>
            <a:spLocks noGrp="1" noChangeArrowheads="1"/>
          </p:cNvSpPr>
          <p:nvPr>
            <p:ph idx="1"/>
          </p:nvPr>
        </p:nvSpPr>
        <p:spPr/>
        <p:txBody>
          <a:bodyPr/>
          <a:lstStyle/>
          <a:p>
            <a:r>
              <a:rPr lang="zh-CN" altLang="en-US"/>
              <a:t>外部设备打印机适合于连接的通道是</a:t>
            </a:r>
            <a:r>
              <a:rPr lang="en-US" altLang="zh-CN"/>
              <a:t>( )</a:t>
            </a:r>
            <a:r>
              <a:rPr lang="zh-CN" altLang="en-US"/>
              <a:t>。</a:t>
            </a:r>
            <a:br>
              <a:rPr lang="zh-CN" altLang="en-US"/>
            </a:br>
            <a:br>
              <a:rPr lang="zh-CN" altLang="en-US"/>
            </a:br>
            <a:r>
              <a:rPr lang="en-US" altLang="zh-CN"/>
              <a:t>A</a:t>
            </a:r>
            <a:r>
              <a:rPr lang="zh-CN" altLang="en-US"/>
              <a:t>．数组多路通道</a:t>
            </a:r>
            <a:br>
              <a:rPr lang="zh-CN" altLang="en-US"/>
            </a:br>
            <a:r>
              <a:rPr lang="en-US" altLang="zh-CN"/>
              <a:t>B</a:t>
            </a:r>
            <a:r>
              <a:rPr lang="zh-CN" altLang="en-US"/>
              <a:t>．字节多路通道</a:t>
            </a:r>
            <a:br>
              <a:rPr lang="zh-CN" altLang="en-US"/>
            </a:br>
            <a:r>
              <a:rPr lang="en-US" altLang="zh-CN"/>
              <a:t>C</a:t>
            </a:r>
            <a:r>
              <a:rPr lang="zh-CN" altLang="en-US"/>
              <a:t>．选择通道</a:t>
            </a:r>
            <a:br>
              <a:rPr lang="zh-CN" altLang="en-US"/>
            </a:br>
            <a:r>
              <a:rPr lang="en-US" altLang="zh-CN"/>
              <a:t>D</a:t>
            </a:r>
            <a:r>
              <a:rPr lang="zh-CN" altLang="en-US"/>
              <a:t>．任意一种通道</a:t>
            </a:r>
          </a:p>
        </p:txBody>
      </p:sp>
      <p:sp>
        <p:nvSpPr>
          <p:cNvPr id="78852" name="灯片编号占位符 3">
            <a:extLst>
              <a:ext uri="{FF2B5EF4-FFF2-40B4-BE49-F238E27FC236}">
                <a16:creationId xmlns:a16="http://schemas.microsoft.com/office/drawing/2014/main" id="{30B7EF99-0349-4AFC-A575-E158401BD89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3FB9BDF-8884-41F1-831B-86F38C612CB4}" type="slidenum">
              <a:rPr lang="en-US" altLang="zh-CN" sz="1400" smtClean="0"/>
              <a:pPr>
                <a:spcBef>
                  <a:spcPct val="0"/>
                </a:spcBef>
                <a:buFontTx/>
                <a:buNone/>
              </a:pPr>
              <a:t>39</a:t>
            </a:fld>
            <a:endParaRPr lang="en-US" altLang="zh-CN"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18F3310-D524-40E2-9C69-76CD2A07A02B}"/>
              </a:ext>
            </a:extLst>
          </p:cNvPr>
          <p:cNvSpPr>
            <a:spLocks noGrp="1" noChangeArrowheads="1"/>
          </p:cNvSpPr>
          <p:nvPr>
            <p:ph type="title"/>
          </p:nvPr>
        </p:nvSpPr>
        <p:spPr/>
        <p:txBody>
          <a:bodyPr/>
          <a:lstStyle/>
          <a:p>
            <a:pPr eaLnBrk="1" hangingPunct="1"/>
            <a:r>
              <a:rPr lang="zh-CN" altLang="en-US"/>
              <a:t>回顾一下图灵机</a:t>
            </a:r>
          </a:p>
        </p:txBody>
      </p:sp>
      <p:graphicFrame>
        <p:nvGraphicFramePr>
          <p:cNvPr id="36867" name="Object 3">
            <a:extLst>
              <a:ext uri="{FF2B5EF4-FFF2-40B4-BE49-F238E27FC236}">
                <a16:creationId xmlns:a16="http://schemas.microsoft.com/office/drawing/2014/main" id="{B8A700FA-A9F1-49B3-B047-2304EF77CA1C}"/>
              </a:ext>
            </a:extLst>
          </p:cNvPr>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1028" name="剪辑" r:id="rId3" imgW="2166845" imgH="2287575" progId="MS_ClipArt_Gallery.2">
                  <p:embed/>
                </p:oleObj>
              </mc:Choice>
              <mc:Fallback>
                <p:oleObj name="剪辑" r:id="rId3" imgW="2166845" imgH="2287575"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868" name="Group 151">
            <a:extLst>
              <a:ext uri="{FF2B5EF4-FFF2-40B4-BE49-F238E27FC236}">
                <a16:creationId xmlns:a16="http://schemas.microsoft.com/office/drawing/2014/main" id="{3B7444C0-79C6-4C72-88AF-BAD3BE329EB9}"/>
              </a:ext>
            </a:extLst>
          </p:cNvPr>
          <p:cNvGrpSpPr>
            <a:grpSpLocks/>
          </p:cNvGrpSpPr>
          <p:nvPr/>
        </p:nvGrpSpPr>
        <p:grpSpPr bwMode="auto">
          <a:xfrm>
            <a:off x="609600" y="1901825"/>
            <a:ext cx="4495800" cy="2362200"/>
            <a:chOff x="1296" y="1104"/>
            <a:chExt cx="2832" cy="1488"/>
          </a:xfrm>
        </p:grpSpPr>
        <p:sp>
          <p:nvSpPr>
            <p:cNvPr id="36893" name="Rectangle 125">
              <a:extLst>
                <a:ext uri="{FF2B5EF4-FFF2-40B4-BE49-F238E27FC236}">
                  <a16:creationId xmlns:a16="http://schemas.microsoft.com/office/drawing/2014/main" id="{93037931-E343-43F2-90A7-C1854BC8B12D}"/>
                </a:ext>
              </a:extLst>
            </p:cNvPr>
            <p:cNvSpPr>
              <a:spLocks noChangeArrowheads="1"/>
            </p:cNvSpPr>
            <p:nvPr/>
          </p:nvSpPr>
          <p:spPr bwMode="auto">
            <a:xfrm>
              <a:off x="2016" y="1104"/>
              <a:ext cx="1248" cy="672"/>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94" name="Text Box 126">
              <a:extLst>
                <a:ext uri="{FF2B5EF4-FFF2-40B4-BE49-F238E27FC236}">
                  <a16:creationId xmlns:a16="http://schemas.microsoft.com/office/drawing/2014/main" id="{84977F08-9B61-4947-8CC1-1AC8229B6298}"/>
                </a:ext>
              </a:extLst>
            </p:cNvPr>
            <p:cNvSpPr txBox="1">
              <a:spLocks noChangeArrowheads="1"/>
            </p:cNvSpPr>
            <p:nvPr/>
          </p:nvSpPr>
          <p:spPr bwMode="auto">
            <a:xfrm>
              <a:off x="2112" y="1296"/>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控制器</a:t>
              </a:r>
            </a:p>
          </p:txBody>
        </p:sp>
        <p:sp>
          <p:nvSpPr>
            <p:cNvPr id="36895" name="Line 127">
              <a:extLst>
                <a:ext uri="{FF2B5EF4-FFF2-40B4-BE49-F238E27FC236}">
                  <a16:creationId xmlns:a16="http://schemas.microsoft.com/office/drawing/2014/main" id="{88C5C7D6-E1E8-4DFC-AC71-185EE9B808CC}"/>
                </a:ext>
              </a:extLst>
            </p:cNvPr>
            <p:cNvSpPr>
              <a:spLocks noChangeShapeType="1"/>
            </p:cNvSpPr>
            <p:nvPr/>
          </p:nvSpPr>
          <p:spPr bwMode="auto">
            <a:xfrm>
              <a:off x="1296" y="2256"/>
              <a:ext cx="26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6" name="Line 128">
              <a:extLst>
                <a:ext uri="{FF2B5EF4-FFF2-40B4-BE49-F238E27FC236}">
                  <a16:creationId xmlns:a16="http://schemas.microsoft.com/office/drawing/2014/main" id="{44B748E0-3B68-4D8A-BB69-C647734D6CFA}"/>
                </a:ext>
              </a:extLst>
            </p:cNvPr>
            <p:cNvSpPr>
              <a:spLocks noChangeShapeType="1"/>
            </p:cNvSpPr>
            <p:nvPr/>
          </p:nvSpPr>
          <p:spPr bwMode="auto">
            <a:xfrm>
              <a:off x="1440" y="2592"/>
              <a:ext cx="26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7" name="Freeform 131">
              <a:extLst>
                <a:ext uri="{FF2B5EF4-FFF2-40B4-BE49-F238E27FC236}">
                  <a16:creationId xmlns:a16="http://schemas.microsoft.com/office/drawing/2014/main" id="{1E19FD8D-BFBA-4BCC-A7EE-80C9A6AF9CE0}"/>
                </a:ext>
              </a:extLst>
            </p:cNvPr>
            <p:cNvSpPr>
              <a:spLocks/>
            </p:cNvSpPr>
            <p:nvPr/>
          </p:nvSpPr>
          <p:spPr bwMode="auto">
            <a:xfrm>
              <a:off x="1296" y="2256"/>
              <a:ext cx="144" cy="336"/>
            </a:xfrm>
            <a:custGeom>
              <a:avLst/>
              <a:gdLst>
                <a:gd name="T0" fmla="*/ 0 w 144"/>
                <a:gd name="T1" fmla="*/ 0 h 336"/>
                <a:gd name="T2" fmla="*/ 96 w 144"/>
                <a:gd name="T3" fmla="*/ 96 h 336"/>
                <a:gd name="T4" fmla="*/ 96 w 144"/>
                <a:gd name="T5" fmla="*/ 240 h 336"/>
                <a:gd name="T6" fmla="*/ 144 w 14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336">
                  <a:moveTo>
                    <a:pt x="0" y="0"/>
                  </a:moveTo>
                  <a:cubicBezTo>
                    <a:pt x="40" y="28"/>
                    <a:pt x="80" y="56"/>
                    <a:pt x="96" y="96"/>
                  </a:cubicBezTo>
                  <a:cubicBezTo>
                    <a:pt x="112" y="136"/>
                    <a:pt x="88" y="200"/>
                    <a:pt x="96" y="240"/>
                  </a:cubicBezTo>
                  <a:cubicBezTo>
                    <a:pt x="104" y="280"/>
                    <a:pt x="124" y="308"/>
                    <a:pt x="144" y="33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8" name="Freeform 132">
              <a:extLst>
                <a:ext uri="{FF2B5EF4-FFF2-40B4-BE49-F238E27FC236}">
                  <a16:creationId xmlns:a16="http://schemas.microsoft.com/office/drawing/2014/main" id="{FAFDBA0A-C864-4268-B646-E6A5092CED2D}"/>
                </a:ext>
              </a:extLst>
            </p:cNvPr>
            <p:cNvSpPr>
              <a:spLocks/>
            </p:cNvSpPr>
            <p:nvPr/>
          </p:nvSpPr>
          <p:spPr bwMode="auto">
            <a:xfrm>
              <a:off x="3984" y="2256"/>
              <a:ext cx="144" cy="336"/>
            </a:xfrm>
            <a:custGeom>
              <a:avLst/>
              <a:gdLst>
                <a:gd name="T0" fmla="*/ 0 w 144"/>
                <a:gd name="T1" fmla="*/ 0 h 336"/>
                <a:gd name="T2" fmla="*/ 96 w 144"/>
                <a:gd name="T3" fmla="*/ 96 h 336"/>
                <a:gd name="T4" fmla="*/ 96 w 144"/>
                <a:gd name="T5" fmla="*/ 240 h 336"/>
                <a:gd name="T6" fmla="*/ 144 w 14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336">
                  <a:moveTo>
                    <a:pt x="0" y="0"/>
                  </a:moveTo>
                  <a:cubicBezTo>
                    <a:pt x="40" y="28"/>
                    <a:pt x="80" y="56"/>
                    <a:pt x="96" y="96"/>
                  </a:cubicBezTo>
                  <a:cubicBezTo>
                    <a:pt x="112" y="136"/>
                    <a:pt x="88" y="200"/>
                    <a:pt x="96" y="240"/>
                  </a:cubicBezTo>
                  <a:cubicBezTo>
                    <a:pt x="104" y="280"/>
                    <a:pt x="124" y="308"/>
                    <a:pt x="144" y="33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9" name="Text Box 133">
              <a:extLst>
                <a:ext uri="{FF2B5EF4-FFF2-40B4-BE49-F238E27FC236}">
                  <a16:creationId xmlns:a16="http://schemas.microsoft.com/office/drawing/2014/main" id="{5EFBFA75-CCB8-42CB-9C41-54E49F792317}"/>
                </a:ext>
              </a:extLst>
            </p:cNvPr>
            <p:cNvSpPr txBox="1">
              <a:spLocks noChangeArrowheads="1"/>
            </p:cNvSpPr>
            <p:nvPr/>
          </p:nvSpPr>
          <p:spPr bwMode="auto">
            <a:xfrm>
              <a:off x="3312" y="192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纸带</a:t>
              </a:r>
            </a:p>
          </p:txBody>
        </p:sp>
        <p:sp>
          <p:nvSpPr>
            <p:cNvPr id="36900" name="Freeform 134">
              <a:extLst>
                <a:ext uri="{FF2B5EF4-FFF2-40B4-BE49-F238E27FC236}">
                  <a16:creationId xmlns:a16="http://schemas.microsoft.com/office/drawing/2014/main" id="{2BBB3244-C8D7-4CD1-BB15-D9BFB05C1316}"/>
                </a:ext>
              </a:extLst>
            </p:cNvPr>
            <p:cNvSpPr>
              <a:spLocks/>
            </p:cNvSpPr>
            <p:nvPr/>
          </p:nvSpPr>
          <p:spPr bwMode="auto">
            <a:xfrm>
              <a:off x="2568" y="1728"/>
              <a:ext cx="192" cy="624"/>
            </a:xfrm>
            <a:custGeom>
              <a:avLst/>
              <a:gdLst>
                <a:gd name="T0" fmla="*/ 24 w 192"/>
                <a:gd name="T1" fmla="*/ 0 h 624"/>
                <a:gd name="T2" fmla="*/ 24 w 192"/>
                <a:gd name="T3" fmla="*/ 192 h 624"/>
                <a:gd name="T4" fmla="*/ 168 w 192"/>
                <a:gd name="T5" fmla="*/ 432 h 624"/>
                <a:gd name="T6" fmla="*/ 168 w 192"/>
                <a:gd name="T7" fmla="*/ 624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624">
                  <a:moveTo>
                    <a:pt x="24" y="0"/>
                  </a:moveTo>
                  <a:cubicBezTo>
                    <a:pt x="12" y="60"/>
                    <a:pt x="0" y="120"/>
                    <a:pt x="24" y="192"/>
                  </a:cubicBezTo>
                  <a:cubicBezTo>
                    <a:pt x="48" y="264"/>
                    <a:pt x="144" y="360"/>
                    <a:pt x="168" y="432"/>
                  </a:cubicBezTo>
                  <a:cubicBezTo>
                    <a:pt x="192" y="504"/>
                    <a:pt x="180" y="564"/>
                    <a:pt x="168" y="624"/>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1" name="Line 135">
              <a:extLst>
                <a:ext uri="{FF2B5EF4-FFF2-40B4-BE49-F238E27FC236}">
                  <a16:creationId xmlns:a16="http://schemas.microsoft.com/office/drawing/2014/main" id="{138A4804-0A2E-4C47-BA53-7F23FDDB9CEB}"/>
                </a:ext>
              </a:extLst>
            </p:cNvPr>
            <p:cNvSpPr>
              <a:spLocks noChangeShapeType="1"/>
            </p:cNvSpPr>
            <p:nvPr/>
          </p:nvSpPr>
          <p:spPr bwMode="auto">
            <a:xfrm>
              <a:off x="2592"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2" name="Line 136">
              <a:extLst>
                <a:ext uri="{FF2B5EF4-FFF2-40B4-BE49-F238E27FC236}">
                  <a16:creationId xmlns:a16="http://schemas.microsoft.com/office/drawing/2014/main" id="{B51CE82F-D4B1-4BD1-8A94-2C19235D17AD}"/>
                </a:ext>
              </a:extLst>
            </p:cNvPr>
            <p:cNvSpPr>
              <a:spLocks noChangeShapeType="1"/>
            </p:cNvSpPr>
            <p:nvPr/>
          </p:nvSpPr>
          <p:spPr bwMode="auto">
            <a:xfrm>
              <a:off x="2928"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3" name="Line 137">
              <a:extLst>
                <a:ext uri="{FF2B5EF4-FFF2-40B4-BE49-F238E27FC236}">
                  <a16:creationId xmlns:a16="http://schemas.microsoft.com/office/drawing/2014/main" id="{85AB5243-4105-43DE-B6A6-74E9C6468999}"/>
                </a:ext>
              </a:extLst>
            </p:cNvPr>
            <p:cNvSpPr>
              <a:spLocks noChangeShapeType="1"/>
            </p:cNvSpPr>
            <p:nvPr/>
          </p:nvSpPr>
          <p:spPr bwMode="auto">
            <a:xfrm>
              <a:off x="3261"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4" name="Line 138">
              <a:extLst>
                <a:ext uri="{FF2B5EF4-FFF2-40B4-BE49-F238E27FC236}">
                  <a16:creationId xmlns:a16="http://schemas.microsoft.com/office/drawing/2014/main" id="{98F0D5BC-37C2-40F1-89B8-63EDF9BF2ACE}"/>
                </a:ext>
              </a:extLst>
            </p:cNvPr>
            <p:cNvSpPr>
              <a:spLocks noChangeShapeType="1"/>
            </p:cNvSpPr>
            <p:nvPr/>
          </p:nvSpPr>
          <p:spPr bwMode="auto">
            <a:xfrm>
              <a:off x="1611"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5" name="Line 139">
              <a:extLst>
                <a:ext uri="{FF2B5EF4-FFF2-40B4-BE49-F238E27FC236}">
                  <a16:creationId xmlns:a16="http://schemas.microsoft.com/office/drawing/2014/main" id="{1974E4A6-770E-40D1-949E-3BA289359919}"/>
                </a:ext>
              </a:extLst>
            </p:cNvPr>
            <p:cNvSpPr>
              <a:spLocks noChangeShapeType="1"/>
            </p:cNvSpPr>
            <p:nvPr/>
          </p:nvSpPr>
          <p:spPr bwMode="auto">
            <a:xfrm>
              <a:off x="1947"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6" name="Line 140">
              <a:extLst>
                <a:ext uri="{FF2B5EF4-FFF2-40B4-BE49-F238E27FC236}">
                  <a16:creationId xmlns:a16="http://schemas.microsoft.com/office/drawing/2014/main" id="{4517E66F-E255-4525-AFA7-3C4746C18BD9}"/>
                </a:ext>
              </a:extLst>
            </p:cNvPr>
            <p:cNvSpPr>
              <a:spLocks noChangeShapeType="1"/>
            </p:cNvSpPr>
            <p:nvPr/>
          </p:nvSpPr>
          <p:spPr bwMode="auto">
            <a:xfrm>
              <a:off x="2280"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7" name="Line 141">
              <a:extLst>
                <a:ext uri="{FF2B5EF4-FFF2-40B4-BE49-F238E27FC236}">
                  <a16:creationId xmlns:a16="http://schemas.microsoft.com/office/drawing/2014/main" id="{2727427F-16A7-4D0D-8A98-0003E3D311CF}"/>
                </a:ext>
              </a:extLst>
            </p:cNvPr>
            <p:cNvSpPr>
              <a:spLocks noChangeShapeType="1"/>
            </p:cNvSpPr>
            <p:nvPr/>
          </p:nvSpPr>
          <p:spPr bwMode="auto">
            <a:xfrm>
              <a:off x="3603"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8" name="Line 142">
              <a:extLst>
                <a:ext uri="{FF2B5EF4-FFF2-40B4-BE49-F238E27FC236}">
                  <a16:creationId xmlns:a16="http://schemas.microsoft.com/office/drawing/2014/main" id="{4B419DF2-1FEC-4874-A473-D770AD3F376B}"/>
                </a:ext>
              </a:extLst>
            </p:cNvPr>
            <p:cNvSpPr>
              <a:spLocks noChangeShapeType="1"/>
            </p:cNvSpPr>
            <p:nvPr/>
          </p:nvSpPr>
          <p:spPr bwMode="auto">
            <a:xfrm>
              <a:off x="3939"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9" name="Text Box 144">
              <a:extLst>
                <a:ext uri="{FF2B5EF4-FFF2-40B4-BE49-F238E27FC236}">
                  <a16:creationId xmlns:a16="http://schemas.microsoft.com/office/drawing/2014/main" id="{640180A3-6FCB-407D-9FB7-650E3C0D63A0}"/>
                </a:ext>
              </a:extLst>
            </p:cNvPr>
            <p:cNvSpPr txBox="1">
              <a:spLocks noChangeArrowheads="1"/>
            </p:cNvSpPr>
            <p:nvPr/>
          </p:nvSpPr>
          <p:spPr bwMode="auto">
            <a:xfrm>
              <a:off x="2640"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36910" name="Text Box 145">
              <a:extLst>
                <a:ext uri="{FF2B5EF4-FFF2-40B4-BE49-F238E27FC236}">
                  <a16:creationId xmlns:a16="http://schemas.microsoft.com/office/drawing/2014/main" id="{C57CF6A2-D816-4B1D-98B8-EA5821DDFF3B}"/>
                </a:ext>
              </a:extLst>
            </p:cNvPr>
            <p:cNvSpPr txBox="1">
              <a:spLocks noChangeArrowheads="1"/>
            </p:cNvSpPr>
            <p:nvPr/>
          </p:nvSpPr>
          <p:spPr bwMode="auto">
            <a:xfrm>
              <a:off x="2976"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a:t>
              </a:r>
            </a:p>
          </p:txBody>
        </p:sp>
        <p:sp>
          <p:nvSpPr>
            <p:cNvPr id="36911" name="Text Box 146">
              <a:extLst>
                <a:ext uri="{FF2B5EF4-FFF2-40B4-BE49-F238E27FC236}">
                  <a16:creationId xmlns:a16="http://schemas.microsoft.com/office/drawing/2014/main" id="{258375CC-543E-452A-AAF9-4D039DF50FEF}"/>
                </a:ext>
              </a:extLst>
            </p:cNvPr>
            <p:cNvSpPr txBox="1">
              <a:spLocks noChangeArrowheads="1"/>
            </p:cNvSpPr>
            <p:nvPr/>
          </p:nvSpPr>
          <p:spPr bwMode="auto">
            <a:xfrm>
              <a:off x="3312"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a:t>
              </a:r>
            </a:p>
          </p:txBody>
        </p:sp>
        <p:sp>
          <p:nvSpPr>
            <p:cNvPr id="36912" name="Text Box 147">
              <a:extLst>
                <a:ext uri="{FF2B5EF4-FFF2-40B4-BE49-F238E27FC236}">
                  <a16:creationId xmlns:a16="http://schemas.microsoft.com/office/drawing/2014/main" id="{A0DE8567-9CCF-4E1B-AAF9-A094C3D8EAD4}"/>
                </a:ext>
              </a:extLst>
            </p:cNvPr>
            <p:cNvSpPr txBox="1">
              <a:spLocks noChangeArrowheads="1"/>
            </p:cNvSpPr>
            <p:nvPr/>
          </p:nvSpPr>
          <p:spPr bwMode="auto">
            <a:xfrm>
              <a:off x="3648"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a:t>
              </a:r>
            </a:p>
          </p:txBody>
        </p:sp>
        <p:sp>
          <p:nvSpPr>
            <p:cNvPr id="36913" name="Text Box 148">
              <a:extLst>
                <a:ext uri="{FF2B5EF4-FFF2-40B4-BE49-F238E27FC236}">
                  <a16:creationId xmlns:a16="http://schemas.microsoft.com/office/drawing/2014/main" id="{180F3704-631C-43A3-9BBE-5FA33FEB1AF3}"/>
                </a:ext>
              </a:extLst>
            </p:cNvPr>
            <p:cNvSpPr txBox="1">
              <a:spLocks noChangeArrowheads="1"/>
            </p:cNvSpPr>
            <p:nvPr/>
          </p:nvSpPr>
          <p:spPr bwMode="auto">
            <a:xfrm>
              <a:off x="2016"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36914" name="Text Box 149">
              <a:extLst>
                <a:ext uri="{FF2B5EF4-FFF2-40B4-BE49-F238E27FC236}">
                  <a16:creationId xmlns:a16="http://schemas.microsoft.com/office/drawing/2014/main" id="{FC62D4CA-8894-440D-8210-9676224C297C}"/>
                </a:ext>
              </a:extLst>
            </p:cNvPr>
            <p:cNvSpPr txBox="1">
              <a:spLocks noChangeArrowheads="1"/>
            </p:cNvSpPr>
            <p:nvPr/>
          </p:nvSpPr>
          <p:spPr bwMode="auto">
            <a:xfrm>
              <a:off x="2352"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a:t>
              </a:r>
            </a:p>
          </p:txBody>
        </p:sp>
        <p:sp>
          <p:nvSpPr>
            <p:cNvPr id="36915" name="Text Box 150">
              <a:extLst>
                <a:ext uri="{FF2B5EF4-FFF2-40B4-BE49-F238E27FC236}">
                  <a16:creationId xmlns:a16="http://schemas.microsoft.com/office/drawing/2014/main" id="{0422A670-F6EA-4E05-8355-FF222A7DF192}"/>
                </a:ext>
              </a:extLst>
            </p:cNvPr>
            <p:cNvSpPr txBox="1">
              <a:spLocks noChangeArrowheads="1"/>
            </p:cNvSpPr>
            <p:nvPr/>
          </p:nvSpPr>
          <p:spPr bwMode="auto">
            <a:xfrm>
              <a:off x="1680" y="229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grpSp>
      <p:sp>
        <p:nvSpPr>
          <p:cNvPr id="176280" name="AutoShape 152">
            <a:extLst>
              <a:ext uri="{FF2B5EF4-FFF2-40B4-BE49-F238E27FC236}">
                <a16:creationId xmlns:a16="http://schemas.microsoft.com/office/drawing/2014/main" id="{6384E61F-4409-4083-AED1-E3AA5B49AF68}"/>
              </a:ext>
            </a:extLst>
          </p:cNvPr>
          <p:cNvSpPr>
            <a:spLocks noChangeArrowheads="1"/>
          </p:cNvSpPr>
          <p:nvPr/>
        </p:nvSpPr>
        <p:spPr bwMode="auto">
          <a:xfrm rot="10800000">
            <a:off x="4343400" y="2054225"/>
            <a:ext cx="2438400" cy="838200"/>
          </a:xfrm>
          <a:prstGeom prst="wedgeRoundRectCallout">
            <a:avLst>
              <a:gd name="adj1" fmla="val 73824"/>
              <a:gd name="adj2" fmla="val 1060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000000"/>
                </a:solidFill>
              </a:rPr>
              <a:t>对应</a:t>
            </a:r>
            <a:r>
              <a:rPr lang="en-US" altLang="zh-CN" sz="2400">
                <a:solidFill>
                  <a:srgbClr val="000000"/>
                </a:solidFill>
              </a:rPr>
              <a:t>CPU</a:t>
            </a:r>
            <a:r>
              <a:rPr lang="zh-CN" altLang="en-US" sz="2400">
                <a:solidFill>
                  <a:srgbClr val="000000"/>
                </a:solidFill>
              </a:rPr>
              <a:t>管理</a:t>
            </a:r>
            <a:r>
              <a:rPr lang="en-US" altLang="zh-CN" sz="2400">
                <a:solidFill>
                  <a:srgbClr val="000000"/>
                </a:solidFill>
              </a:rPr>
              <a:t>(</a:t>
            </a:r>
            <a:r>
              <a:rPr lang="zh-CN" altLang="en-US" sz="2400">
                <a:solidFill>
                  <a:srgbClr val="000000"/>
                </a:solidFill>
              </a:rPr>
              <a:t>进程</a:t>
            </a:r>
            <a:r>
              <a:rPr lang="en-US" altLang="zh-CN" sz="2400">
                <a:solidFill>
                  <a:srgbClr val="000000"/>
                </a:solidFill>
              </a:rPr>
              <a:t>)!</a:t>
            </a:r>
          </a:p>
        </p:txBody>
      </p:sp>
      <p:sp>
        <p:nvSpPr>
          <p:cNvPr id="176281" name="AutoShape 153">
            <a:extLst>
              <a:ext uri="{FF2B5EF4-FFF2-40B4-BE49-F238E27FC236}">
                <a16:creationId xmlns:a16="http://schemas.microsoft.com/office/drawing/2014/main" id="{B0B3FC44-63D9-4178-B682-D8B9A27747FB}"/>
              </a:ext>
            </a:extLst>
          </p:cNvPr>
          <p:cNvSpPr>
            <a:spLocks noChangeArrowheads="1"/>
          </p:cNvSpPr>
          <p:nvPr/>
        </p:nvSpPr>
        <p:spPr bwMode="auto">
          <a:xfrm rot="10800000">
            <a:off x="4114800" y="4492625"/>
            <a:ext cx="2438400" cy="533400"/>
          </a:xfrm>
          <a:prstGeom prst="wedgeRoundRectCallout">
            <a:avLst>
              <a:gd name="adj1" fmla="val 47588"/>
              <a:gd name="adj2" fmla="val 11011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000000"/>
                </a:solidFill>
              </a:rPr>
              <a:t>对应内存管理</a:t>
            </a:r>
            <a:r>
              <a:rPr lang="en-US" altLang="zh-CN" sz="2400">
                <a:solidFill>
                  <a:srgbClr val="000000"/>
                </a:solidFill>
              </a:rPr>
              <a:t>!</a:t>
            </a:r>
          </a:p>
        </p:txBody>
      </p:sp>
      <p:sp>
        <p:nvSpPr>
          <p:cNvPr id="176283" name="AutoShape 155">
            <a:extLst>
              <a:ext uri="{FF2B5EF4-FFF2-40B4-BE49-F238E27FC236}">
                <a16:creationId xmlns:a16="http://schemas.microsoft.com/office/drawing/2014/main" id="{77285CC3-6D3A-4121-9DB4-399A88AA549A}"/>
              </a:ext>
            </a:extLst>
          </p:cNvPr>
          <p:cNvSpPr>
            <a:spLocks noChangeArrowheads="1"/>
          </p:cNvSpPr>
          <p:nvPr/>
        </p:nvSpPr>
        <p:spPr bwMode="auto">
          <a:xfrm>
            <a:off x="533400" y="1597025"/>
            <a:ext cx="6477000" cy="3657600"/>
          </a:xfrm>
          <a:prstGeom prst="roundRect">
            <a:avLst>
              <a:gd name="adj" fmla="val 16667"/>
            </a:avLst>
          </a:prstGeom>
          <a:noFill/>
          <a:ln w="38100" algn="ctr">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176300" name="Group 172">
            <a:extLst>
              <a:ext uri="{FF2B5EF4-FFF2-40B4-BE49-F238E27FC236}">
                <a16:creationId xmlns:a16="http://schemas.microsoft.com/office/drawing/2014/main" id="{4B82ED55-BDE9-4FCE-A03C-AC69AEECB33B}"/>
              </a:ext>
            </a:extLst>
          </p:cNvPr>
          <p:cNvGrpSpPr>
            <a:grpSpLocks/>
          </p:cNvGrpSpPr>
          <p:nvPr/>
        </p:nvGrpSpPr>
        <p:grpSpPr bwMode="auto">
          <a:xfrm>
            <a:off x="7391400" y="1368425"/>
            <a:ext cx="1600200" cy="4114800"/>
            <a:chOff x="4656" y="1008"/>
            <a:chExt cx="1008" cy="2592"/>
          </a:xfrm>
        </p:grpSpPr>
        <p:sp>
          <p:nvSpPr>
            <p:cNvPr id="36885" name="Rectangle 156">
              <a:extLst>
                <a:ext uri="{FF2B5EF4-FFF2-40B4-BE49-F238E27FC236}">
                  <a16:creationId xmlns:a16="http://schemas.microsoft.com/office/drawing/2014/main" id="{088A7563-EE3F-4C12-B28B-005B6117B98E}"/>
                </a:ext>
              </a:extLst>
            </p:cNvPr>
            <p:cNvSpPr>
              <a:spLocks noChangeArrowheads="1"/>
            </p:cNvSpPr>
            <p:nvPr/>
          </p:nvSpPr>
          <p:spPr bwMode="auto">
            <a:xfrm>
              <a:off x="4656" y="1008"/>
              <a:ext cx="1008" cy="57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6" name="Text Box 157">
              <a:extLst>
                <a:ext uri="{FF2B5EF4-FFF2-40B4-BE49-F238E27FC236}">
                  <a16:creationId xmlns:a16="http://schemas.microsoft.com/office/drawing/2014/main" id="{A4F89101-9C26-4A27-976E-FBFF2681B205}"/>
                </a:ext>
              </a:extLst>
            </p:cNvPr>
            <p:cNvSpPr txBox="1">
              <a:spLocks noChangeArrowheads="1"/>
            </p:cNvSpPr>
            <p:nvPr/>
          </p:nvSpPr>
          <p:spPr bwMode="auto">
            <a:xfrm>
              <a:off x="4800" y="115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000000"/>
                  </a:solidFill>
                </a:rPr>
                <a:t>显示器</a:t>
              </a:r>
            </a:p>
          </p:txBody>
        </p:sp>
        <p:sp>
          <p:nvSpPr>
            <p:cNvPr id="36887" name="Rectangle 158">
              <a:extLst>
                <a:ext uri="{FF2B5EF4-FFF2-40B4-BE49-F238E27FC236}">
                  <a16:creationId xmlns:a16="http://schemas.microsoft.com/office/drawing/2014/main" id="{5885BE02-D605-4BEF-B5A6-B993901E2925}"/>
                </a:ext>
              </a:extLst>
            </p:cNvPr>
            <p:cNvSpPr>
              <a:spLocks noChangeArrowheads="1"/>
            </p:cNvSpPr>
            <p:nvPr/>
          </p:nvSpPr>
          <p:spPr bwMode="auto">
            <a:xfrm>
              <a:off x="4656" y="1680"/>
              <a:ext cx="1008" cy="57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8" name="Text Box 159">
              <a:extLst>
                <a:ext uri="{FF2B5EF4-FFF2-40B4-BE49-F238E27FC236}">
                  <a16:creationId xmlns:a16="http://schemas.microsoft.com/office/drawing/2014/main" id="{61796539-A771-4992-9D61-947C7F300D3C}"/>
                </a:ext>
              </a:extLst>
            </p:cNvPr>
            <p:cNvSpPr txBox="1">
              <a:spLocks noChangeArrowheads="1"/>
            </p:cNvSpPr>
            <p:nvPr/>
          </p:nvSpPr>
          <p:spPr bwMode="auto">
            <a:xfrm>
              <a:off x="4752" y="1824"/>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000000"/>
                  </a:solidFill>
                </a:rPr>
                <a:t>键盘</a:t>
              </a:r>
            </a:p>
          </p:txBody>
        </p:sp>
        <p:sp>
          <p:nvSpPr>
            <p:cNvPr id="36889" name="Rectangle 162">
              <a:extLst>
                <a:ext uri="{FF2B5EF4-FFF2-40B4-BE49-F238E27FC236}">
                  <a16:creationId xmlns:a16="http://schemas.microsoft.com/office/drawing/2014/main" id="{4A3A74BC-D72D-4668-85D5-ED094FA3C8AB}"/>
                </a:ext>
              </a:extLst>
            </p:cNvPr>
            <p:cNvSpPr>
              <a:spLocks noChangeArrowheads="1"/>
            </p:cNvSpPr>
            <p:nvPr/>
          </p:nvSpPr>
          <p:spPr bwMode="auto">
            <a:xfrm>
              <a:off x="4656" y="2352"/>
              <a:ext cx="1008" cy="57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90" name="Text Box 163">
              <a:extLst>
                <a:ext uri="{FF2B5EF4-FFF2-40B4-BE49-F238E27FC236}">
                  <a16:creationId xmlns:a16="http://schemas.microsoft.com/office/drawing/2014/main" id="{8BDC58D1-D478-4BDF-9085-4E2813991D0E}"/>
                </a:ext>
              </a:extLst>
            </p:cNvPr>
            <p:cNvSpPr txBox="1">
              <a:spLocks noChangeArrowheads="1"/>
            </p:cNvSpPr>
            <p:nvPr/>
          </p:nvSpPr>
          <p:spPr bwMode="auto">
            <a:xfrm>
              <a:off x="4752" y="2496"/>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000000"/>
                  </a:solidFill>
                </a:rPr>
                <a:t>磁盘</a:t>
              </a:r>
            </a:p>
          </p:txBody>
        </p:sp>
        <p:sp>
          <p:nvSpPr>
            <p:cNvPr id="36891" name="Rectangle 164">
              <a:extLst>
                <a:ext uri="{FF2B5EF4-FFF2-40B4-BE49-F238E27FC236}">
                  <a16:creationId xmlns:a16="http://schemas.microsoft.com/office/drawing/2014/main" id="{8D3162F4-F1C8-4BC7-8590-7C253E8BEBE1}"/>
                </a:ext>
              </a:extLst>
            </p:cNvPr>
            <p:cNvSpPr>
              <a:spLocks noChangeArrowheads="1"/>
            </p:cNvSpPr>
            <p:nvPr/>
          </p:nvSpPr>
          <p:spPr bwMode="auto">
            <a:xfrm>
              <a:off x="4656" y="3024"/>
              <a:ext cx="1008" cy="57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92" name="Text Box 165">
              <a:extLst>
                <a:ext uri="{FF2B5EF4-FFF2-40B4-BE49-F238E27FC236}">
                  <a16:creationId xmlns:a16="http://schemas.microsoft.com/office/drawing/2014/main" id="{4B170F0A-0C5D-4669-A1D7-C71FE3619479}"/>
                </a:ext>
              </a:extLst>
            </p:cNvPr>
            <p:cNvSpPr txBox="1">
              <a:spLocks noChangeArrowheads="1"/>
            </p:cNvSpPr>
            <p:nvPr/>
          </p:nvSpPr>
          <p:spPr bwMode="auto">
            <a:xfrm>
              <a:off x="4752" y="3168"/>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000000"/>
                  </a:solidFill>
                </a:rPr>
                <a:t>网卡等</a:t>
              </a:r>
            </a:p>
          </p:txBody>
        </p:sp>
      </p:grpSp>
      <p:grpSp>
        <p:nvGrpSpPr>
          <p:cNvPr id="176301" name="Group 173">
            <a:extLst>
              <a:ext uri="{FF2B5EF4-FFF2-40B4-BE49-F238E27FC236}">
                <a16:creationId xmlns:a16="http://schemas.microsoft.com/office/drawing/2014/main" id="{6B9CDD00-2EA4-4356-AEB4-EDB193369F09}"/>
              </a:ext>
            </a:extLst>
          </p:cNvPr>
          <p:cNvGrpSpPr>
            <a:grpSpLocks/>
          </p:cNvGrpSpPr>
          <p:nvPr/>
        </p:nvGrpSpPr>
        <p:grpSpPr bwMode="auto">
          <a:xfrm>
            <a:off x="6781800" y="1720850"/>
            <a:ext cx="685800" cy="3429000"/>
            <a:chOff x="4272" y="1248"/>
            <a:chExt cx="432" cy="2160"/>
          </a:xfrm>
        </p:grpSpPr>
        <p:sp>
          <p:nvSpPr>
            <p:cNvPr id="36881" name="AutoShape 167">
              <a:extLst>
                <a:ext uri="{FF2B5EF4-FFF2-40B4-BE49-F238E27FC236}">
                  <a16:creationId xmlns:a16="http://schemas.microsoft.com/office/drawing/2014/main" id="{C07F4894-3638-4ADC-AD85-E22F709BB01F}"/>
                </a:ext>
              </a:extLst>
            </p:cNvPr>
            <p:cNvSpPr>
              <a:spLocks noChangeArrowheads="1"/>
            </p:cNvSpPr>
            <p:nvPr/>
          </p:nvSpPr>
          <p:spPr bwMode="auto">
            <a:xfrm>
              <a:off x="4272" y="1248"/>
              <a:ext cx="432" cy="144"/>
            </a:xfrm>
            <a:prstGeom prst="leftRightArrow">
              <a:avLst>
                <a:gd name="adj1" fmla="val 50000"/>
                <a:gd name="adj2" fmla="val 60000"/>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2" name="AutoShape 168">
              <a:extLst>
                <a:ext uri="{FF2B5EF4-FFF2-40B4-BE49-F238E27FC236}">
                  <a16:creationId xmlns:a16="http://schemas.microsoft.com/office/drawing/2014/main" id="{3CC7130C-07EE-4B84-BBE1-29CCC5B98EE0}"/>
                </a:ext>
              </a:extLst>
            </p:cNvPr>
            <p:cNvSpPr>
              <a:spLocks noChangeArrowheads="1"/>
            </p:cNvSpPr>
            <p:nvPr/>
          </p:nvSpPr>
          <p:spPr bwMode="auto">
            <a:xfrm>
              <a:off x="4272" y="1920"/>
              <a:ext cx="432" cy="144"/>
            </a:xfrm>
            <a:prstGeom prst="leftRightArrow">
              <a:avLst>
                <a:gd name="adj1" fmla="val 50000"/>
                <a:gd name="adj2" fmla="val 60000"/>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3" name="AutoShape 169">
              <a:extLst>
                <a:ext uri="{FF2B5EF4-FFF2-40B4-BE49-F238E27FC236}">
                  <a16:creationId xmlns:a16="http://schemas.microsoft.com/office/drawing/2014/main" id="{19D22031-12FF-4694-9B17-B7157492883E}"/>
                </a:ext>
              </a:extLst>
            </p:cNvPr>
            <p:cNvSpPr>
              <a:spLocks noChangeArrowheads="1"/>
            </p:cNvSpPr>
            <p:nvPr/>
          </p:nvSpPr>
          <p:spPr bwMode="auto">
            <a:xfrm>
              <a:off x="4272" y="2544"/>
              <a:ext cx="432" cy="144"/>
            </a:xfrm>
            <a:prstGeom prst="leftRightArrow">
              <a:avLst>
                <a:gd name="adj1" fmla="val 50000"/>
                <a:gd name="adj2" fmla="val 60000"/>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4" name="AutoShape 170">
              <a:extLst>
                <a:ext uri="{FF2B5EF4-FFF2-40B4-BE49-F238E27FC236}">
                  <a16:creationId xmlns:a16="http://schemas.microsoft.com/office/drawing/2014/main" id="{35786F67-689C-43FD-9CB5-97A21B1A574E}"/>
                </a:ext>
              </a:extLst>
            </p:cNvPr>
            <p:cNvSpPr>
              <a:spLocks noChangeArrowheads="1"/>
            </p:cNvSpPr>
            <p:nvPr/>
          </p:nvSpPr>
          <p:spPr bwMode="auto">
            <a:xfrm>
              <a:off x="4272" y="3264"/>
              <a:ext cx="432" cy="144"/>
            </a:xfrm>
            <a:prstGeom prst="leftRightArrow">
              <a:avLst>
                <a:gd name="adj1" fmla="val 50000"/>
                <a:gd name="adj2" fmla="val 60000"/>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176305" name="Group 177">
            <a:extLst>
              <a:ext uri="{FF2B5EF4-FFF2-40B4-BE49-F238E27FC236}">
                <a16:creationId xmlns:a16="http://schemas.microsoft.com/office/drawing/2014/main" id="{4F942D1C-3188-40B5-82A0-8EB2FCA0FC5E}"/>
              </a:ext>
            </a:extLst>
          </p:cNvPr>
          <p:cNvGrpSpPr>
            <a:grpSpLocks/>
          </p:cNvGrpSpPr>
          <p:nvPr/>
        </p:nvGrpSpPr>
        <p:grpSpPr bwMode="auto">
          <a:xfrm>
            <a:off x="838200" y="5080000"/>
            <a:ext cx="3390900" cy="1317625"/>
            <a:chOff x="696" y="3312"/>
            <a:chExt cx="2136" cy="830"/>
          </a:xfrm>
        </p:grpSpPr>
        <p:sp>
          <p:nvSpPr>
            <p:cNvPr id="36879" name="Text Box 175">
              <a:extLst>
                <a:ext uri="{FF2B5EF4-FFF2-40B4-BE49-F238E27FC236}">
                  <a16:creationId xmlns:a16="http://schemas.microsoft.com/office/drawing/2014/main" id="{7B2A2F6E-0504-476F-9E90-D0DC1B3084D8}"/>
                </a:ext>
              </a:extLst>
            </p:cNvPr>
            <p:cNvSpPr txBox="1">
              <a:spLocks noChangeArrowheads="1"/>
            </p:cNvSpPr>
            <p:nvPr/>
          </p:nvSpPr>
          <p:spPr bwMode="auto">
            <a:xfrm>
              <a:off x="864" y="3600"/>
              <a:ext cx="1968" cy="542"/>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000000"/>
                  </a:solidFill>
                </a:rPr>
                <a:t>是操作系统的核心内容，让轮子转起来</a:t>
              </a:r>
              <a:r>
                <a:rPr lang="en-US" altLang="zh-CN" sz="2400">
                  <a:solidFill>
                    <a:srgbClr val="000000"/>
                  </a:solidFill>
                </a:rPr>
                <a:t>!</a:t>
              </a:r>
            </a:p>
          </p:txBody>
        </p:sp>
        <p:sp>
          <p:nvSpPr>
            <p:cNvPr id="36880" name="Freeform 176">
              <a:extLst>
                <a:ext uri="{FF2B5EF4-FFF2-40B4-BE49-F238E27FC236}">
                  <a16:creationId xmlns:a16="http://schemas.microsoft.com/office/drawing/2014/main" id="{4ABA6A13-D3BC-47B3-A3C7-8ACAD850B7F7}"/>
                </a:ext>
              </a:extLst>
            </p:cNvPr>
            <p:cNvSpPr>
              <a:spLocks/>
            </p:cNvSpPr>
            <p:nvPr/>
          </p:nvSpPr>
          <p:spPr bwMode="auto">
            <a:xfrm>
              <a:off x="696" y="3312"/>
              <a:ext cx="216" cy="384"/>
            </a:xfrm>
            <a:custGeom>
              <a:avLst/>
              <a:gdLst>
                <a:gd name="T0" fmla="*/ 216 w 216"/>
                <a:gd name="T1" fmla="*/ 384 h 384"/>
                <a:gd name="T2" fmla="*/ 24 w 216"/>
                <a:gd name="T3" fmla="*/ 240 h 384"/>
                <a:gd name="T4" fmla="*/ 72 w 216"/>
                <a:gd name="T5" fmla="*/ 0 h 384"/>
                <a:gd name="T6" fmla="*/ 0 60000 65536"/>
                <a:gd name="T7" fmla="*/ 0 60000 65536"/>
                <a:gd name="T8" fmla="*/ 0 60000 65536"/>
              </a:gdLst>
              <a:ahLst/>
              <a:cxnLst>
                <a:cxn ang="T6">
                  <a:pos x="T0" y="T1"/>
                </a:cxn>
                <a:cxn ang="T7">
                  <a:pos x="T2" y="T3"/>
                </a:cxn>
                <a:cxn ang="T8">
                  <a:pos x="T4" y="T5"/>
                </a:cxn>
              </a:cxnLst>
              <a:rect l="0" t="0" r="r" b="b"/>
              <a:pathLst>
                <a:path w="216" h="384">
                  <a:moveTo>
                    <a:pt x="216" y="384"/>
                  </a:moveTo>
                  <a:cubicBezTo>
                    <a:pt x="132" y="344"/>
                    <a:pt x="48" y="304"/>
                    <a:pt x="24" y="240"/>
                  </a:cubicBezTo>
                  <a:cubicBezTo>
                    <a:pt x="0" y="176"/>
                    <a:pt x="36" y="88"/>
                    <a:pt x="72" y="0"/>
                  </a:cubicBezTo>
                </a:path>
              </a:pathLst>
            </a:custGeom>
            <a:noFill/>
            <a:ln w="5715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6310" name="Group 182">
            <a:extLst>
              <a:ext uri="{FF2B5EF4-FFF2-40B4-BE49-F238E27FC236}">
                <a16:creationId xmlns:a16="http://schemas.microsoft.com/office/drawing/2014/main" id="{4217766B-BF76-48E5-80B4-9E8D578D8BAF}"/>
              </a:ext>
            </a:extLst>
          </p:cNvPr>
          <p:cNvGrpSpPr>
            <a:grpSpLocks/>
          </p:cNvGrpSpPr>
          <p:nvPr/>
        </p:nvGrpSpPr>
        <p:grpSpPr bwMode="auto">
          <a:xfrm>
            <a:off x="4724400" y="5026025"/>
            <a:ext cx="4191000" cy="1374775"/>
            <a:chOff x="2976" y="3072"/>
            <a:chExt cx="2640" cy="866"/>
          </a:xfrm>
        </p:grpSpPr>
        <p:sp>
          <p:nvSpPr>
            <p:cNvPr id="36876" name="Text Box 179">
              <a:extLst>
                <a:ext uri="{FF2B5EF4-FFF2-40B4-BE49-F238E27FC236}">
                  <a16:creationId xmlns:a16="http://schemas.microsoft.com/office/drawing/2014/main" id="{5648FD4C-87A6-4921-A299-A7268DF55BAE}"/>
                </a:ext>
              </a:extLst>
            </p:cNvPr>
            <p:cNvSpPr txBox="1">
              <a:spLocks noChangeArrowheads="1"/>
            </p:cNvSpPr>
            <p:nvPr/>
          </p:nvSpPr>
          <p:spPr bwMode="auto">
            <a:xfrm>
              <a:off x="2976" y="3396"/>
              <a:ext cx="2640" cy="542"/>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000000"/>
                  </a:solidFill>
                </a:rPr>
                <a:t>I/O</a:t>
              </a:r>
              <a:r>
                <a:rPr lang="zh-CN" altLang="en-US" sz="2400">
                  <a:solidFill>
                    <a:srgbClr val="000000"/>
                  </a:solidFill>
                </a:rPr>
                <a:t>管理是操作系统的重要内容，它让轮子转的更好</a:t>
              </a:r>
              <a:r>
                <a:rPr lang="en-US" altLang="zh-CN" sz="2400">
                  <a:solidFill>
                    <a:srgbClr val="000000"/>
                  </a:solidFill>
                </a:rPr>
                <a:t>!</a:t>
              </a:r>
            </a:p>
          </p:txBody>
        </p:sp>
        <p:sp>
          <p:nvSpPr>
            <p:cNvPr id="36877" name="Freeform 180">
              <a:extLst>
                <a:ext uri="{FF2B5EF4-FFF2-40B4-BE49-F238E27FC236}">
                  <a16:creationId xmlns:a16="http://schemas.microsoft.com/office/drawing/2014/main" id="{1DA952AC-CF88-4830-AB6F-612C2EEB775A}"/>
                </a:ext>
              </a:extLst>
            </p:cNvPr>
            <p:cNvSpPr>
              <a:spLocks/>
            </p:cNvSpPr>
            <p:nvPr/>
          </p:nvSpPr>
          <p:spPr bwMode="auto">
            <a:xfrm flipH="1">
              <a:off x="4656" y="3072"/>
              <a:ext cx="168" cy="384"/>
            </a:xfrm>
            <a:custGeom>
              <a:avLst/>
              <a:gdLst>
                <a:gd name="T0" fmla="*/ 47 w 216"/>
                <a:gd name="T1" fmla="*/ 384 h 384"/>
                <a:gd name="T2" fmla="*/ 5 w 216"/>
                <a:gd name="T3" fmla="*/ 240 h 384"/>
                <a:gd name="T4" fmla="*/ 16 w 216"/>
                <a:gd name="T5" fmla="*/ 0 h 384"/>
                <a:gd name="T6" fmla="*/ 0 60000 65536"/>
                <a:gd name="T7" fmla="*/ 0 60000 65536"/>
                <a:gd name="T8" fmla="*/ 0 60000 65536"/>
              </a:gdLst>
              <a:ahLst/>
              <a:cxnLst>
                <a:cxn ang="T6">
                  <a:pos x="T0" y="T1"/>
                </a:cxn>
                <a:cxn ang="T7">
                  <a:pos x="T2" y="T3"/>
                </a:cxn>
                <a:cxn ang="T8">
                  <a:pos x="T4" y="T5"/>
                </a:cxn>
              </a:cxnLst>
              <a:rect l="0" t="0" r="r" b="b"/>
              <a:pathLst>
                <a:path w="216" h="384">
                  <a:moveTo>
                    <a:pt x="216" y="384"/>
                  </a:moveTo>
                  <a:cubicBezTo>
                    <a:pt x="132" y="344"/>
                    <a:pt x="48" y="304"/>
                    <a:pt x="24" y="240"/>
                  </a:cubicBezTo>
                  <a:cubicBezTo>
                    <a:pt x="0" y="176"/>
                    <a:pt x="36" y="88"/>
                    <a:pt x="72" y="0"/>
                  </a:cubicBezTo>
                </a:path>
              </a:pathLst>
            </a:custGeom>
            <a:solidFill>
              <a:schemeClr val="bg1"/>
            </a:solidFill>
            <a:ln w="57150" cap="flat" cmpd="sng">
              <a:solidFill>
                <a:srgbClr val="FF0000"/>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8" name="Freeform 181">
              <a:extLst>
                <a:ext uri="{FF2B5EF4-FFF2-40B4-BE49-F238E27FC236}">
                  <a16:creationId xmlns:a16="http://schemas.microsoft.com/office/drawing/2014/main" id="{6B7EC0C8-2924-4DA5-BFC7-5F77898CEE67}"/>
                </a:ext>
              </a:extLst>
            </p:cNvPr>
            <p:cNvSpPr>
              <a:spLocks/>
            </p:cNvSpPr>
            <p:nvPr/>
          </p:nvSpPr>
          <p:spPr bwMode="auto">
            <a:xfrm>
              <a:off x="4464" y="3072"/>
              <a:ext cx="192" cy="384"/>
            </a:xfrm>
            <a:custGeom>
              <a:avLst/>
              <a:gdLst>
                <a:gd name="T0" fmla="*/ 107 w 216"/>
                <a:gd name="T1" fmla="*/ 384 h 384"/>
                <a:gd name="T2" fmla="*/ 12 w 216"/>
                <a:gd name="T3" fmla="*/ 240 h 384"/>
                <a:gd name="T4" fmla="*/ 36 w 216"/>
                <a:gd name="T5" fmla="*/ 0 h 384"/>
                <a:gd name="T6" fmla="*/ 0 60000 65536"/>
                <a:gd name="T7" fmla="*/ 0 60000 65536"/>
                <a:gd name="T8" fmla="*/ 0 60000 65536"/>
              </a:gdLst>
              <a:ahLst/>
              <a:cxnLst>
                <a:cxn ang="T6">
                  <a:pos x="T0" y="T1"/>
                </a:cxn>
                <a:cxn ang="T7">
                  <a:pos x="T2" y="T3"/>
                </a:cxn>
                <a:cxn ang="T8">
                  <a:pos x="T4" y="T5"/>
                </a:cxn>
              </a:cxnLst>
              <a:rect l="0" t="0" r="r" b="b"/>
              <a:pathLst>
                <a:path w="216" h="384">
                  <a:moveTo>
                    <a:pt x="216" y="384"/>
                  </a:moveTo>
                  <a:cubicBezTo>
                    <a:pt x="132" y="344"/>
                    <a:pt x="48" y="304"/>
                    <a:pt x="24" y="240"/>
                  </a:cubicBezTo>
                  <a:cubicBezTo>
                    <a:pt x="0" y="176"/>
                    <a:pt x="36" y="88"/>
                    <a:pt x="72" y="0"/>
                  </a:cubicBezTo>
                </a:path>
              </a:pathLst>
            </a:custGeom>
            <a:solidFill>
              <a:schemeClr val="bg1"/>
            </a:solidFill>
            <a:ln w="57150" cap="flat" cmpd="sng">
              <a:solidFill>
                <a:srgbClr val="FF0000"/>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6280"/>
                                        </p:tgtEl>
                                        <p:attrNameLst>
                                          <p:attrName>style.visibility</p:attrName>
                                        </p:attrNameLst>
                                      </p:cBhvr>
                                      <p:to>
                                        <p:strVal val="visible"/>
                                      </p:to>
                                    </p:set>
                                    <p:animEffect transition="in" filter="dissolve">
                                      <p:cBhvr>
                                        <p:cTn id="7" dur="500"/>
                                        <p:tgtEl>
                                          <p:spTgt spid="1762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6281"/>
                                        </p:tgtEl>
                                        <p:attrNameLst>
                                          <p:attrName>style.visibility</p:attrName>
                                        </p:attrNameLst>
                                      </p:cBhvr>
                                      <p:to>
                                        <p:strVal val="visible"/>
                                      </p:to>
                                    </p:set>
                                    <p:animEffect transition="in" filter="dissolve">
                                      <p:cBhvr>
                                        <p:cTn id="12" dur="500"/>
                                        <p:tgtEl>
                                          <p:spTgt spid="1762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76283"/>
                                        </p:tgtEl>
                                        <p:attrNameLst>
                                          <p:attrName>style.visibility</p:attrName>
                                        </p:attrNameLst>
                                      </p:cBhvr>
                                      <p:to>
                                        <p:strVal val="visible"/>
                                      </p:to>
                                    </p:set>
                                    <p:animEffect transition="in" filter="dissolve">
                                      <p:cBhvr>
                                        <p:cTn id="17" dur="500"/>
                                        <p:tgtEl>
                                          <p:spTgt spid="1762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76305"/>
                                        </p:tgtEl>
                                        <p:attrNameLst>
                                          <p:attrName>style.visibility</p:attrName>
                                        </p:attrNameLst>
                                      </p:cBhvr>
                                      <p:to>
                                        <p:strVal val="visible"/>
                                      </p:to>
                                    </p:set>
                                    <p:animEffect transition="in" filter="dissolve">
                                      <p:cBhvr>
                                        <p:cTn id="22" dur="500"/>
                                        <p:tgtEl>
                                          <p:spTgt spid="1763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76300"/>
                                        </p:tgtEl>
                                        <p:attrNameLst>
                                          <p:attrName>style.visibility</p:attrName>
                                        </p:attrNameLst>
                                      </p:cBhvr>
                                      <p:to>
                                        <p:strVal val="visible"/>
                                      </p:to>
                                    </p:set>
                                    <p:animEffect transition="in" filter="dissolve">
                                      <p:cBhvr>
                                        <p:cTn id="27" dur="500"/>
                                        <p:tgtEl>
                                          <p:spTgt spid="1763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0" fill="hold" nodeType="clickEffect">
                                  <p:stCondLst>
                                    <p:cond delay="0"/>
                                  </p:stCondLst>
                                  <p:childTnLst>
                                    <p:set>
                                      <p:cBhvr>
                                        <p:cTn id="31" dur="1" fill="hold">
                                          <p:stCondLst>
                                            <p:cond delay="0"/>
                                          </p:stCondLst>
                                        </p:cTn>
                                        <p:tgtEl>
                                          <p:spTgt spid="176301"/>
                                        </p:tgtEl>
                                        <p:attrNameLst>
                                          <p:attrName>style.visibility</p:attrName>
                                        </p:attrNameLst>
                                      </p:cBhvr>
                                      <p:to>
                                        <p:strVal val="visible"/>
                                      </p:to>
                                    </p:set>
                                    <p:anim calcmode="lin" valueType="num">
                                      <p:cBhvr>
                                        <p:cTn id="32" dur="500" fill="hold"/>
                                        <p:tgtEl>
                                          <p:spTgt spid="176301"/>
                                        </p:tgtEl>
                                        <p:attrNameLst>
                                          <p:attrName>ppt_w</p:attrName>
                                        </p:attrNameLst>
                                      </p:cBhvr>
                                      <p:tavLst>
                                        <p:tav tm="0">
                                          <p:val>
                                            <p:fltVal val="0"/>
                                          </p:val>
                                        </p:tav>
                                        <p:tav tm="100000">
                                          <p:val>
                                            <p:strVal val="#ppt_w"/>
                                          </p:val>
                                        </p:tav>
                                      </p:tavLst>
                                    </p:anim>
                                    <p:anim calcmode="lin" valueType="num">
                                      <p:cBhvr>
                                        <p:cTn id="33" dur="500" fill="hold"/>
                                        <p:tgtEl>
                                          <p:spTgt spid="176301"/>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176310"/>
                                        </p:tgtEl>
                                        <p:attrNameLst>
                                          <p:attrName>style.visibility</p:attrName>
                                        </p:attrNameLst>
                                      </p:cBhvr>
                                      <p:to>
                                        <p:strVal val="visible"/>
                                      </p:to>
                                    </p:set>
                                    <p:animEffect transition="in" filter="dissolve">
                                      <p:cBhvr>
                                        <p:cTn id="38" dur="500"/>
                                        <p:tgtEl>
                                          <p:spTgt spid="176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280" grpId="0" animBg="1"/>
      <p:bldP spid="1762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8E613BDD-55FD-4F02-A661-953B9152CE18}"/>
              </a:ext>
            </a:extLst>
          </p:cNvPr>
          <p:cNvSpPr>
            <a:spLocks noGrp="1" noChangeArrowheads="1"/>
          </p:cNvSpPr>
          <p:nvPr>
            <p:ph type="title"/>
          </p:nvPr>
        </p:nvSpPr>
        <p:spPr>
          <a:xfrm>
            <a:off x="457200" y="136525"/>
            <a:ext cx="8229600" cy="1143000"/>
          </a:xfrm>
        </p:spPr>
        <p:txBody>
          <a:bodyPr/>
          <a:lstStyle/>
          <a:p>
            <a:r>
              <a:rPr lang="zh-CN" altLang="en-US" sz="3600" b="1">
                <a:latin typeface="微软雅黑" panose="020B0503020204020204" pitchFamily="34" charset="-122"/>
                <a:ea typeface="微软雅黑" panose="020B0503020204020204" pitchFamily="34" charset="-122"/>
              </a:rPr>
              <a:t>思考题</a:t>
            </a:r>
            <a:r>
              <a:rPr lang="en-US" altLang="zh-CN" sz="3600" b="1">
                <a:latin typeface="微软雅黑" panose="020B0503020204020204" pitchFamily="34" charset="-122"/>
                <a:ea typeface="微软雅黑" panose="020B0503020204020204" pitchFamily="34" charset="-122"/>
              </a:rPr>
              <a:t>3</a:t>
            </a:r>
            <a:endParaRPr lang="zh-CN" altLang="en-US" sz="3600" b="1">
              <a:latin typeface="微软雅黑" panose="020B0503020204020204" pitchFamily="34" charset="-122"/>
              <a:ea typeface="微软雅黑" panose="020B0503020204020204" pitchFamily="34" charset="-122"/>
            </a:endParaRPr>
          </a:p>
        </p:txBody>
      </p:sp>
      <p:sp>
        <p:nvSpPr>
          <p:cNvPr id="80899" name="内容占位符 2">
            <a:extLst>
              <a:ext uri="{FF2B5EF4-FFF2-40B4-BE49-F238E27FC236}">
                <a16:creationId xmlns:a16="http://schemas.microsoft.com/office/drawing/2014/main" id="{D8136B03-17F1-4552-8068-AD5CAAD0E7DD}"/>
              </a:ext>
            </a:extLst>
          </p:cNvPr>
          <p:cNvSpPr>
            <a:spLocks noGrp="1" noChangeArrowheads="1"/>
          </p:cNvSpPr>
          <p:nvPr>
            <p:ph idx="1"/>
          </p:nvPr>
        </p:nvSpPr>
        <p:spPr>
          <a:xfrm>
            <a:off x="114300" y="1163638"/>
            <a:ext cx="8915400" cy="4527550"/>
          </a:xfrm>
        </p:spPr>
        <p:txBody>
          <a:bodyPr/>
          <a:lstStyle/>
          <a:p>
            <a:r>
              <a:rPr lang="zh-CN" altLang="en-US" sz="2400" dirty="0">
                <a:latin typeface="微软雅黑" panose="020B0503020204020204" pitchFamily="34" charset="-122"/>
                <a:ea typeface="微软雅黑" panose="020B0503020204020204" pitchFamily="34" charset="-122"/>
              </a:rPr>
              <a:t>根据信息的交换方式，可以将通道分为三种类型：字节多路通道、数组选择通道和数组多路通道，字节多路通道是按照字节交叉方式工作的，数组选择通道每次以块为单位传送一批数据，数组多路通道有多个非分配型子通道，可以连接多台高速外围设备。下图中</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处最适合使用哪种通道方式 （）</a:t>
            </a:r>
          </a:p>
        </p:txBody>
      </p:sp>
      <p:sp>
        <p:nvSpPr>
          <p:cNvPr id="80900" name="灯片编号占位符 3">
            <a:extLst>
              <a:ext uri="{FF2B5EF4-FFF2-40B4-BE49-F238E27FC236}">
                <a16:creationId xmlns:a16="http://schemas.microsoft.com/office/drawing/2014/main" id="{542A0596-7C6C-48EF-A57E-7294A87CBBD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39F119A-C21F-46C1-B774-DCB6D87ADA01}" type="slidenum">
              <a:rPr lang="en-US" altLang="zh-CN" sz="1400" smtClean="0"/>
              <a:pPr>
                <a:spcBef>
                  <a:spcPct val="0"/>
                </a:spcBef>
                <a:buFontTx/>
                <a:buNone/>
              </a:pPr>
              <a:t>40</a:t>
            </a:fld>
            <a:endParaRPr lang="en-US" altLang="zh-CN" sz="1400"/>
          </a:p>
        </p:txBody>
      </p:sp>
      <p:pic>
        <p:nvPicPr>
          <p:cNvPr id="80901" name="Picture 2">
            <a:extLst>
              <a:ext uri="{FF2B5EF4-FFF2-40B4-BE49-F238E27FC236}">
                <a16:creationId xmlns:a16="http://schemas.microsoft.com/office/drawing/2014/main" id="{EBB48848-3E04-494F-B6FE-14CD8CB04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124200"/>
            <a:ext cx="63500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矩形 4">
            <a:extLst>
              <a:ext uri="{FF2B5EF4-FFF2-40B4-BE49-F238E27FC236}">
                <a16:creationId xmlns:a16="http://schemas.microsoft.com/office/drawing/2014/main" id="{9F1F2542-05B0-40ED-92FC-F1092B1A005C}"/>
              </a:ext>
            </a:extLst>
          </p:cNvPr>
          <p:cNvSpPr>
            <a:spLocks noChangeArrowheads="1"/>
          </p:cNvSpPr>
          <p:nvPr/>
        </p:nvSpPr>
        <p:spPr bwMode="auto">
          <a:xfrm>
            <a:off x="6743700" y="3465513"/>
            <a:ext cx="2400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solidFill>
                  <a:srgbClr val="333333"/>
                </a:solidFill>
                <a:latin typeface="微软雅黑" panose="020B0503020204020204" pitchFamily="34" charset="-122"/>
                <a:ea typeface="微软雅黑" panose="020B0503020204020204" pitchFamily="34" charset="-122"/>
              </a:rPr>
              <a:t>A</a:t>
            </a:r>
            <a:r>
              <a:rPr lang="zh-CN" altLang="en-US" sz="1800" dirty="0">
                <a:solidFill>
                  <a:srgbClr val="333333"/>
                </a:solidFill>
                <a:latin typeface="微软雅黑" panose="020B0503020204020204" pitchFamily="34" charset="-122"/>
                <a:ea typeface="微软雅黑" panose="020B0503020204020204" pitchFamily="34" charset="-122"/>
              </a:rPr>
              <a:t>．字节多路通道</a:t>
            </a:r>
            <a:br>
              <a:rPr lang="zh-CN" altLang="en-US" sz="1800" dirty="0"/>
            </a:br>
            <a:r>
              <a:rPr lang="en-US" altLang="zh-CN" sz="1800" dirty="0">
                <a:solidFill>
                  <a:srgbClr val="333333"/>
                </a:solidFill>
                <a:latin typeface="微软雅黑" panose="020B0503020204020204" pitchFamily="34" charset="-122"/>
                <a:ea typeface="微软雅黑" panose="020B0503020204020204" pitchFamily="34" charset="-122"/>
              </a:rPr>
              <a:t>B</a:t>
            </a:r>
            <a:r>
              <a:rPr lang="zh-CN" altLang="en-US" sz="1800" dirty="0">
                <a:solidFill>
                  <a:srgbClr val="333333"/>
                </a:solidFill>
                <a:latin typeface="微软雅黑" panose="020B0503020204020204" pitchFamily="34" charset="-122"/>
                <a:ea typeface="微软雅黑" panose="020B0503020204020204" pitchFamily="34" charset="-122"/>
              </a:rPr>
              <a:t>．数组选择通道</a:t>
            </a:r>
            <a:br>
              <a:rPr lang="zh-CN" altLang="en-US" sz="1800" dirty="0"/>
            </a:br>
            <a:r>
              <a:rPr lang="en-US" altLang="zh-CN" sz="1800" dirty="0">
                <a:solidFill>
                  <a:srgbClr val="333333"/>
                </a:solidFill>
                <a:latin typeface="微软雅黑" panose="020B0503020204020204" pitchFamily="34" charset="-122"/>
                <a:ea typeface="微软雅黑" panose="020B0503020204020204" pitchFamily="34" charset="-122"/>
              </a:rPr>
              <a:t>C</a:t>
            </a:r>
            <a:r>
              <a:rPr lang="zh-CN" altLang="en-US" sz="1800" dirty="0">
                <a:solidFill>
                  <a:srgbClr val="333333"/>
                </a:solidFill>
                <a:latin typeface="微软雅黑" panose="020B0503020204020204" pitchFamily="34" charset="-122"/>
                <a:ea typeface="微软雅黑" panose="020B0503020204020204" pitchFamily="34" charset="-122"/>
              </a:rPr>
              <a:t>．数组多路通道</a:t>
            </a:r>
            <a:br>
              <a:rPr lang="zh-CN" altLang="en-US" sz="1800" dirty="0"/>
            </a:br>
            <a:r>
              <a:rPr lang="en-US" altLang="zh-CN" sz="1800" dirty="0">
                <a:solidFill>
                  <a:srgbClr val="333333"/>
                </a:solidFill>
                <a:latin typeface="微软雅黑" panose="020B0503020204020204" pitchFamily="34" charset="-122"/>
                <a:ea typeface="微软雅黑" panose="020B0503020204020204" pitchFamily="34" charset="-122"/>
              </a:rPr>
              <a:t>D</a:t>
            </a:r>
            <a:r>
              <a:rPr lang="zh-CN" altLang="en-US" sz="1800" dirty="0">
                <a:solidFill>
                  <a:srgbClr val="333333"/>
                </a:solidFill>
                <a:latin typeface="微软雅黑" panose="020B0503020204020204" pitchFamily="34" charset="-122"/>
                <a:ea typeface="微软雅黑" panose="020B0503020204020204" pitchFamily="34" charset="-122"/>
              </a:rPr>
              <a:t>．任意一种都可以</a:t>
            </a:r>
            <a:endParaRPr lang="zh-CN" altLang="en-US" sz="1800" dirty="0"/>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6">
            <a:extLst>
              <a:ext uri="{FF2B5EF4-FFF2-40B4-BE49-F238E27FC236}">
                <a16:creationId xmlns:a16="http://schemas.microsoft.com/office/drawing/2014/main" id="{F04F608F-9E99-4986-9E24-0D8EB3A8DA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5044B18-2F3C-482B-9E00-32196DC85831}" type="slidenum">
              <a:rPr lang="en-US" altLang="zh-CN" sz="1400" smtClean="0"/>
              <a:pPr>
                <a:spcBef>
                  <a:spcPct val="0"/>
                </a:spcBef>
                <a:buFontTx/>
                <a:buNone/>
              </a:pPr>
              <a:t>41</a:t>
            </a:fld>
            <a:endParaRPr lang="en-US" altLang="zh-CN" sz="1400"/>
          </a:p>
        </p:txBody>
      </p:sp>
      <p:sp>
        <p:nvSpPr>
          <p:cNvPr id="82947" name="Rectangle 2">
            <a:extLst>
              <a:ext uri="{FF2B5EF4-FFF2-40B4-BE49-F238E27FC236}">
                <a16:creationId xmlns:a16="http://schemas.microsoft.com/office/drawing/2014/main" id="{4258ED63-9AAA-4623-8180-DA6A4D1016EE}"/>
              </a:ext>
            </a:extLst>
          </p:cNvPr>
          <p:cNvSpPr>
            <a:spLocks noGrp="1" noChangeArrowheads="1"/>
          </p:cNvSpPr>
          <p:nvPr>
            <p:ph type="title"/>
          </p:nvPr>
        </p:nvSpPr>
        <p:spPr>
          <a:xfrm>
            <a:off x="457200" y="274638"/>
            <a:ext cx="8229600" cy="777875"/>
          </a:xfrm>
        </p:spPr>
        <p:txBody>
          <a:bodyPr/>
          <a:lstStyle/>
          <a:p>
            <a:pPr eaLnBrk="1" hangingPunct="1">
              <a:lnSpc>
                <a:spcPct val="120000"/>
              </a:lnSpc>
            </a:pPr>
            <a:r>
              <a:rPr lang="en-US" altLang="zh-CN" sz="4000" b="1">
                <a:solidFill>
                  <a:srgbClr val="FF6600"/>
                </a:solidFill>
                <a:latin typeface="楷体_GB2312" pitchFamily="49" charset="-122"/>
                <a:ea typeface="楷体_GB2312" pitchFamily="49" charset="-122"/>
              </a:rPr>
              <a:t>5.1.3  I/O</a:t>
            </a:r>
            <a:r>
              <a:rPr lang="zh-CN" altLang="en-US" sz="4000" b="1">
                <a:solidFill>
                  <a:srgbClr val="FF6600"/>
                </a:solidFill>
                <a:latin typeface="楷体_GB2312" pitchFamily="49" charset="-122"/>
                <a:ea typeface="楷体_GB2312" pitchFamily="49" charset="-122"/>
              </a:rPr>
              <a:t>通道</a:t>
            </a:r>
          </a:p>
        </p:txBody>
      </p:sp>
      <p:sp>
        <p:nvSpPr>
          <p:cNvPr id="247811" name="Rectangle 3">
            <a:extLst>
              <a:ext uri="{FF2B5EF4-FFF2-40B4-BE49-F238E27FC236}">
                <a16:creationId xmlns:a16="http://schemas.microsoft.com/office/drawing/2014/main" id="{97E521DC-AF82-4A06-AF33-4101A4E57316}"/>
              </a:ext>
            </a:extLst>
          </p:cNvPr>
          <p:cNvSpPr>
            <a:spLocks noGrp="1" noChangeArrowheads="1"/>
          </p:cNvSpPr>
          <p:nvPr>
            <p:ph type="body" sz="half" idx="1"/>
          </p:nvPr>
        </p:nvSpPr>
        <p:spPr>
          <a:xfrm>
            <a:off x="971550" y="1125538"/>
            <a:ext cx="7478713" cy="3994150"/>
          </a:xfrm>
        </p:spPr>
        <p:txBody>
          <a:bodyPr/>
          <a:lstStyle/>
          <a:p>
            <a:pPr eaLnBrk="1" hangingPunct="1">
              <a:lnSpc>
                <a:spcPct val="90000"/>
              </a:lnSpc>
              <a:buFontTx/>
              <a:buNone/>
              <a:defRPr/>
            </a:pPr>
            <a:r>
              <a:rPr lang="en-US" altLang="zh-CN" sz="2800" b="1">
                <a:solidFill>
                  <a:srgbClr val="0033CC"/>
                </a:solidFill>
                <a:effectLst>
                  <a:outerShdw blurRad="38100" dist="38100" dir="2700000" algn="tl">
                    <a:srgbClr val="C0C0C0"/>
                  </a:outerShdw>
                </a:effectLst>
                <a:latin typeface="楷体_GB2312" pitchFamily="49" charset="-122"/>
                <a:ea typeface="楷体_GB2312" pitchFamily="49" charset="-122"/>
              </a:rPr>
              <a:t>3</a:t>
            </a:r>
            <a:r>
              <a:rPr lang="zh-CN" altLang="en-US" sz="2800" b="1">
                <a:solidFill>
                  <a:srgbClr val="0033CC"/>
                </a:solidFill>
                <a:effectLst>
                  <a:outerShdw blurRad="38100" dist="38100" dir="2700000" algn="tl">
                    <a:srgbClr val="C0C0C0"/>
                  </a:outerShdw>
                </a:effectLst>
                <a:latin typeface="楷体_GB2312" pitchFamily="49" charset="-122"/>
                <a:ea typeface="楷体_GB2312" pitchFamily="49" charset="-122"/>
              </a:rPr>
              <a:t>、通道</a:t>
            </a:r>
            <a:r>
              <a:rPr lang="zh-CN" altLang="en-US" sz="2800" b="1">
                <a:solidFill>
                  <a:srgbClr val="0033CC"/>
                </a:solidFill>
                <a:effectLst>
                  <a:outerShdw blurRad="38100" dist="38100" dir="2700000" algn="tl">
                    <a:srgbClr val="C0C0C0"/>
                  </a:outerShdw>
                </a:effectLst>
                <a:ea typeface="楷体_GB2312" pitchFamily="49" charset="-122"/>
              </a:rPr>
              <a:t>“</a:t>
            </a:r>
            <a:r>
              <a:rPr lang="zh-CN" altLang="en-US" sz="2800" b="1">
                <a:solidFill>
                  <a:srgbClr val="0033CC"/>
                </a:solidFill>
                <a:effectLst>
                  <a:outerShdw blurRad="38100" dist="38100" dir="2700000" algn="tl">
                    <a:srgbClr val="C0C0C0"/>
                  </a:outerShdw>
                </a:effectLst>
                <a:latin typeface="楷体_GB2312" pitchFamily="49" charset="-122"/>
                <a:ea typeface="楷体_GB2312" pitchFamily="49" charset="-122"/>
              </a:rPr>
              <a:t>瓶颈</a:t>
            </a:r>
            <a:r>
              <a:rPr lang="zh-CN" altLang="en-US" sz="2800" b="1">
                <a:solidFill>
                  <a:srgbClr val="0033CC"/>
                </a:solidFill>
                <a:effectLst>
                  <a:outerShdw blurRad="38100" dist="38100" dir="2700000" algn="tl">
                    <a:srgbClr val="C0C0C0"/>
                  </a:outerShdw>
                </a:effectLst>
                <a:ea typeface="楷体_GB2312" pitchFamily="49" charset="-122"/>
              </a:rPr>
              <a:t>”</a:t>
            </a:r>
            <a:r>
              <a:rPr lang="zh-CN" altLang="en-US" sz="2800" b="1">
                <a:solidFill>
                  <a:srgbClr val="0033CC"/>
                </a:solidFill>
                <a:effectLst>
                  <a:outerShdw blurRad="38100" dist="38100" dir="2700000" algn="tl">
                    <a:srgbClr val="C0C0C0"/>
                  </a:outerShdw>
                </a:effectLst>
                <a:latin typeface="楷体_GB2312" pitchFamily="49" charset="-122"/>
                <a:ea typeface="楷体_GB2312" pitchFamily="49" charset="-122"/>
              </a:rPr>
              <a:t>问题：</a:t>
            </a:r>
          </a:p>
        </p:txBody>
      </p:sp>
      <p:sp>
        <p:nvSpPr>
          <p:cNvPr id="82949" name="Text Box 5">
            <a:extLst>
              <a:ext uri="{FF2B5EF4-FFF2-40B4-BE49-F238E27FC236}">
                <a16:creationId xmlns:a16="http://schemas.microsoft.com/office/drawing/2014/main" id="{218984A3-9F06-4EB8-83B8-961969FD41A2}"/>
              </a:ext>
            </a:extLst>
          </p:cNvPr>
          <p:cNvSpPr txBox="1">
            <a:spLocks noChangeArrowheads="1"/>
          </p:cNvSpPr>
          <p:nvPr/>
        </p:nvSpPr>
        <p:spPr bwMode="auto">
          <a:xfrm>
            <a:off x="3276600" y="6237288"/>
            <a:ext cx="1738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a:latin typeface="Times New Roman" panose="02020603050405020304" pitchFamily="18" charset="0"/>
              </a:rPr>
              <a:t>单通路</a:t>
            </a:r>
            <a:r>
              <a:rPr kumimoji="1" lang="en-US" altLang="zh-CN" sz="1800" b="1">
                <a:latin typeface="Times New Roman" panose="02020603050405020304" pitchFamily="18" charset="0"/>
              </a:rPr>
              <a:t>I/O</a:t>
            </a:r>
            <a:r>
              <a:rPr kumimoji="1" lang="zh-CN" altLang="en-US" sz="1800" b="1">
                <a:latin typeface="Times New Roman" panose="02020603050405020304" pitchFamily="18" charset="0"/>
              </a:rPr>
              <a:t>系统</a:t>
            </a:r>
            <a:r>
              <a:rPr kumimoji="1" lang="zh-CN" altLang="en-US" sz="1800">
                <a:latin typeface="Times New Roman" panose="02020603050405020304" pitchFamily="18" charset="0"/>
              </a:rPr>
              <a:t> </a:t>
            </a:r>
          </a:p>
        </p:txBody>
      </p:sp>
      <p:graphicFrame>
        <p:nvGraphicFramePr>
          <p:cNvPr id="82950" name="Object 2">
            <a:extLst>
              <a:ext uri="{FF2B5EF4-FFF2-40B4-BE49-F238E27FC236}">
                <a16:creationId xmlns:a16="http://schemas.microsoft.com/office/drawing/2014/main" id="{8408349A-EE2F-477F-B8FF-27A00F0CBC36}"/>
              </a:ext>
            </a:extLst>
          </p:cNvPr>
          <p:cNvGraphicFramePr>
            <a:graphicFrameLocks noChangeAspect="1"/>
          </p:cNvGraphicFramePr>
          <p:nvPr/>
        </p:nvGraphicFramePr>
        <p:xfrm>
          <a:off x="179388" y="1989138"/>
          <a:ext cx="8064500" cy="3933825"/>
        </p:xfrm>
        <a:graphic>
          <a:graphicData uri="http://schemas.openxmlformats.org/presentationml/2006/ole">
            <mc:AlternateContent xmlns:mc="http://schemas.openxmlformats.org/markup-compatibility/2006">
              <mc:Choice xmlns:v="urn:schemas-microsoft-com:vml" Requires="v">
                <p:oleObj spid="_x0000_s9220" name="Visio" r:id="rId4" imgW="3089148" imgH="1506322" progId="Visio.Drawing.11">
                  <p:embed/>
                </p:oleObj>
              </mc:Choice>
              <mc:Fallback>
                <p:oleObj name="Visio" r:id="rId4" imgW="3089148" imgH="1506322"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989138"/>
                        <a:ext cx="80645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a:extLst>
              <a:ext uri="{FF2B5EF4-FFF2-40B4-BE49-F238E27FC236}">
                <a16:creationId xmlns:a16="http://schemas.microsoft.com/office/drawing/2014/main" id="{D8A225F5-2F26-4399-A2E5-BDB218C4DB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EF9B944-4C8B-446E-8FE9-3E4ACC6AF5B6}" type="slidenum">
              <a:rPr lang="en-US" altLang="zh-CN" sz="1400" smtClean="0"/>
              <a:pPr>
                <a:spcBef>
                  <a:spcPct val="0"/>
                </a:spcBef>
                <a:buFontTx/>
                <a:buNone/>
              </a:pPr>
              <a:t>42</a:t>
            </a:fld>
            <a:endParaRPr lang="en-US" altLang="zh-CN" sz="1400"/>
          </a:p>
        </p:txBody>
      </p:sp>
      <p:sp>
        <p:nvSpPr>
          <p:cNvPr id="84995" name="Text Box 4">
            <a:extLst>
              <a:ext uri="{FF2B5EF4-FFF2-40B4-BE49-F238E27FC236}">
                <a16:creationId xmlns:a16="http://schemas.microsoft.com/office/drawing/2014/main" id="{7AD5F41A-6995-494F-AC0B-DF6E5B1E5769}"/>
              </a:ext>
            </a:extLst>
          </p:cNvPr>
          <p:cNvSpPr txBox="1">
            <a:spLocks noChangeArrowheads="1"/>
          </p:cNvSpPr>
          <p:nvPr/>
        </p:nvSpPr>
        <p:spPr bwMode="auto">
          <a:xfrm>
            <a:off x="3124200" y="5715000"/>
            <a:ext cx="1704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a:latin typeface="Times New Roman" panose="02020603050405020304" pitchFamily="18" charset="0"/>
              </a:rPr>
              <a:t>多通路</a:t>
            </a:r>
            <a:r>
              <a:rPr kumimoji="1" lang="en-US" altLang="zh-CN" sz="1800">
                <a:latin typeface="Times New Roman" panose="02020603050405020304" pitchFamily="18" charset="0"/>
              </a:rPr>
              <a:t>I/O</a:t>
            </a:r>
            <a:r>
              <a:rPr kumimoji="1" lang="zh-CN" altLang="en-US" sz="1800">
                <a:latin typeface="Times New Roman" panose="02020603050405020304" pitchFamily="18" charset="0"/>
              </a:rPr>
              <a:t>系统 </a:t>
            </a:r>
          </a:p>
        </p:txBody>
      </p:sp>
      <p:graphicFrame>
        <p:nvGraphicFramePr>
          <p:cNvPr id="84996" name="Object 2">
            <a:extLst>
              <a:ext uri="{FF2B5EF4-FFF2-40B4-BE49-F238E27FC236}">
                <a16:creationId xmlns:a16="http://schemas.microsoft.com/office/drawing/2014/main" id="{5824FA77-B5EA-4BFB-AB12-3D94905E4C85}"/>
              </a:ext>
            </a:extLst>
          </p:cNvPr>
          <p:cNvGraphicFramePr>
            <a:graphicFrameLocks noChangeAspect="1"/>
          </p:cNvGraphicFramePr>
          <p:nvPr/>
        </p:nvGraphicFramePr>
        <p:xfrm>
          <a:off x="0" y="2133600"/>
          <a:ext cx="9144000" cy="3251200"/>
        </p:xfrm>
        <a:graphic>
          <a:graphicData uri="http://schemas.openxmlformats.org/presentationml/2006/ole">
            <mc:AlternateContent xmlns:mc="http://schemas.openxmlformats.org/markup-compatibility/2006">
              <mc:Choice xmlns:v="urn:schemas-microsoft-com:vml" Requires="v">
                <p:oleObj spid="_x0000_s10244" name="Visio" r:id="rId3" imgW="3124200" imgH="1112520" progId="Visio.Drawing.11">
                  <p:embed/>
                </p:oleObj>
              </mc:Choice>
              <mc:Fallback>
                <p:oleObj name="Visio" r:id="rId3" imgW="3124200" imgH="111252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9144000"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1542" name="Rectangle 6">
            <a:extLst>
              <a:ext uri="{FF2B5EF4-FFF2-40B4-BE49-F238E27FC236}">
                <a16:creationId xmlns:a16="http://schemas.microsoft.com/office/drawing/2014/main" id="{42D6449C-5C93-4D39-B98C-4AD8528EB029}"/>
              </a:ext>
            </a:extLst>
          </p:cNvPr>
          <p:cNvSpPr>
            <a:spLocks noChangeArrowheads="1"/>
          </p:cNvSpPr>
          <p:nvPr/>
        </p:nvSpPr>
        <p:spPr bwMode="auto">
          <a:xfrm>
            <a:off x="827088" y="1341438"/>
            <a:ext cx="5999162" cy="476250"/>
          </a:xfrm>
          <a:prstGeom prst="rect">
            <a:avLst/>
          </a:prstGeom>
          <a:noFill/>
          <a:ln w="9525">
            <a:noFill/>
            <a:miter lim="800000"/>
            <a:headEnd/>
            <a:tailEnd/>
          </a:ln>
          <a:effectLst/>
        </p:spPr>
        <p:txBody>
          <a:bodyPr wrap="none">
            <a:spAutoFit/>
          </a:bodyPr>
          <a:lstStyle/>
          <a:p>
            <a:pPr lvl="1" eaLnBrk="1" hangingPunct="1">
              <a:lnSpc>
                <a:spcPct val="90000"/>
              </a:lnSpc>
              <a:spcBef>
                <a:spcPct val="20000"/>
              </a:spcBef>
              <a:defRPr/>
            </a:pPr>
            <a:r>
              <a:rPr lang="zh-CN" altLang="en-US" sz="2800" b="1">
                <a:solidFill>
                  <a:srgbClr val="0033CC"/>
                </a:solidFill>
                <a:effectLst>
                  <a:outerShdw blurRad="38100" dist="38100" dir="2700000" algn="tl">
                    <a:srgbClr val="C0C0C0"/>
                  </a:outerShdw>
                </a:effectLst>
              </a:rPr>
              <a:t>解决瓶颈：</a:t>
            </a:r>
            <a:r>
              <a:rPr lang="zh-CN" altLang="en-US" sz="2800" b="1">
                <a:solidFill>
                  <a:srgbClr val="FF6600"/>
                </a:solidFill>
                <a:effectLst>
                  <a:outerShdw blurRad="38100" dist="38100" dir="2700000" algn="tl">
                    <a:srgbClr val="C0C0C0"/>
                  </a:outerShdw>
                </a:effectLst>
              </a:rPr>
              <a:t>采用复联的多通路方式</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a:extLst>
              <a:ext uri="{FF2B5EF4-FFF2-40B4-BE49-F238E27FC236}">
                <a16:creationId xmlns:a16="http://schemas.microsoft.com/office/drawing/2014/main" id="{47D4759E-1BB9-4DFD-B5A6-E80B55E3A796}"/>
              </a:ext>
            </a:extLst>
          </p:cNvPr>
          <p:cNvSpPr>
            <a:spLocks noGrp="1" noChangeArrowheads="1"/>
          </p:cNvSpPr>
          <p:nvPr>
            <p:ph type="title"/>
          </p:nvPr>
        </p:nvSpPr>
        <p:spPr>
          <a:xfrm>
            <a:off x="457200" y="274638"/>
            <a:ext cx="8229600" cy="706437"/>
          </a:xfrm>
        </p:spPr>
        <p:txBody>
          <a:bodyPr/>
          <a:lstStyle/>
          <a:p>
            <a:pPr eaLnBrk="1" hangingPunct="1">
              <a:lnSpc>
                <a:spcPct val="120000"/>
              </a:lnSpc>
              <a:defRPr/>
            </a:pPr>
            <a:r>
              <a:rPr lang="en-US" altLang="zh-CN" sz="4000" b="1" dirty="0">
                <a:solidFill>
                  <a:srgbClr val="FF6600"/>
                </a:solidFill>
                <a:latin typeface="+mn-ea"/>
                <a:ea typeface="+mn-ea"/>
              </a:rPr>
              <a:t>5.2.5  </a:t>
            </a:r>
            <a:r>
              <a:rPr lang="zh-CN" altLang="en-US" sz="4000" b="1" dirty="0">
                <a:solidFill>
                  <a:srgbClr val="FF6600"/>
                </a:solidFill>
                <a:latin typeface="+mn-ea"/>
                <a:ea typeface="+mn-ea"/>
              </a:rPr>
              <a:t>总线系统</a:t>
            </a:r>
          </a:p>
        </p:txBody>
      </p:sp>
      <p:sp>
        <p:nvSpPr>
          <p:cNvPr id="248835" name="Rectangle 3">
            <a:extLst>
              <a:ext uri="{FF2B5EF4-FFF2-40B4-BE49-F238E27FC236}">
                <a16:creationId xmlns:a16="http://schemas.microsoft.com/office/drawing/2014/main" id="{5EA75550-E846-4F8C-B515-C89F4D3F851F}"/>
              </a:ext>
            </a:extLst>
          </p:cNvPr>
          <p:cNvSpPr>
            <a:spLocks noGrp="1" noChangeArrowheads="1"/>
          </p:cNvSpPr>
          <p:nvPr>
            <p:ph type="body" sz="half" idx="1"/>
          </p:nvPr>
        </p:nvSpPr>
        <p:spPr>
          <a:xfrm>
            <a:off x="395288" y="1196975"/>
            <a:ext cx="8569325" cy="719138"/>
          </a:xfrm>
        </p:spPr>
        <p:txBody>
          <a:bodyPr/>
          <a:lstStyle/>
          <a:p>
            <a:pPr eaLnBrk="1" hangingPunct="1">
              <a:lnSpc>
                <a:spcPct val="120000"/>
              </a:lnSpc>
              <a:spcBef>
                <a:spcPct val="0"/>
              </a:spcBef>
              <a:buClr>
                <a:srgbClr val="0066FF"/>
              </a:buClr>
              <a:buFontTx/>
              <a:buNone/>
              <a:defRPr/>
            </a:pPr>
            <a:r>
              <a:rPr lang="en-US" altLang="zh-CN" sz="2800" b="1">
                <a:solidFill>
                  <a:srgbClr val="0033CC"/>
                </a:solidFill>
                <a:effectLst>
                  <a:outerShdw blurRad="38100" dist="38100" dir="2700000" algn="tl">
                    <a:srgbClr val="C0C0C0"/>
                  </a:outerShdw>
                </a:effectLst>
                <a:latin typeface="+mn-ea"/>
              </a:rPr>
              <a:t>1</a:t>
            </a:r>
            <a:r>
              <a:rPr lang="zh-CN" altLang="en-US" sz="2800" b="1">
                <a:solidFill>
                  <a:srgbClr val="0033CC"/>
                </a:solidFill>
                <a:effectLst>
                  <a:outerShdw blurRad="38100" dist="38100" dir="2700000" algn="tl">
                    <a:srgbClr val="C0C0C0"/>
                  </a:outerShdw>
                </a:effectLst>
                <a:latin typeface="+mn-ea"/>
              </a:rPr>
              <a:t>、微机</a:t>
            </a:r>
            <a:r>
              <a:rPr lang="en-US" altLang="zh-CN" sz="2800" b="1">
                <a:solidFill>
                  <a:srgbClr val="0033CC"/>
                </a:solidFill>
                <a:effectLst>
                  <a:outerShdw blurRad="38100" dist="38100" dir="2700000" algn="tl">
                    <a:srgbClr val="C0C0C0"/>
                  </a:outerShdw>
                </a:effectLst>
                <a:latin typeface="+mn-ea"/>
              </a:rPr>
              <a:t>I/O</a:t>
            </a:r>
            <a:r>
              <a:rPr lang="zh-CN" altLang="en-US" sz="2800" b="1">
                <a:solidFill>
                  <a:srgbClr val="0033CC"/>
                </a:solidFill>
                <a:effectLst>
                  <a:outerShdw blurRad="38100" dist="38100" dir="2700000" algn="tl">
                    <a:srgbClr val="C0C0C0"/>
                  </a:outerShdw>
                </a:effectLst>
                <a:latin typeface="+mn-ea"/>
              </a:rPr>
              <a:t>系统</a:t>
            </a:r>
          </a:p>
        </p:txBody>
      </p:sp>
      <p:sp>
        <p:nvSpPr>
          <p:cNvPr id="95237" name="Rectangle 6">
            <a:extLst>
              <a:ext uri="{FF2B5EF4-FFF2-40B4-BE49-F238E27FC236}">
                <a16:creationId xmlns:a16="http://schemas.microsoft.com/office/drawing/2014/main" id="{7E54D2A8-585F-4B67-87C1-6AF6B37CF4D7}"/>
              </a:ext>
            </a:extLst>
          </p:cNvPr>
          <p:cNvSpPr>
            <a:spLocks noChangeArrowheads="1"/>
          </p:cNvSpPr>
          <p:nvPr/>
        </p:nvSpPr>
        <p:spPr bwMode="auto">
          <a:xfrm>
            <a:off x="611188" y="4781550"/>
            <a:ext cx="8151812" cy="1568450"/>
          </a:xfrm>
          <a:prstGeom prst="rect">
            <a:avLst/>
          </a:prstGeom>
          <a:noFill/>
          <a:ln>
            <a:noFill/>
          </a:ln>
        </p:spPr>
        <p:txBody>
          <a:bodyPr anchor="ctr">
            <a:spAutoFit/>
          </a:bodyPr>
          <a:lstStyle/>
          <a:p>
            <a:pPr indent="266700" eaLnBrk="1" hangingPunct="1">
              <a:buFontTx/>
              <a:buChar char="•"/>
              <a:defRPr/>
            </a:pPr>
            <a:r>
              <a:rPr kumimoji="1" lang="zh-CN" altLang="en-US" sz="2400" b="1" dirty="0">
                <a:latin typeface="+mn-ea"/>
                <a:ea typeface="+mn-ea"/>
              </a:rPr>
              <a:t>设备控制器：与设备是一对多的关系，系统是通过它与设备通信</a:t>
            </a:r>
          </a:p>
          <a:p>
            <a:pPr indent="266700" eaLnBrk="1" hangingPunct="1">
              <a:buFontTx/>
              <a:buChar char="•"/>
              <a:defRPr/>
            </a:pPr>
            <a:r>
              <a:rPr kumimoji="1" lang="zh-CN" altLang="en-US" sz="2400" b="1" dirty="0">
                <a:latin typeface="+mn-ea"/>
                <a:ea typeface="+mn-ea"/>
              </a:rPr>
              <a:t>系统</a:t>
            </a:r>
            <a:r>
              <a:rPr kumimoji="1" lang="en-US" altLang="zh-CN" sz="2400" b="1" dirty="0">
                <a:latin typeface="+mn-ea"/>
                <a:ea typeface="+mn-ea"/>
              </a:rPr>
              <a:t>―――</a:t>
            </a:r>
            <a:r>
              <a:rPr kumimoji="1" lang="zh-CN" altLang="en-US" sz="2400" b="1" dirty="0">
                <a:latin typeface="+mn-ea"/>
                <a:ea typeface="+mn-ea"/>
              </a:rPr>
              <a:t>设备控制器</a:t>
            </a:r>
            <a:r>
              <a:rPr kumimoji="1" lang="en-US" altLang="zh-CN" sz="2400" b="1" dirty="0">
                <a:latin typeface="+mn-ea"/>
                <a:ea typeface="+mn-ea"/>
              </a:rPr>
              <a:t>――― </a:t>
            </a:r>
            <a:r>
              <a:rPr kumimoji="1" lang="zh-CN" altLang="en-US" sz="2400" b="1" dirty="0">
                <a:latin typeface="+mn-ea"/>
                <a:ea typeface="+mn-ea"/>
              </a:rPr>
              <a:t>设备</a:t>
            </a:r>
          </a:p>
          <a:p>
            <a:pPr indent="266700" eaLnBrk="1" hangingPunct="1">
              <a:buFontTx/>
              <a:buChar char="•"/>
              <a:defRPr/>
            </a:pPr>
            <a:r>
              <a:rPr kumimoji="1" lang="zh-CN" altLang="en-US" sz="2400" b="1" dirty="0">
                <a:latin typeface="+mn-ea"/>
                <a:ea typeface="+mn-ea"/>
              </a:rPr>
              <a:t>缺点：总线瓶颈，</a:t>
            </a:r>
            <a:r>
              <a:rPr kumimoji="1" lang="en-US" altLang="zh-CN" sz="2400" b="1" dirty="0">
                <a:latin typeface="+mn-ea"/>
                <a:ea typeface="+mn-ea"/>
              </a:rPr>
              <a:t>CPU</a:t>
            </a:r>
            <a:r>
              <a:rPr kumimoji="1" lang="zh-CN" altLang="en-US" sz="2400" b="1" dirty="0">
                <a:latin typeface="+mn-ea"/>
                <a:ea typeface="+mn-ea"/>
              </a:rPr>
              <a:t>瓶颈。</a:t>
            </a:r>
          </a:p>
        </p:txBody>
      </p:sp>
      <p:graphicFrame>
        <p:nvGraphicFramePr>
          <p:cNvPr id="86021" name="Object 2">
            <a:extLst>
              <a:ext uri="{FF2B5EF4-FFF2-40B4-BE49-F238E27FC236}">
                <a16:creationId xmlns:a16="http://schemas.microsoft.com/office/drawing/2014/main" id="{28AF9AB6-0BF7-461B-8668-01707A1C761E}"/>
              </a:ext>
            </a:extLst>
          </p:cNvPr>
          <p:cNvGraphicFramePr>
            <a:graphicFrameLocks noChangeAspect="1"/>
          </p:cNvGraphicFramePr>
          <p:nvPr/>
        </p:nvGraphicFramePr>
        <p:xfrm>
          <a:off x="0" y="1773238"/>
          <a:ext cx="9144000" cy="2579687"/>
        </p:xfrm>
        <a:graphic>
          <a:graphicData uri="http://schemas.openxmlformats.org/presentationml/2006/ole">
            <mc:AlternateContent xmlns:mc="http://schemas.openxmlformats.org/markup-compatibility/2006">
              <mc:Choice xmlns:v="urn:schemas-microsoft-com:vml" Requires="v">
                <p:oleObj spid="_x0000_s11268" name="Visio" r:id="rId3" imgW="3804209" imgH="1073201" progId="Visio.Drawing.11">
                  <p:embed/>
                </p:oleObj>
              </mc:Choice>
              <mc:Fallback>
                <p:oleObj name="Visio" r:id="rId3" imgW="3804209" imgH="1073201"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73238"/>
                        <a:ext cx="9144000" cy="257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6">
            <a:extLst>
              <a:ext uri="{FF2B5EF4-FFF2-40B4-BE49-F238E27FC236}">
                <a16:creationId xmlns:a16="http://schemas.microsoft.com/office/drawing/2014/main" id="{2B37F7BF-75A0-4F22-9B9C-659B978633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FE086A1-D091-43D0-82B6-ECD8BB607A39}" type="slidenum">
              <a:rPr lang="en-US" altLang="zh-CN" sz="1400" smtClean="0"/>
              <a:pPr>
                <a:spcBef>
                  <a:spcPct val="0"/>
                </a:spcBef>
                <a:buFontTx/>
                <a:buNone/>
              </a:pPr>
              <a:t>44</a:t>
            </a:fld>
            <a:endParaRPr lang="en-US" altLang="zh-CN" sz="1400"/>
          </a:p>
        </p:txBody>
      </p:sp>
      <p:sp>
        <p:nvSpPr>
          <p:cNvPr id="87043" name="Rectangle 2">
            <a:extLst>
              <a:ext uri="{FF2B5EF4-FFF2-40B4-BE49-F238E27FC236}">
                <a16:creationId xmlns:a16="http://schemas.microsoft.com/office/drawing/2014/main" id="{50DBEAEF-186E-4AB0-9619-9D1082BD1BCD}"/>
              </a:ext>
            </a:extLst>
          </p:cNvPr>
          <p:cNvSpPr>
            <a:spLocks noGrp="1" noChangeArrowheads="1"/>
          </p:cNvSpPr>
          <p:nvPr>
            <p:ph type="title"/>
          </p:nvPr>
        </p:nvSpPr>
        <p:spPr>
          <a:xfrm>
            <a:off x="468313" y="188913"/>
            <a:ext cx="8229600" cy="719137"/>
          </a:xfrm>
        </p:spPr>
        <p:txBody>
          <a:bodyPr/>
          <a:lstStyle/>
          <a:p>
            <a:pPr eaLnBrk="1" hangingPunct="1">
              <a:lnSpc>
                <a:spcPct val="120000"/>
              </a:lnSpc>
            </a:pPr>
            <a:r>
              <a:rPr lang="en-US" altLang="zh-CN" sz="4000" b="1">
                <a:solidFill>
                  <a:srgbClr val="FF6600"/>
                </a:solidFill>
                <a:latin typeface="楷体_GB2312" pitchFamily="49" charset="-122"/>
                <a:ea typeface="楷体_GB2312" pitchFamily="49" charset="-122"/>
              </a:rPr>
              <a:t>5.2.4  </a:t>
            </a:r>
            <a:r>
              <a:rPr lang="zh-CN" altLang="en-US" sz="4000" b="1">
                <a:solidFill>
                  <a:srgbClr val="FF6600"/>
                </a:solidFill>
                <a:latin typeface="楷体_GB2312" pitchFamily="49" charset="-122"/>
                <a:ea typeface="楷体_GB2312" pitchFamily="49" charset="-122"/>
              </a:rPr>
              <a:t>总线系统</a:t>
            </a:r>
          </a:p>
        </p:txBody>
      </p:sp>
      <p:sp>
        <p:nvSpPr>
          <p:cNvPr id="96260" name="Rectangle 3">
            <a:extLst>
              <a:ext uri="{FF2B5EF4-FFF2-40B4-BE49-F238E27FC236}">
                <a16:creationId xmlns:a16="http://schemas.microsoft.com/office/drawing/2014/main" id="{6D541899-4A27-4570-B83A-65063B1011FC}"/>
              </a:ext>
            </a:extLst>
          </p:cNvPr>
          <p:cNvSpPr>
            <a:spLocks noGrp="1" noChangeArrowheads="1"/>
          </p:cNvSpPr>
          <p:nvPr>
            <p:ph type="body" sz="half" idx="1"/>
          </p:nvPr>
        </p:nvSpPr>
        <p:spPr>
          <a:xfrm>
            <a:off x="874713" y="1196975"/>
            <a:ext cx="7600950" cy="4537075"/>
          </a:xfrm>
        </p:spPr>
        <p:txBody>
          <a:bodyPr/>
          <a:lstStyle/>
          <a:p>
            <a:pPr eaLnBrk="1" hangingPunct="1">
              <a:buFontTx/>
              <a:buNone/>
              <a:defRPr/>
            </a:pPr>
            <a:r>
              <a:rPr lang="en-US" altLang="zh-CN" sz="2800" b="1" dirty="0">
                <a:solidFill>
                  <a:srgbClr val="0033CC"/>
                </a:solidFill>
                <a:latin typeface="+mn-ea"/>
              </a:rPr>
              <a:t>2</a:t>
            </a:r>
            <a:r>
              <a:rPr lang="zh-CN" altLang="en-US" sz="2800" b="1" dirty="0">
                <a:solidFill>
                  <a:srgbClr val="0033CC"/>
                </a:solidFill>
                <a:latin typeface="+mn-ea"/>
              </a:rPr>
              <a:t>、主机</a:t>
            </a:r>
            <a:r>
              <a:rPr lang="en-US" altLang="zh-CN" sz="2800" b="1" dirty="0">
                <a:solidFill>
                  <a:srgbClr val="0033CC"/>
                </a:solidFill>
                <a:latin typeface="+mn-ea"/>
              </a:rPr>
              <a:t>I/O</a:t>
            </a:r>
            <a:r>
              <a:rPr lang="zh-CN" altLang="en-US" sz="2800" b="1" dirty="0">
                <a:solidFill>
                  <a:srgbClr val="0033CC"/>
                </a:solidFill>
                <a:latin typeface="+mn-ea"/>
              </a:rPr>
              <a:t>系统（四级结构）</a:t>
            </a:r>
          </a:p>
          <a:p>
            <a:pPr lvl="1" eaLnBrk="1" hangingPunct="1">
              <a:defRPr/>
            </a:pPr>
            <a:r>
              <a:rPr lang="zh-CN" altLang="en-US" sz="2400" b="1" dirty="0">
                <a:latin typeface="+mn-ea"/>
              </a:rPr>
              <a:t>计算机</a:t>
            </a:r>
            <a:r>
              <a:rPr lang="en-US" altLang="zh-CN" sz="2400" b="1" dirty="0">
                <a:latin typeface="+mn-ea"/>
              </a:rPr>
              <a:t>――I/O</a:t>
            </a:r>
            <a:r>
              <a:rPr lang="zh-CN" altLang="en-US" sz="2400" b="1" dirty="0">
                <a:latin typeface="+mn-ea"/>
              </a:rPr>
              <a:t>通道</a:t>
            </a:r>
            <a:r>
              <a:rPr lang="en-US" altLang="zh-CN" sz="2400" b="1" dirty="0">
                <a:latin typeface="+mn-ea"/>
              </a:rPr>
              <a:t>――I/O</a:t>
            </a:r>
            <a:r>
              <a:rPr lang="zh-CN" altLang="en-US" sz="2400" b="1" dirty="0">
                <a:latin typeface="+mn-ea"/>
              </a:rPr>
              <a:t>控制器</a:t>
            </a:r>
            <a:r>
              <a:rPr lang="en-US" altLang="zh-CN" sz="2400" b="1" dirty="0">
                <a:latin typeface="+mn-ea"/>
              </a:rPr>
              <a:t>――</a:t>
            </a:r>
            <a:r>
              <a:rPr lang="zh-CN" altLang="en-US" sz="2400" b="1" dirty="0">
                <a:latin typeface="+mn-ea"/>
              </a:rPr>
              <a:t>设备</a:t>
            </a:r>
          </a:p>
          <a:p>
            <a:pPr lvl="1" eaLnBrk="1" hangingPunct="1">
              <a:defRPr/>
            </a:pPr>
            <a:r>
              <a:rPr lang="en-US" altLang="zh-CN" sz="2400" b="1" dirty="0">
                <a:latin typeface="+mn-ea"/>
              </a:rPr>
              <a:t>I/O</a:t>
            </a:r>
            <a:r>
              <a:rPr lang="zh-CN" altLang="en-US" sz="2400" b="1" dirty="0">
                <a:latin typeface="+mn-ea"/>
              </a:rPr>
              <a:t>通道相当于对总线的扩展，即多总线方式，且通道有一定的智能性，能与</a:t>
            </a:r>
            <a:r>
              <a:rPr lang="en-US" altLang="zh-CN" sz="2400" b="1" dirty="0">
                <a:latin typeface="+mn-ea"/>
              </a:rPr>
              <a:t>CPU</a:t>
            </a:r>
            <a:r>
              <a:rPr lang="zh-CN" altLang="en-US" sz="2400" b="1" dirty="0">
                <a:latin typeface="+mn-ea"/>
              </a:rPr>
              <a:t>并行，解决其负担。</a:t>
            </a:r>
          </a:p>
          <a:p>
            <a:pPr eaLnBrk="1" hangingPunct="1">
              <a:buFontTx/>
              <a:buNone/>
              <a:defRPr/>
            </a:pPr>
            <a:r>
              <a:rPr lang="en-US" altLang="zh-CN" sz="2800" b="1" dirty="0">
                <a:solidFill>
                  <a:srgbClr val="0033CC"/>
                </a:solidFill>
                <a:latin typeface="+mn-ea"/>
              </a:rPr>
              <a:t>3</a:t>
            </a:r>
            <a:r>
              <a:rPr lang="zh-CN" altLang="en-US" sz="2800" b="1" dirty="0">
                <a:solidFill>
                  <a:srgbClr val="0033CC"/>
                </a:solidFill>
                <a:latin typeface="+mn-ea"/>
              </a:rPr>
              <a:t>、常见的总线</a:t>
            </a:r>
          </a:p>
          <a:p>
            <a:pPr lvl="1" eaLnBrk="1" hangingPunct="1">
              <a:defRPr/>
            </a:pPr>
            <a:r>
              <a:rPr lang="en-US" altLang="zh-CN" sz="2400" b="1" dirty="0">
                <a:latin typeface="+mn-ea"/>
              </a:rPr>
              <a:t>ISA  (8bit)</a:t>
            </a:r>
          </a:p>
          <a:p>
            <a:pPr lvl="1" eaLnBrk="1" hangingPunct="1">
              <a:defRPr/>
            </a:pPr>
            <a:r>
              <a:rPr lang="en-US" altLang="zh-CN" sz="2400" b="1" dirty="0">
                <a:latin typeface="+mn-ea"/>
              </a:rPr>
              <a:t>EISA  (16bit)</a:t>
            </a:r>
          </a:p>
          <a:p>
            <a:pPr lvl="1" eaLnBrk="1" hangingPunct="1">
              <a:defRPr/>
            </a:pPr>
            <a:r>
              <a:rPr lang="en-US" altLang="zh-CN" sz="2400" b="1" dirty="0" err="1">
                <a:latin typeface="+mn-ea"/>
              </a:rPr>
              <a:t>LocalBUS</a:t>
            </a:r>
            <a:endParaRPr lang="en-US" altLang="zh-CN" sz="2400" b="1" dirty="0">
              <a:latin typeface="+mn-ea"/>
            </a:endParaRPr>
          </a:p>
          <a:p>
            <a:pPr lvl="2" eaLnBrk="1" hangingPunct="1">
              <a:defRPr/>
            </a:pPr>
            <a:r>
              <a:rPr lang="en-US" altLang="zh-CN" b="1" dirty="0">
                <a:latin typeface="+mn-ea"/>
              </a:rPr>
              <a:t>VESA  (32bit)</a:t>
            </a:r>
          </a:p>
          <a:p>
            <a:pPr lvl="2" eaLnBrk="1" hangingPunct="1">
              <a:defRPr/>
            </a:pPr>
            <a:r>
              <a:rPr lang="en-US" altLang="zh-CN" b="1" dirty="0">
                <a:latin typeface="+mn-ea"/>
              </a:rPr>
              <a:t>PCI</a:t>
            </a:r>
            <a:r>
              <a:rPr lang="en-US" altLang="zh-CN" sz="2000" b="1" dirty="0">
                <a:latin typeface="+mn-ea"/>
              </a:rPr>
              <a:t>    </a:t>
            </a:r>
            <a:r>
              <a:rPr lang="en-US" altLang="zh-CN" b="1" dirty="0">
                <a:latin typeface="+mn-ea"/>
              </a:rPr>
              <a:t>(64bit)</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a:extLst>
              <a:ext uri="{FF2B5EF4-FFF2-40B4-BE49-F238E27FC236}">
                <a16:creationId xmlns:a16="http://schemas.microsoft.com/office/drawing/2014/main" id="{1CDB8341-AF08-40D4-8111-F62390D539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E5F758F-AAD7-40F0-A0E8-827E0EB51B31}" type="slidenum">
              <a:rPr lang="en-US" altLang="zh-CN" sz="1400" smtClean="0"/>
              <a:pPr>
                <a:spcBef>
                  <a:spcPct val="0"/>
                </a:spcBef>
                <a:buFontTx/>
                <a:buNone/>
              </a:pPr>
              <a:t>45</a:t>
            </a:fld>
            <a:endParaRPr lang="en-US" altLang="zh-CN" sz="1400"/>
          </a:p>
        </p:txBody>
      </p:sp>
      <p:sp>
        <p:nvSpPr>
          <p:cNvPr id="88067" name="Rectangle 4">
            <a:extLst>
              <a:ext uri="{FF2B5EF4-FFF2-40B4-BE49-F238E27FC236}">
                <a16:creationId xmlns:a16="http://schemas.microsoft.com/office/drawing/2014/main" id="{8E6E9955-8025-407C-9858-F0D80DBFA162}"/>
              </a:ext>
            </a:extLst>
          </p:cNvPr>
          <p:cNvSpPr>
            <a:spLocks noChangeArrowheads="1"/>
          </p:cNvSpPr>
          <p:nvPr/>
        </p:nvSpPr>
        <p:spPr bwMode="auto">
          <a:xfrm>
            <a:off x="1116013" y="260350"/>
            <a:ext cx="77724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b="1">
                <a:solidFill>
                  <a:schemeClr val="tx2"/>
                </a:solidFill>
              </a:rPr>
              <a:t>A Typical PC Bus Structure</a:t>
            </a:r>
          </a:p>
        </p:txBody>
      </p:sp>
      <p:pic>
        <p:nvPicPr>
          <p:cNvPr id="88068" name="Picture 5">
            <a:extLst>
              <a:ext uri="{FF2B5EF4-FFF2-40B4-BE49-F238E27FC236}">
                <a16:creationId xmlns:a16="http://schemas.microsoft.com/office/drawing/2014/main" id="{FD8A564B-009A-457D-881D-91CA46408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96" t="967" r="2515" b="1210"/>
          <a:stretch>
            <a:fillRect/>
          </a:stretch>
        </p:blipFill>
        <p:spPr bwMode="auto">
          <a:xfrm>
            <a:off x="1042988" y="1196975"/>
            <a:ext cx="6913562" cy="53498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D4D5BD1A-8F18-41EB-AAC5-3F34E14DDA08}"/>
              </a:ext>
            </a:extLst>
          </p:cNvPr>
          <p:cNvSpPr>
            <a:spLocks noGrp="1" noChangeArrowheads="1"/>
          </p:cNvSpPr>
          <p:nvPr>
            <p:ph type="title"/>
          </p:nvPr>
        </p:nvSpPr>
        <p:spPr>
          <a:xfrm>
            <a:off x="28575" y="1192213"/>
            <a:ext cx="8229600" cy="1143000"/>
          </a:xfrm>
        </p:spPr>
        <p:txBody>
          <a:bodyPr/>
          <a:lstStyle/>
          <a:p>
            <a:r>
              <a:rPr lang="en-US" altLang="zh-CN" sz="2800">
                <a:latin typeface="微软雅黑" panose="020B0503020204020204" pitchFamily="34" charset="-122"/>
                <a:ea typeface="微软雅黑" panose="020B0503020204020204" pitchFamily="34" charset="-122"/>
              </a:rPr>
              <a:t>5.3.1 </a:t>
            </a:r>
            <a:r>
              <a:rPr lang="zh-CN" altLang="en-US" sz="2800">
                <a:latin typeface="微软雅黑" panose="020B0503020204020204" pitchFamily="34" charset="-122"/>
                <a:ea typeface="微软雅黑" panose="020B0503020204020204" pitchFamily="34" charset="-122"/>
              </a:rPr>
              <a:t>中断简介</a:t>
            </a:r>
          </a:p>
        </p:txBody>
      </p:sp>
      <p:sp>
        <p:nvSpPr>
          <p:cNvPr id="477187" name="Rectangle 3">
            <a:extLst>
              <a:ext uri="{FF2B5EF4-FFF2-40B4-BE49-F238E27FC236}">
                <a16:creationId xmlns:a16="http://schemas.microsoft.com/office/drawing/2014/main" id="{B58A2948-A7AE-4DC5-8819-6039FD3677DF}"/>
              </a:ext>
            </a:extLst>
          </p:cNvPr>
          <p:cNvSpPr>
            <a:spLocks noGrp="1" noChangeArrowheads="1"/>
          </p:cNvSpPr>
          <p:nvPr>
            <p:ph type="body" idx="1"/>
          </p:nvPr>
        </p:nvSpPr>
        <p:spPr>
          <a:xfrm>
            <a:off x="695325" y="2286000"/>
            <a:ext cx="7773988" cy="4489450"/>
          </a:xfrm>
        </p:spPr>
        <p:txBody>
          <a:bodyPr/>
          <a:lstStyle/>
          <a:p>
            <a:pPr>
              <a:lnSpc>
                <a:spcPct val="120000"/>
              </a:lnSpc>
              <a:defRPr/>
            </a:pP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、中断和陷入</a:t>
            </a:r>
          </a:p>
          <a:p>
            <a:pPr>
              <a:lnSpc>
                <a:spcPct val="120000"/>
              </a:lnSpc>
              <a:defRPr/>
            </a:pP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、中断向量表和中断优先级</a:t>
            </a:r>
          </a:p>
          <a:p>
            <a:pPr>
              <a:lnSpc>
                <a:spcPct val="120000"/>
              </a:lnSpc>
              <a:defRPr/>
            </a:pP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、对多中断源的处理方式</a:t>
            </a:r>
            <a:endParaRPr lang="en-US" altLang="zh-CN" sz="2800" dirty="0">
              <a:latin typeface="微软雅黑" panose="020B0503020204020204" pitchFamily="34" charset="-122"/>
              <a:ea typeface="微软雅黑" panose="020B0503020204020204" pitchFamily="34" charset="-122"/>
            </a:endParaRPr>
          </a:p>
          <a:p>
            <a:pPr marL="0" indent="0">
              <a:lnSpc>
                <a:spcPct val="120000"/>
              </a:lnSpc>
              <a:buFontTx/>
              <a:buNone/>
              <a:defRPr/>
            </a:pPr>
            <a:r>
              <a:rPr lang="en-US" altLang="zh-CN" sz="2800" dirty="0">
                <a:latin typeface="微软雅黑" panose="020B0503020204020204" pitchFamily="34" charset="-122"/>
                <a:ea typeface="微软雅黑" panose="020B0503020204020204" pitchFamily="34" charset="-122"/>
              </a:rPr>
              <a:t>       1) </a:t>
            </a:r>
            <a:r>
              <a:rPr lang="zh-CN" altLang="en-US" sz="2800" dirty="0">
                <a:latin typeface="微软雅黑" panose="020B0503020204020204" pitchFamily="34" charset="-122"/>
                <a:ea typeface="微软雅黑" panose="020B0503020204020204" pitchFamily="34" charset="-122"/>
              </a:rPr>
              <a:t>屏蔽</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禁止</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中断</a:t>
            </a:r>
            <a:br>
              <a:rPr lang="zh-CN" altLang="en-US" sz="2800" dirty="0">
                <a:latin typeface="微软雅黑" panose="020B0503020204020204" pitchFamily="34" charset="-122"/>
                <a:ea typeface="微软雅黑" panose="020B0503020204020204" pitchFamily="34" charset="-122"/>
              </a:rPr>
            </a:b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嵌套中断</a:t>
            </a:r>
          </a:p>
        </p:txBody>
      </p:sp>
      <p:pic>
        <p:nvPicPr>
          <p:cNvPr id="89092" name="Picture 2">
            <a:extLst>
              <a:ext uri="{FF2B5EF4-FFF2-40B4-BE49-F238E27FC236}">
                <a16:creationId xmlns:a16="http://schemas.microsoft.com/office/drawing/2014/main" id="{6130B124-C472-4333-A227-31E4F086B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2296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a:extLst>
              <a:ext uri="{FF2B5EF4-FFF2-40B4-BE49-F238E27FC236}">
                <a16:creationId xmlns:a16="http://schemas.microsoft.com/office/drawing/2014/main" id="{89C07195-B8B4-46CF-A266-CDCE4B9DEB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9F44FC5-019C-4217-9EEE-A57243D3606A}" type="slidenum">
              <a:rPr lang="en-US" altLang="zh-CN" sz="1400" smtClean="0">
                <a:solidFill>
                  <a:srgbClr val="000000"/>
                </a:solidFill>
              </a:rPr>
              <a:pPr>
                <a:spcBef>
                  <a:spcPct val="0"/>
                </a:spcBef>
                <a:buFontTx/>
                <a:buNone/>
              </a:pPr>
              <a:t>47</a:t>
            </a:fld>
            <a:endParaRPr lang="en-US" altLang="zh-CN" sz="1400">
              <a:solidFill>
                <a:srgbClr val="000000"/>
              </a:solidFill>
            </a:endParaRPr>
          </a:p>
        </p:txBody>
      </p:sp>
      <p:sp>
        <p:nvSpPr>
          <p:cNvPr id="62467" name="Rectangle 2">
            <a:extLst>
              <a:ext uri="{FF2B5EF4-FFF2-40B4-BE49-F238E27FC236}">
                <a16:creationId xmlns:a16="http://schemas.microsoft.com/office/drawing/2014/main" id="{2FF99C48-0583-4668-B3DD-A183658B60F0}"/>
              </a:ext>
            </a:extLst>
          </p:cNvPr>
          <p:cNvSpPr>
            <a:spLocks noGrp="1" noChangeArrowheads="1"/>
          </p:cNvSpPr>
          <p:nvPr>
            <p:ph type="body" idx="1"/>
          </p:nvPr>
        </p:nvSpPr>
        <p:spPr>
          <a:xfrm>
            <a:off x="261938" y="1246188"/>
            <a:ext cx="8424862" cy="5472112"/>
          </a:xfrm>
        </p:spPr>
        <p:txBody>
          <a:bodyPr/>
          <a:lstStyle/>
          <a:p>
            <a:pPr algn="just">
              <a:lnSpc>
                <a:spcPct val="125000"/>
              </a:lnSpc>
              <a:buFont typeface="Wingdings" panose="05000000000000000000" pitchFamily="2" charset="2"/>
              <a:buChar char="Ø"/>
            </a:pPr>
            <a:r>
              <a:rPr lang="zh-CN" altLang="en-US" sz="3000" b="1">
                <a:ea typeface="楷体_GB2312" pitchFamily="49" charset="-122"/>
              </a:rPr>
              <a:t>一个进程占有处理器运行时，由于自身或外界的原因（出现了某事件）使运行被打断。让操作系统处理所出现的事件，处理完中断事件之后，再让被打断的进程继续运行，这个过程称为“</a:t>
            </a:r>
            <a:r>
              <a:rPr lang="zh-CN" altLang="en-US" sz="3000" b="1">
                <a:solidFill>
                  <a:schemeClr val="folHlink"/>
                </a:solidFill>
                <a:ea typeface="楷体_GB2312" pitchFamily="49" charset="-122"/>
              </a:rPr>
              <a:t>中断</a:t>
            </a:r>
            <a:r>
              <a:rPr lang="zh-CN" altLang="en-US" sz="3000" b="1">
                <a:ea typeface="楷体_GB2312" pitchFamily="49" charset="-122"/>
              </a:rPr>
              <a:t>”。</a:t>
            </a:r>
          </a:p>
          <a:p>
            <a:pPr algn="just">
              <a:lnSpc>
                <a:spcPct val="125000"/>
              </a:lnSpc>
              <a:buFont typeface="Wingdings" panose="05000000000000000000" pitchFamily="2" charset="2"/>
              <a:buChar char="Ø"/>
            </a:pPr>
            <a:r>
              <a:rPr lang="zh-CN" altLang="en-US" sz="3000" b="1">
                <a:ea typeface="楷体_GB2312" pitchFamily="49" charset="-122"/>
              </a:rPr>
              <a:t>把引起中断的事件称为“</a:t>
            </a:r>
            <a:r>
              <a:rPr lang="zh-CN" altLang="en-US" sz="3000" b="1">
                <a:solidFill>
                  <a:schemeClr val="folHlink"/>
                </a:solidFill>
                <a:ea typeface="楷体_GB2312" pitchFamily="49" charset="-122"/>
              </a:rPr>
              <a:t>中断源</a:t>
            </a:r>
            <a:r>
              <a:rPr lang="zh-CN" altLang="en-US" sz="3000" b="1">
                <a:ea typeface="楷体_GB2312" pitchFamily="49" charset="-122"/>
              </a:rPr>
              <a:t>”</a:t>
            </a:r>
            <a:r>
              <a:rPr lang="zh-CN" altLang="en-US" sz="3000" b="1">
                <a:latin typeface="宋体" panose="02010600030101010101" pitchFamily="2" charset="-122"/>
                <a:ea typeface="楷体_GB2312" pitchFamily="49" charset="-122"/>
              </a:rPr>
              <a:t>。</a:t>
            </a:r>
            <a:endParaRPr lang="zh-CN" altLang="en-US" sz="3000" b="1">
              <a:ea typeface="楷体_GB2312" pitchFamily="49" charset="-122"/>
            </a:endParaRPr>
          </a:p>
          <a:p>
            <a:pPr algn="just">
              <a:lnSpc>
                <a:spcPct val="125000"/>
              </a:lnSpc>
              <a:buFont typeface="Wingdings" panose="05000000000000000000" pitchFamily="2" charset="2"/>
              <a:buChar char="Ø"/>
            </a:pPr>
            <a:r>
              <a:rPr lang="zh-CN" altLang="en-US" sz="3000" b="1">
                <a:ea typeface="楷体_GB2312" pitchFamily="49" charset="-122"/>
              </a:rPr>
              <a:t>对出现的事件进行处理的程序称为“</a:t>
            </a:r>
            <a:r>
              <a:rPr lang="zh-CN" altLang="en-US" sz="3000" b="1">
                <a:solidFill>
                  <a:schemeClr val="folHlink"/>
                </a:solidFill>
                <a:ea typeface="楷体_GB2312" pitchFamily="49" charset="-122"/>
              </a:rPr>
              <a:t>中断处理程序”。</a:t>
            </a:r>
          </a:p>
        </p:txBody>
      </p:sp>
      <p:sp>
        <p:nvSpPr>
          <p:cNvPr id="90116" name="矩形 1">
            <a:extLst>
              <a:ext uri="{FF2B5EF4-FFF2-40B4-BE49-F238E27FC236}">
                <a16:creationId xmlns:a16="http://schemas.microsoft.com/office/drawing/2014/main" id="{92AC0E69-C7B4-4F7C-A698-2F61A97370B2}"/>
              </a:ext>
            </a:extLst>
          </p:cNvPr>
          <p:cNvSpPr>
            <a:spLocks noChangeArrowheads="1"/>
          </p:cNvSpPr>
          <p:nvPr/>
        </p:nvSpPr>
        <p:spPr bwMode="auto">
          <a:xfrm>
            <a:off x="1600200" y="381000"/>
            <a:ext cx="6750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b="1">
                <a:latin typeface="微软雅黑" panose="020B0503020204020204" pitchFamily="34" charset="-122"/>
                <a:ea typeface="微软雅黑" panose="020B0503020204020204" pitchFamily="34" charset="-122"/>
              </a:rPr>
              <a:t>何谓中断、中断源、中断处理程序？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fade">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fade">
                                      <p:cBhvr>
                                        <p:cTn id="12" dur="500"/>
                                        <p:tgtEl>
                                          <p:spTgt spid="624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Effect transition="in" filter="fade">
                                      <p:cBhvr>
                                        <p:cTn id="17" dur="500"/>
                                        <p:tgtEl>
                                          <p:spTgt spid="624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AC3BCF3-CC29-4566-ADB0-97C928EAAC56}"/>
              </a:ext>
            </a:extLst>
          </p:cNvPr>
          <p:cNvSpPr>
            <a:spLocks noGrp="1" noChangeArrowheads="1"/>
          </p:cNvSpPr>
          <p:nvPr>
            <p:ph type="title"/>
          </p:nvPr>
        </p:nvSpPr>
        <p:spPr/>
        <p:txBody>
          <a:bodyPr/>
          <a:lstStyle/>
          <a:p>
            <a:endParaRPr lang="zh-CN" altLang="zh-CN"/>
          </a:p>
        </p:txBody>
      </p:sp>
      <p:sp>
        <p:nvSpPr>
          <p:cNvPr id="92163" name="Rectangle 3">
            <a:extLst>
              <a:ext uri="{FF2B5EF4-FFF2-40B4-BE49-F238E27FC236}">
                <a16:creationId xmlns:a16="http://schemas.microsoft.com/office/drawing/2014/main" id="{8C45F512-38D5-40D1-B391-66363D67D0CA}"/>
              </a:ext>
            </a:extLst>
          </p:cNvPr>
          <p:cNvSpPr>
            <a:spLocks noGrp="1" noChangeArrowheads="1"/>
          </p:cNvSpPr>
          <p:nvPr>
            <p:ph type="body" idx="1"/>
          </p:nvPr>
        </p:nvSpPr>
        <p:spPr/>
        <p:txBody>
          <a:bodyPr/>
          <a:lstStyle/>
          <a:p>
            <a:r>
              <a:rPr lang="zh-CN" altLang="en-US"/>
              <a:t>对多中断的处理方式</a:t>
            </a:r>
          </a:p>
        </p:txBody>
      </p:sp>
      <p:pic>
        <p:nvPicPr>
          <p:cNvPr id="92164" name="Picture 4" descr="6-9">
            <a:extLst>
              <a:ext uri="{FF2B5EF4-FFF2-40B4-BE49-F238E27FC236}">
                <a16:creationId xmlns:a16="http://schemas.microsoft.com/office/drawing/2014/main" id="{ED8BBA8F-FDBC-466F-B6CC-BD835558B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90800"/>
            <a:ext cx="7200900"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a:extLst>
              <a:ext uri="{FF2B5EF4-FFF2-40B4-BE49-F238E27FC236}">
                <a16:creationId xmlns:a16="http://schemas.microsoft.com/office/drawing/2014/main" id="{1855F233-24A4-4BCD-84B1-1CEDEACEC5B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7C43CF9-0138-45AE-9393-AE4EB513603C}" type="slidenum">
              <a:rPr lang="en-US" altLang="zh-CN" sz="1400" smtClean="0">
                <a:solidFill>
                  <a:srgbClr val="000000"/>
                </a:solidFill>
              </a:rPr>
              <a:pPr>
                <a:spcBef>
                  <a:spcPct val="0"/>
                </a:spcBef>
                <a:buFontTx/>
                <a:buNone/>
              </a:pPr>
              <a:t>49</a:t>
            </a:fld>
            <a:endParaRPr lang="en-US" altLang="zh-CN" sz="1400">
              <a:solidFill>
                <a:srgbClr val="000000"/>
              </a:solidFill>
            </a:endParaRPr>
          </a:p>
        </p:txBody>
      </p:sp>
      <p:sp>
        <p:nvSpPr>
          <p:cNvPr id="93187" name="Rectangle 2">
            <a:extLst>
              <a:ext uri="{FF2B5EF4-FFF2-40B4-BE49-F238E27FC236}">
                <a16:creationId xmlns:a16="http://schemas.microsoft.com/office/drawing/2014/main" id="{71049A93-0AB0-4BC1-A3C8-A120DB8447EF}"/>
              </a:ext>
            </a:extLst>
          </p:cNvPr>
          <p:cNvSpPr>
            <a:spLocks noGrp="1" noChangeArrowheads="1"/>
          </p:cNvSpPr>
          <p:nvPr>
            <p:ph type="title"/>
          </p:nvPr>
        </p:nvSpPr>
        <p:spPr>
          <a:xfrm>
            <a:off x="457200" y="274638"/>
            <a:ext cx="8229600" cy="777875"/>
          </a:xfrm>
        </p:spPr>
        <p:txBody>
          <a:bodyPr/>
          <a:lstStyle/>
          <a:p>
            <a:pPr eaLnBrk="1" hangingPunct="1"/>
            <a:r>
              <a:rPr lang="en-US" altLang="zh-CN" sz="3600" b="1">
                <a:solidFill>
                  <a:srgbClr val="FF6600"/>
                </a:solidFill>
                <a:latin typeface="楷体_GB2312" pitchFamily="49" charset="-122"/>
                <a:ea typeface="楷体_GB2312" pitchFamily="49" charset="-122"/>
              </a:rPr>
              <a:t>5.3.2 </a:t>
            </a:r>
            <a:r>
              <a:rPr lang="zh-CN" altLang="en-US" sz="3600" b="1">
                <a:solidFill>
                  <a:srgbClr val="FF6600"/>
                </a:solidFill>
                <a:latin typeface="楷体_GB2312" pitchFamily="49" charset="-122"/>
                <a:ea typeface="楷体_GB2312" pitchFamily="49" charset="-122"/>
              </a:rPr>
              <a:t>中断处理程序</a:t>
            </a:r>
          </a:p>
        </p:txBody>
      </p:sp>
      <p:sp>
        <p:nvSpPr>
          <p:cNvPr id="148484" name="Rectangle 3">
            <a:extLst>
              <a:ext uri="{FF2B5EF4-FFF2-40B4-BE49-F238E27FC236}">
                <a16:creationId xmlns:a16="http://schemas.microsoft.com/office/drawing/2014/main" id="{ADBA581A-5A47-4FCB-87AC-B07654C2DAF1}"/>
              </a:ext>
            </a:extLst>
          </p:cNvPr>
          <p:cNvSpPr>
            <a:spLocks noGrp="1" noChangeArrowheads="1"/>
          </p:cNvSpPr>
          <p:nvPr>
            <p:ph type="body" idx="1"/>
          </p:nvPr>
        </p:nvSpPr>
        <p:spPr>
          <a:xfrm>
            <a:off x="457200" y="1341438"/>
            <a:ext cx="8229600" cy="5183187"/>
          </a:xfrm>
        </p:spPr>
        <p:txBody>
          <a:bodyPr/>
          <a:lstStyle/>
          <a:p>
            <a:pPr eaLnBrk="1" hangingPunct="1">
              <a:defRPr/>
            </a:pPr>
            <a:r>
              <a:rPr lang="zh-CN" altLang="en-US" b="1" dirty="0">
                <a:latin typeface="+mn-ea"/>
              </a:rPr>
              <a:t>流程</a:t>
            </a:r>
          </a:p>
          <a:p>
            <a:pPr lvl="1" eaLnBrk="1" hangingPunct="1">
              <a:defRPr/>
            </a:pPr>
            <a:r>
              <a:rPr lang="zh-CN" altLang="en-US" b="1" dirty="0">
                <a:latin typeface="+mn-ea"/>
              </a:rPr>
              <a:t>设备启动－</a:t>
            </a:r>
            <a:r>
              <a:rPr lang="en-US" altLang="zh-CN" b="1" dirty="0">
                <a:latin typeface="+mn-ea"/>
              </a:rPr>
              <a:t>&gt;I/O</a:t>
            </a:r>
            <a:r>
              <a:rPr lang="zh-CN" altLang="en-US" b="1" dirty="0">
                <a:latin typeface="+mn-ea"/>
              </a:rPr>
              <a:t>完成－</a:t>
            </a:r>
            <a:r>
              <a:rPr lang="en-US" altLang="zh-CN" b="1" dirty="0">
                <a:latin typeface="+mn-ea"/>
              </a:rPr>
              <a:t>&gt;</a:t>
            </a:r>
            <a:r>
              <a:rPr lang="zh-CN" altLang="en-US" b="1" dirty="0">
                <a:latin typeface="+mn-ea"/>
              </a:rPr>
              <a:t>发送中断－</a:t>
            </a:r>
            <a:r>
              <a:rPr lang="en-US" altLang="zh-CN" b="1" dirty="0">
                <a:latin typeface="+mn-ea"/>
              </a:rPr>
              <a:t>&gt;CPU</a:t>
            </a:r>
            <a:r>
              <a:rPr lang="zh-CN" altLang="en-US" b="1" dirty="0">
                <a:latin typeface="+mn-ea"/>
              </a:rPr>
              <a:t>调用中断处理过程</a:t>
            </a:r>
          </a:p>
          <a:p>
            <a:pPr eaLnBrk="1" hangingPunct="1">
              <a:defRPr/>
            </a:pPr>
            <a:r>
              <a:rPr lang="zh-CN" altLang="en-US" b="1" dirty="0">
                <a:latin typeface="+mn-ea"/>
              </a:rPr>
              <a:t>中断处理过程</a:t>
            </a:r>
          </a:p>
          <a:p>
            <a:pPr lvl="1" eaLnBrk="1" hangingPunct="1">
              <a:defRPr/>
            </a:pPr>
            <a:r>
              <a:rPr lang="zh-CN" altLang="en-US" b="1" dirty="0">
                <a:latin typeface="+mn-ea"/>
              </a:rPr>
              <a:t>唤醒被阻塞的</a:t>
            </a:r>
            <a:r>
              <a:rPr lang="zh-CN" altLang="en-US" b="1" dirty="0">
                <a:solidFill>
                  <a:srgbClr val="FF3300"/>
                </a:solidFill>
                <a:latin typeface="+mn-ea"/>
              </a:rPr>
              <a:t>驱动</a:t>
            </a:r>
            <a:r>
              <a:rPr lang="zh-CN" altLang="en-US" b="1" dirty="0">
                <a:latin typeface="+mn-ea"/>
              </a:rPr>
              <a:t>程序进程</a:t>
            </a:r>
          </a:p>
          <a:p>
            <a:pPr lvl="1" eaLnBrk="1" hangingPunct="1">
              <a:defRPr/>
            </a:pPr>
            <a:r>
              <a:rPr lang="zh-CN" altLang="en-US" b="1" dirty="0">
                <a:latin typeface="+mn-ea"/>
              </a:rPr>
              <a:t>保护被中断进程</a:t>
            </a:r>
            <a:r>
              <a:rPr lang="en-US" altLang="zh-CN" b="1" dirty="0">
                <a:solidFill>
                  <a:srgbClr val="FF6600"/>
                </a:solidFill>
                <a:latin typeface="+mn-ea"/>
              </a:rPr>
              <a:t>CPU</a:t>
            </a:r>
            <a:r>
              <a:rPr lang="zh-CN" altLang="en-US" b="1" dirty="0">
                <a:latin typeface="+mn-ea"/>
              </a:rPr>
              <a:t>环境</a:t>
            </a:r>
          </a:p>
          <a:p>
            <a:pPr lvl="1" eaLnBrk="1" hangingPunct="1">
              <a:defRPr/>
            </a:pPr>
            <a:r>
              <a:rPr lang="zh-CN" altLang="en-US" b="1" dirty="0">
                <a:latin typeface="+mn-ea"/>
              </a:rPr>
              <a:t>转入相应的设备处理程序</a:t>
            </a:r>
          </a:p>
          <a:p>
            <a:pPr lvl="1" eaLnBrk="1" hangingPunct="1">
              <a:defRPr/>
            </a:pPr>
            <a:r>
              <a:rPr lang="zh-CN" altLang="en-US" b="1" dirty="0">
                <a:solidFill>
                  <a:srgbClr val="0066FF"/>
                </a:solidFill>
                <a:latin typeface="+mn-ea"/>
              </a:rPr>
              <a:t>中断处理</a:t>
            </a:r>
            <a:r>
              <a:rPr lang="en-US" altLang="zh-CN" b="1" dirty="0">
                <a:latin typeface="+mn-ea"/>
              </a:rPr>
              <a:t>(</a:t>
            </a:r>
            <a:r>
              <a:rPr lang="zh-CN" altLang="en-US" b="1" dirty="0">
                <a:latin typeface="+mn-ea"/>
              </a:rPr>
              <a:t>特性</a:t>
            </a:r>
            <a:r>
              <a:rPr lang="en-US" altLang="zh-CN" b="1" dirty="0">
                <a:latin typeface="+mn-ea"/>
              </a:rPr>
              <a:t>)</a:t>
            </a:r>
          </a:p>
          <a:p>
            <a:pPr lvl="1" eaLnBrk="1" hangingPunct="1">
              <a:defRPr/>
            </a:pPr>
            <a:r>
              <a:rPr lang="zh-CN" altLang="en-US" b="1" dirty="0">
                <a:latin typeface="+mn-ea"/>
              </a:rPr>
              <a:t>恢复被中断进程的现场</a:t>
            </a:r>
            <a:endParaRPr lang="zh-CN" altLang="en-US" sz="2400" b="1" dirty="0">
              <a:latin typeface="+mn-ea"/>
            </a:endParaRPr>
          </a:p>
          <a:p>
            <a:pPr eaLnBrk="1" hangingPunct="1">
              <a:defRPr/>
            </a:pPr>
            <a:endParaRPr lang="en-US" altLang="zh-CN" sz="2800" b="1" dirty="0">
              <a:latin typeface="+mn-ea"/>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A9BFF6D-54C0-4A1E-9955-6ADCA2432111}"/>
              </a:ext>
            </a:extLst>
          </p:cNvPr>
          <p:cNvSpPr>
            <a:spLocks noGrp="1" noChangeArrowheads="1"/>
          </p:cNvSpPr>
          <p:nvPr>
            <p:ph type="title"/>
          </p:nvPr>
        </p:nvSpPr>
        <p:spPr/>
        <p:txBody>
          <a:bodyPr/>
          <a:lstStyle/>
          <a:p>
            <a:pPr eaLnBrk="1" hangingPunct="1"/>
            <a:r>
              <a:rPr lang="zh-CN" altLang="en-US"/>
              <a:t>认识计算机外设与计算机</a:t>
            </a:r>
            <a:r>
              <a:rPr lang="en-US" altLang="zh-CN"/>
              <a:t>!</a:t>
            </a:r>
          </a:p>
        </p:txBody>
      </p:sp>
      <p:graphicFrame>
        <p:nvGraphicFramePr>
          <p:cNvPr id="37891" name="Object 3">
            <a:extLst>
              <a:ext uri="{FF2B5EF4-FFF2-40B4-BE49-F238E27FC236}">
                <a16:creationId xmlns:a16="http://schemas.microsoft.com/office/drawing/2014/main" id="{C21715E5-F9A9-4C4A-B15A-0CD721A498E8}"/>
              </a:ext>
            </a:extLst>
          </p:cNvPr>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2052" name="剪辑" r:id="rId3" imgW="2166845" imgH="2287575" progId="MS_ClipArt_Gallery.2">
                  <p:embed/>
                </p:oleObj>
              </mc:Choice>
              <mc:Fallback>
                <p:oleObj name="剪辑" r:id="rId3" imgW="2166845" imgH="2287575"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0030" name="Group 590">
            <a:extLst>
              <a:ext uri="{FF2B5EF4-FFF2-40B4-BE49-F238E27FC236}">
                <a16:creationId xmlns:a16="http://schemas.microsoft.com/office/drawing/2014/main" id="{237D21F2-2258-41AF-8E71-6A4CF0221A6D}"/>
              </a:ext>
            </a:extLst>
          </p:cNvPr>
          <p:cNvGrpSpPr>
            <a:grpSpLocks/>
          </p:cNvGrpSpPr>
          <p:nvPr/>
        </p:nvGrpSpPr>
        <p:grpSpPr bwMode="auto">
          <a:xfrm>
            <a:off x="457200" y="3371850"/>
            <a:ext cx="8382000" cy="762000"/>
            <a:chOff x="288" y="2124"/>
            <a:chExt cx="5280" cy="480"/>
          </a:xfrm>
        </p:grpSpPr>
        <p:sp>
          <p:nvSpPr>
            <p:cNvPr id="38081" name="Text Box 402">
              <a:extLst>
                <a:ext uri="{FF2B5EF4-FFF2-40B4-BE49-F238E27FC236}">
                  <a16:creationId xmlns:a16="http://schemas.microsoft.com/office/drawing/2014/main" id="{8D573193-D2BE-457A-86F7-F17D99F9F10F}"/>
                </a:ext>
              </a:extLst>
            </p:cNvPr>
            <p:cNvSpPr txBox="1">
              <a:spLocks noChangeArrowheads="1"/>
            </p:cNvSpPr>
            <p:nvPr/>
          </p:nvSpPr>
          <p:spPr bwMode="auto">
            <a:xfrm>
              <a:off x="4368" y="2124"/>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PCI</a:t>
              </a:r>
              <a:r>
                <a:rPr lang="zh-CN" altLang="en-US" sz="2400">
                  <a:solidFill>
                    <a:srgbClr val="FF0000"/>
                  </a:solidFill>
                </a:rPr>
                <a:t>总线</a:t>
              </a:r>
            </a:p>
          </p:txBody>
        </p:sp>
        <p:sp>
          <p:nvSpPr>
            <p:cNvPr id="38082" name="AutoShape 409">
              <a:extLst>
                <a:ext uri="{FF2B5EF4-FFF2-40B4-BE49-F238E27FC236}">
                  <a16:creationId xmlns:a16="http://schemas.microsoft.com/office/drawing/2014/main" id="{2BD2ADDB-4D08-4910-9753-48980A1CFE18}"/>
                </a:ext>
              </a:extLst>
            </p:cNvPr>
            <p:cNvSpPr>
              <a:spLocks noChangeArrowheads="1"/>
            </p:cNvSpPr>
            <p:nvPr/>
          </p:nvSpPr>
          <p:spPr bwMode="auto">
            <a:xfrm rot="5400000">
              <a:off x="2640" y="60"/>
              <a:ext cx="192" cy="4896"/>
            </a:xfrm>
            <a:prstGeom prst="can">
              <a:avLst>
                <a:gd name="adj" fmla="val 54069"/>
              </a:avLst>
            </a:prstGeom>
            <a:gradFill rotWithShape="1">
              <a:gsLst>
                <a:gs pos="0">
                  <a:srgbClr val="CCFF66"/>
                </a:gs>
                <a:gs pos="50000">
                  <a:srgbClr val="5E762F"/>
                </a:gs>
                <a:gs pos="100000">
                  <a:srgbClr val="CCFF6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190032" name="Group 592">
            <a:extLst>
              <a:ext uri="{FF2B5EF4-FFF2-40B4-BE49-F238E27FC236}">
                <a16:creationId xmlns:a16="http://schemas.microsoft.com/office/drawing/2014/main" id="{4662FE32-FC3C-45AA-8831-98D67F570B1E}"/>
              </a:ext>
            </a:extLst>
          </p:cNvPr>
          <p:cNvGrpSpPr>
            <a:grpSpLocks/>
          </p:cNvGrpSpPr>
          <p:nvPr/>
        </p:nvGrpSpPr>
        <p:grpSpPr bwMode="auto">
          <a:xfrm>
            <a:off x="685800" y="1695450"/>
            <a:ext cx="2209800" cy="2136775"/>
            <a:chOff x="432" y="1068"/>
            <a:chExt cx="1392" cy="1346"/>
          </a:xfrm>
        </p:grpSpPr>
        <p:sp>
          <p:nvSpPr>
            <p:cNvPr id="38077" name="AutoShape 567">
              <a:extLst>
                <a:ext uri="{FF2B5EF4-FFF2-40B4-BE49-F238E27FC236}">
                  <a16:creationId xmlns:a16="http://schemas.microsoft.com/office/drawing/2014/main" id="{C1F5AF7E-3C1D-462E-8034-5B4792342C16}"/>
                </a:ext>
              </a:extLst>
            </p:cNvPr>
            <p:cNvSpPr>
              <a:spLocks noChangeArrowheads="1"/>
            </p:cNvSpPr>
            <p:nvPr/>
          </p:nvSpPr>
          <p:spPr bwMode="auto">
            <a:xfrm>
              <a:off x="1032" y="2174"/>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078" name="Text Box 568">
              <a:extLst>
                <a:ext uri="{FF2B5EF4-FFF2-40B4-BE49-F238E27FC236}">
                  <a16:creationId xmlns:a16="http://schemas.microsoft.com/office/drawing/2014/main" id="{D3ACB4B5-6EF4-4E9F-91E1-233F889F0EA7}"/>
                </a:ext>
              </a:extLst>
            </p:cNvPr>
            <p:cNvSpPr txBox="1">
              <a:spLocks noChangeArrowheads="1"/>
            </p:cNvSpPr>
            <p:nvPr/>
          </p:nvSpPr>
          <p:spPr bwMode="auto">
            <a:xfrm>
              <a:off x="432" y="1872"/>
              <a:ext cx="1392" cy="3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图形控制器</a:t>
              </a:r>
            </a:p>
          </p:txBody>
        </p:sp>
        <p:pic>
          <p:nvPicPr>
            <p:cNvPr id="38079" name="Picture 569">
              <a:extLst>
                <a:ext uri="{FF2B5EF4-FFF2-40B4-BE49-F238E27FC236}">
                  <a16:creationId xmlns:a16="http://schemas.microsoft.com/office/drawing/2014/main" id="{F4023C37-5C5C-425C-9BFA-904BA33FB7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1068"/>
              <a:ext cx="490" cy="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080" name="AutoShape 571">
              <a:extLst>
                <a:ext uri="{FF2B5EF4-FFF2-40B4-BE49-F238E27FC236}">
                  <a16:creationId xmlns:a16="http://schemas.microsoft.com/office/drawing/2014/main" id="{C6869990-44B6-48BF-B9C6-CDCA8799FDC9}"/>
                </a:ext>
              </a:extLst>
            </p:cNvPr>
            <p:cNvSpPr>
              <a:spLocks noChangeArrowheads="1"/>
            </p:cNvSpPr>
            <p:nvPr/>
          </p:nvSpPr>
          <p:spPr bwMode="auto">
            <a:xfrm>
              <a:off x="1008" y="1644"/>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190034" name="Group 594">
            <a:extLst>
              <a:ext uri="{FF2B5EF4-FFF2-40B4-BE49-F238E27FC236}">
                <a16:creationId xmlns:a16="http://schemas.microsoft.com/office/drawing/2014/main" id="{130B4AEF-DE75-4547-BC71-2058334706E6}"/>
              </a:ext>
            </a:extLst>
          </p:cNvPr>
          <p:cNvGrpSpPr>
            <a:grpSpLocks/>
          </p:cNvGrpSpPr>
          <p:nvPr/>
        </p:nvGrpSpPr>
        <p:grpSpPr bwMode="auto">
          <a:xfrm>
            <a:off x="1371600" y="4133850"/>
            <a:ext cx="2286000" cy="2266950"/>
            <a:chOff x="1008" y="2604"/>
            <a:chExt cx="1440" cy="1428"/>
          </a:xfrm>
        </p:grpSpPr>
        <p:sp>
          <p:nvSpPr>
            <p:cNvPr id="38072" name="AutoShape 574">
              <a:extLst>
                <a:ext uri="{FF2B5EF4-FFF2-40B4-BE49-F238E27FC236}">
                  <a16:creationId xmlns:a16="http://schemas.microsoft.com/office/drawing/2014/main" id="{228CFF91-9BBC-4758-B795-0FB682CEBEB8}"/>
                </a:ext>
              </a:extLst>
            </p:cNvPr>
            <p:cNvSpPr>
              <a:spLocks noChangeArrowheads="1"/>
            </p:cNvSpPr>
            <p:nvPr/>
          </p:nvSpPr>
          <p:spPr bwMode="auto">
            <a:xfrm>
              <a:off x="1608" y="2604"/>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8073" name="Group 593">
              <a:extLst>
                <a:ext uri="{FF2B5EF4-FFF2-40B4-BE49-F238E27FC236}">
                  <a16:creationId xmlns:a16="http://schemas.microsoft.com/office/drawing/2014/main" id="{3AE09E0E-2B23-4DD8-A16B-41FC75985731}"/>
                </a:ext>
              </a:extLst>
            </p:cNvPr>
            <p:cNvGrpSpPr>
              <a:grpSpLocks/>
            </p:cNvGrpSpPr>
            <p:nvPr/>
          </p:nvGrpSpPr>
          <p:grpSpPr bwMode="auto">
            <a:xfrm>
              <a:off x="1008" y="2832"/>
              <a:ext cx="1440" cy="1200"/>
              <a:chOff x="1008" y="2832"/>
              <a:chExt cx="1440" cy="1200"/>
            </a:xfrm>
          </p:grpSpPr>
          <p:sp>
            <p:nvSpPr>
              <p:cNvPr id="38074" name="AutoShape 572">
                <a:extLst>
                  <a:ext uri="{FF2B5EF4-FFF2-40B4-BE49-F238E27FC236}">
                    <a16:creationId xmlns:a16="http://schemas.microsoft.com/office/drawing/2014/main" id="{B3A817A7-887F-4E98-AD2F-FB9BB4438C36}"/>
                  </a:ext>
                </a:extLst>
              </p:cNvPr>
              <p:cNvSpPr>
                <a:spLocks noChangeArrowheads="1"/>
              </p:cNvSpPr>
              <p:nvPr/>
            </p:nvSpPr>
            <p:spPr bwMode="auto">
              <a:xfrm>
                <a:off x="1608" y="3120"/>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075" name="Text Box 573">
                <a:extLst>
                  <a:ext uri="{FF2B5EF4-FFF2-40B4-BE49-F238E27FC236}">
                    <a16:creationId xmlns:a16="http://schemas.microsoft.com/office/drawing/2014/main" id="{8AD36025-AC1D-4C75-9F0B-5651685D50A5}"/>
                  </a:ext>
                </a:extLst>
              </p:cNvPr>
              <p:cNvSpPr txBox="1">
                <a:spLocks noChangeArrowheads="1"/>
              </p:cNvSpPr>
              <p:nvPr/>
            </p:nvSpPr>
            <p:spPr bwMode="auto">
              <a:xfrm>
                <a:off x="1008" y="2832"/>
                <a:ext cx="1440" cy="3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IDE</a:t>
                </a:r>
                <a:r>
                  <a:rPr lang="zh-CN" altLang="en-US" sz="2400">
                    <a:solidFill>
                      <a:srgbClr val="FF0000"/>
                    </a:solidFill>
                  </a:rPr>
                  <a:t>控制器</a:t>
                </a:r>
              </a:p>
            </p:txBody>
          </p:sp>
          <p:pic>
            <p:nvPicPr>
              <p:cNvPr id="38076" name="Picture 575">
                <a:extLst>
                  <a:ext uri="{FF2B5EF4-FFF2-40B4-BE49-F238E27FC236}">
                    <a16:creationId xmlns:a16="http://schemas.microsoft.com/office/drawing/2014/main" id="{DF18D021-233C-4031-8625-F77ED1837E2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6" y="3301"/>
                <a:ext cx="763" cy="7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90031" name="Group 591">
            <a:extLst>
              <a:ext uri="{FF2B5EF4-FFF2-40B4-BE49-F238E27FC236}">
                <a16:creationId xmlns:a16="http://schemas.microsoft.com/office/drawing/2014/main" id="{617AD7DB-E803-4BB0-9A46-F0DE2F4E21C1}"/>
              </a:ext>
            </a:extLst>
          </p:cNvPr>
          <p:cNvGrpSpPr>
            <a:grpSpLocks/>
          </p:cNvGrpSpPr>
          <p:nvPr/>
        </p:nvGrpSpPr>
        <p:grpSpPr bwMode="auto">
          <a:xfrm>
            <a:off x="3429000" y="1219200"/>
            <a:ext cx="4343400" cy="2609850"/>
            <a:chOff x="2448" y="768"/>
            <a:chExt cx="2736" cy="1644"/>
          </a:xfrm>
        </p:grpSpPr>
        <p:sp>
          <p:nvSpPr>
            <p:cNvPr id="37910" name="AutoShape 404">
              <a:extLst>
                <a:ext uri="{FF2B5EF4-FFF2-40B4-BE49-F238E27FC236}">
                  <a16:creationId xmlns:a16="http://schemas.microsoft.com/office/drawing/2014/main" id="{F7177331-E7A0-4985-B77A-BAB5B72FEA40}"/>
                </a:ext>
              </a:extLst>
            </p:cNvPr>
            <p:cNvSpPr>
              <a:spLocks noChangeArrowheads="1"/>
            </p:cNvSpPr>
            <p:nvPr/>
          </p:nvSpPr>
          <p:spPr bwMode="auto">
            <a:xfrm>
              <a:off x="2976" y="2172"/>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1" name="Text Box 405">
              <a:extLst>
                <a:ext uri="{FF2B5EF4-FFF2-40B4-BE49-F238E27FC236}">
                  <a16:creationId xmlns:a16="http://schemas.microsoft.com/office/drawing/2014/main" id="{657A72AB-96C8-4BBC-80E0-B9F56AD60EFA}"/>
                </a:ext>
              </a:extLst>
            </p:cNvPr>
            <p:cNvSpPr txBox="1">
              <a:spLocks noChangeArrowheads="1"/>
            </p:cNvSpPr>
            <p:nvPr/>
          </p:nvSpPr>
          <p:spPr bwMode="auto">
            <a:xfrm>
              <a:off x="2448" y="1872"/>
              <a:ext cx="1296" cy="3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总线控制器</a:t>
              </a:r>
            </a:p>
          </p:txBody>
        </p:sp>
        <p:sp>
          <p:nvSpPr>
            <p:cNvPr id="37912" name="AutoShape 406">
              <a:extLst>
                <a:ext uri="{FF2B5EF4-FFF2-40B4-BE49-F238E27FC236}">
                  <a16:creationId xmlns:a16="http://schemas.microsoft.com/office/drawing/2014/main" id="{8207FA11-F41B-4F6D-B164-7DEC5C647600}"/>
                </a:ext>
              </a:extLst>
            </p:cNvPr>
            <p:cNvSpPr>
              <a:spLocks noChangeArrowheads="1"/>
            </p:cNvSpPr>
            <p:nvPr/>
          </p:nvSpPr>
          <p:spPr bwMode="auto">
            <a:xfrm rot="5400000">
              <a:off x="3480" y="792"/>
              <a:ext cx="192" cy="1488"/>
            </a:xfrm>
            <a:prstGeom prst="can">
              <a:avLst>
                <a:gd name="adj" fmla="val 16433"/>
              </a:avLst>
            </a:prstGeom>
            <a:gradFill rotWithShape="1">
              <a:gsLst>
                <a:gs pos="0">
                  <a:srgbClr val="FF66CC"/>
                </a:gs>
                <a:gs pos="50000">
                  <a:srgbClr val="762F5E"/>
                </a:gs>
                <a:gs pos="100000">
                  <a:srgbClr val="FF66CC"/>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3" name="Text Box 407">
              <a:extLst>
                <a:ext uri="{FF2B5EF4-FFF2-40B4-BE49-F238E27FC236}">
                  <a16:creationId xmlns:a16="http://schemas.microsoft.com/office/drawing/2014/main" id="{FB9C608A-1934-48A9-8CCC-192F02B442BA}"/>
                </a:ext>
              </a:extLst>
            </p:cNvPr>
            <p:cNvSpPr txBox="1">
              <a:spLocks noChangeArrowheads="1"/>
            </p:cNvSpPr>
            <p:nvPr/>
          </p:nvSpPr>
          <p:spPr bwMode="auto">
            <a:xfrm>
              <a:off x="3648" y="1632"/>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CPU-</a:t>
              </a:r>
              <a:r>
                <a:rPr lang="zh-CN" altLang="en-US" sz="2400">
                  <a:solidFill>
                    <a:srgbClr val="FF0000"/>
                  </a:solidFill>
                </a:rPr>
                <a:t>内存总线</a:t>
              </a:r>
            </a:p>
          </p:txBody>
        </p:sp>
        <p:sp>
          <p:nvSpPr>
            <p:cNvPr id="37914" name="AutoShape 410">
              <a:extLst>
                <a:ext uri="{FF2B5EF4-FFF2-40B4-BE49-F238E27FC236}">
                  <a16:creationId xmlns:a16="http://schemas.microsoft.com/office/drawing/2014/main" id="{9B5F108A-FEF8-4520-B3CD-F31D4159CCFF}"/>
                </a:ext>
              </a:extLst>
            </p:cNvPr>
            <p:cNvSpPr>
              <a:spLocks noChangeArrowheads="1"/>
            </p:cNvSpPr>
            <p:nvPr/>
          </p:nvSpPr>
          <p:spPr bwMode="auto">
            <a:xfrm>
              <a:off x="2976" y="1632"/>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5" name="AutoShape 411">
              <a:extLst>
                <a:ext uri="{FF2B5EF4-FFF2-40B4-BE49-F238E27FC236}">
                  <a16:creationId xmlns:a16="http://schemas.microsoft.com/office/drawing/2014/main" id="{5AC33E6D-B0B8-4D60-9272-B8F5845C9CF6}"/>
                </a:ext>
              </a:extLst>
            </p:cNvPr>
            <p:cNvSpPr>
              <a:spLocks noChangeArrowheads="1"/>
            </p:cNvSpPr>
            <p:nvPr/>
          </p:nvSpPr>
          <p:spPr bwMode="auto">
            <a:xfrm>
              <a:off x="2976" y="1200"/>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6" name="AutoShape 412">
              <a:extLst>
                <a:ext uri="{FF2B5EF4-FFF2-40B4-BE49-F238E27FC236}">
                  <a16:creationId xmlns:a16="http://schemas.microsoft.com/office/drawing/2014/main" id="{6711FDCD-23AB-488F-91A7-81AFEE70F2CA}"/>
                </a:ext>
              </a:extLst>
            </p:cNvPr>
            <p:cNvSpPr>
              <a:spLocks noChangeArrowheads="1"/>
            </p:cNvSpPr>
            <p:nvPr/>
          </p:nvSpPr>
          <p:spPr bwMode="auto">
            <a:xfrm>
              <a:off x="3888" y="1200"/>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7917" name="Group 413">
              <a:extLst>
                <a:ext uri="{FF2B5EF4-FFF2-40B4-BE49-F238E27FC236}">
                  <a16:creationId xmlns:a16="http://schemas.microsoft.com/office/drawing/2014/main" id="{33F88884-D3E7-415D-B6D9-4A56DAF8F871}"/>
                </a:ext>
              </a:extLst>
            </p:cNvPr>
            <p:cNvGrpSpPr>
              <a:grpSpLocks/>
            </p:cNvGrpSpPr>
            <p:nvPr/>
          </p:nvGrpSpPr>
          <p:grpSpPr bwMode="auto">
            <a:xfrm rot="376460">
              <a:off x="2733" y="816"/>
              <a:ext cx="723" cy="442"/>
              <a:chOff x="2515" y="1988"/>
              <a:chExt cx="824" cy="394"/>
            </a:xfrm>
          </p:grpSpPr>
          <p:sp>
            <p:nvSpPr>
              <p:cNvPr id="37981" name="Freeform 414">
                <a:extLst>
                  <a:ext uri="{FF2B5EF4-FFF2-40B4-BE49-F238E27FC236}">
                    <a16:creationId xmlns:a16="http://schemas.microsoft.com/office/drawing/2014/main" id="{A7783859-2B5E-4C79-8C14-7B172C255B58}"/>
                  </a:ext>
                </a:extLst>
              </p:cNvPr>
              <p:cNvSpPr>
                <a:spLocks/>
              </p:cNvSpPr>
              <p:nvPr/>
            </p:nvSpPr>
            <p:spPr bwMode="auto">
              <a:xfrm>
                <a:off x="2515" y="1988"/>
                <a:ext cx="824" cy="394"/>
              </a:xfrm>
              <a:custGeom>
                <a:avLst/>
                <a:gdLst>
                  <a:gd name="T0" fmla="*/ 1 w 3296"/>
                  <a:gd name="T1" fmla="*/ 0 h 1577"/>
                  <a:gd name="T2" fmla="*/ 1 w 3296"/>
                  <a:gd name="T3" fmla="*/ 0 h 1577"/>
                  <a:gd name="T4" fmla="*/ 1 w 3296"/>
                  <a:gd name="T5" fmla="*/ 0 h 1577"/>
                  <a:gd name="T6" fmla="*/ 1 w 3296"/>
                  <a:gd name="T7" fmla="*/ 0 h 1577"/>
                  <a:gd name="T8" fmla="*/ 1 w 3296"/>
                  <a:gd name="T9" fmla="*/ 0 h 1577"/>
                  <a:gd name="T10" fmla="*/ 1 w 3296"/>
                  <a:gd name="T11" fmla="*/ 0 h 1577"/>
                  <a:gd name="T12" fmla="*/ 1 w 3296"/>
                  <a:gd name="T13" fmla="*/ 0 h 1577"/>
                  <a:gd name="T14" fmla="*/ 1 w 3296"/>
                  <a:gd name="T15" fmla="*/ 0 h 1577"/>
                  <a:gd name="T16" fmla="*/ 1 w 3296"/>
                  <a:gd name="T17" fmla="*/ 0 h 1577"/>
                  <a:gd name="T18" fmla="*/ 1 w 3296"/>
                  <a:gd name="T19" fmla="*/ 0 h 1577"/>
                  <a:gd name="T20" fmla="*/ 1 w 3296"/>
                  <a:gd name="T21" fmla="*/ 0 h 1577"/>
                  <a:gd name="T22" fmla="*/ 1 w 3296"/>
                  <a:gd name="T23" fmla="*/ 0 h 1577"/>
                  <a:gd name="T24" fmla="*/ 1 w 3296"/>
                  <a:gd name="T25" fmla="*/ 0 h 1577"/>
                  <a:gd name="T26" fmla="*/ 1 w 3296"/>
                  <a:gd name="T27" fmla="*/ 0 h 1577"/>
                  <a:gd name="T28" fmla="*/ 1 w 3296"/>
                  <a:gd name="T29" fmla="*/ 0 h 1577"/>
                  <a:gd name="T30" fmla="*/ 1 w 3296"/>
                  <a:gd name="T31" fmla="*/ 0 h 1577"/>
                  <a:gd name="T32" fmla="*/ 1 w 3296"/>
                  <a:gd name="T33" fmla="*/ 0 h 1577"/>
                  <a:gd name="T34" fmla="*/ 1 w 3296"/>
                  <a:gd name="T35" fmla="*/ 0 h 1577"/>
                  <a:gd name="T36" fmla="*/ 1 w 3296"/>
                  <a:gd name="T37" fmla="*/ 0 h 1577"/>
                  <a:gd name="T38" fmla="*/ 1 w 3296"/>
                  <a:gd name="T39" fmla="*/ 0 h 1577"/>
                  <a:gd name="T40" fmla="*/ 1 w 3296"/>
                  <a:gd name="T41" fmla="*/ 0 h 1577"/>
                  <a:gd name="T42" fmla="*/ 1 w 3296"/>
                  <a:gd name="T43" fmla="*/ 0 h 1577"/>
                  <a:gd name="T44" fmla="*/ 1 w 3296"/>
                  <a:gd name="T45" fmla="*/ 0 h 1577"/>
                  <a:gd name="T46" fmla="*/ 1 w 3296"/>
                  <a:gd name="T47" fmla="*/ 0 h 1577"/>
                  <a:gd name="T48" fmla="*/ 1 w 3296"/>
                  <a:gd name="T49" fmla="*/ 0 h 1577"/>
                  <a:gd name="T50" fmla="*/ 1 w 3296"/>
                  <a:gd name="T51" fmla="*/ 0 h 1577"/>
                  <a:gd name="T52" fmla="*/ 1 w 3296"/>
                  <a:gd name="T53" fmla="*/ 0 h 1577"/>
                  <a:gd name="T54" fmla="*/ 1 w 3296"/>
                  <a:gd name="T55" fmla="*/ 0 h 1577"/>
                  <a:gd name="T56" fmla="*/ 1 w 3296"/>
                  <a:gd name="T57" fmla="*/ 0 h 1577"/>
                  <a:gd name="T58" fmla="*/ 0 w 3296"/>
                  <a:gd name="T59" fmla="*/ 0 h 1577"/>
                  <a:gd name="T60" fmla="*/ 0 w 3296"/>
                  <a:gd name="T61" fmla="*/ 0 h 1577"/>
                  <a:gd name="T62" fmla="*/ 0 w 3296"/>
                  <a:gd name="T63" fmla="*/ 0 h 1577"/>
                  <a:gd name="T64" fmla="*/ 0 w 3296"/>
                  <a:gd name="T65" fmla="*/ 0 h 1577"/>
                  <a:gd name="T66" fmla="*/ 0 w 3296"/>
                  <a:gd name="T67" fmla="*/ 0 h 1577"/>
                  <a:gd name="T68" fmla="*/ 0 w 3296"/>
                  <a:gd name="T69" fmla="*/ 0 h 1577"/>
                  <a:gd name="T70" fmla="*/ 0 w 3296"/>
                  <a:gd name="T71" fmla="*/ 0 h 1577"/>
                  <a:gd name="T72" fmla="*/ 0 w 3296"/>
                  <a:gd name="T73" fmla="*/ 0 h 1577"/>
                  <a:gd name="T74" fmla="*/ 0 w 3296"/>
                  <a:gd name="T75" fmla="*/ 0 h 1577"/>
                  <a:gd name="T76" fmla="*/ 0 w 3296"/>
                  <a:gd name="T77" fmla="*/ 0 h 1577"/>
                  <a:gd name="T78" fmla="*/ 0 w 3296"/>
                  <a:gd name="T79" fmla="*/ 0 h 1577"/>
                  <a:gd name="T80" fmla="*/ 0 w 3296"/>
                  <a:gd name="T81" fmla="*/ 0 h 1577"/>
                  <a:gd name="T82" fmla="*/ 0 w 3296"/>
                  <a:gd name="T83" fmla="*/ 0 h 1577"/>
                  <a:gd name="T84" fmla="*/ 0 w 3296"/>
                  <a:gd name="T85" fmla="*/ 0 h 1577"/>
                  <a:gd name="T86" fmla="*/ 0 w 3296"/>
                  <a:gd name="T87" fmla="*/ 0 h 1577"/>
                  <a:gd name="T88" fmla="*/ 0 w 3296"/>
                  <a:gd name="T89" fmla="*/ 0 h 1577"/>
                  <a:gd name="T90" fmla="*/ 0 w 3296"/>
                  <a:gd name="T91" fmla="*/ 0 h 1577"/>
                  <a:gd name="T92" fmla="*/ 0 w 3296"/>
                  <a:gd name="T93" fmla="*/ 0 h 1577"/>
                  <a:gd name="T94" fmla="*/ 0 w 3296"/>
                  <a:gd name="T95" fmla="*/ 0 h 1577"/>
                  <a:gd name="T96" fmla="*/ 0 w 3296"/>
                  <a:gd name="T97" fmla="*/ 0 h 1577"/>
                  <a:gd name="T98" fmla="*/ 0 w 3296"/>
                  <a:gd name="T99" fmla="*/ 0 h 1577"/>
                  <a:gd name="T100" fmla="*/ 0 w 3296"/>
                  <a:gd name="T101" fmla="*/ 0 h 1577"/>
                  <a:gd name="T102" fmla="*/ 0 w 3296"/>
                  <a:gd name="T103" fmla="*/ 0 h 1577"/>
                  <a:gd name="T104" fmla="*/ 1 w 3296"/>
                  <a:gd name="T105" fmla="*/ 0 h 1577"/>
                  <a:gd name="T106" fmla="*/ 1 w 3296"/>
                  <a:gd name="T107" fmla="*/ 0 h 1577"/>
                  <a:gd name="T108" fmla="*/ 1 w 3296"/>
                  <a:gd name="T109" fmla="*/ 0 h 15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296" h="1577">
                    <a:moveTo>
                      <a:pt x="1959" y="237"/>
                    </a:moveTo>
                    <a:lnTo>
                      <a:pt x="1970" y="248"/>
                    </a:lnTo>
                    <a:lnTo>
                      <a:pt x="1987" y="253"/>
                    </a:lnTo>
                    <a:lnTo>
                      <a:pt x="2009" y="256"/>
                    </a:lnTo>
                    <a:lnTo>
                      <a:pt x="2030" y="253"/>
                    </a:lnTo>
                    <a:lnTo>
                      <a:pt x="2055" y="250"/>
                    </a:lnTo>
                    <a:lnTo>
                      <a:pt x="2078" y="248"/>
                    </a:lnTo>
                    <a:lnTo>
                      <a:pt x="2096" y="244"/>
                    </a:lnTo>
                    <a:lnTo>
                      <a:pt x="2110" y="244"/>
                    </a:lnTo>
                    <a:lnTo>
                      <a:pt x="2115" y="201"/>
                    </a:lnTo>
                    <a:lnTo>
                      <a:pt x="2124" y="150"/>
                    </a:lnTo>
                    <a:lnTo>
                      <a:pt x="2142" y="111"/>
                    </a:lnTo>
                    <a:lnTo>
                      <a:pt x="2181" y="117"/>
                    </a:lnTo>
                    <a:lnTo>
                      <a:pt x="2195" y="147"/>
                    </a:lnTo>
                    <a:lnTo>
                      <a:pt x="2214" y="177"/>
                    </a:lnTo>
                    <a:lnTo>
                      <a:pt x="2235" y="209"/>
                    </a:lnTo>
                    <a:lnTo>
                      <a:pt x="2260" y="237"/>
                    </a:lnTo>
                    <a:lnTo>
                      <a:pt x="2260" y="204"/>
                    </a:lnTo>
                    <a:lnTo>
                      <a:pt x="2257" y="177"/>
                    </a:lnTo>
                    <a:lnTo>
                      <a:pt x="2260" y="150"/>
                    </a:lnTo>
                    <a:lnTo>
                      <a:pt x="2271" y="125"/>
                    </a:lnTo>
                    <a:lnTo>
                      <a:pt x="2278" y="120"/>
                    </a:lnTo>
                    <a:lnTo>
                      <a:pt x="2290" y="117"/>
                    </a:lnTo>
                    <a:lnTo>
                      <a:pt x="2298" y="117"/>
                    </a:lnTo>
                    <a:lnTo>
                      <a:pt x="2306" y="125"/>
                    </a:lnTo>
                    <a:lnTo>
                      <a:pt x="2382" y="226"/>
                    </a:lnTo>
                    <a:lnTo>
                      <a:pt x="2388" y="201"/>
                    </a:lnTo>
                    <a:lnTo>
                      <a:pt x="2391" y="179"/>
                    </a:lnTo>
                    <a:lnTo>
                      <a:pt x="2388" y="155"/>
                    </a:lnTo>
                    <a:lnTo>
                      <a:pt x="2391" y="136"/>
                    </a:lnTo>
                    <a:lnTo>
                      <a:pt x="2398" y="111"/>
                    </a:lnTo>
                    <a:lnTo>
                      <a:pt x="2407" y="95"/>
                    </a:lnTo>
                    <a:lnTo>
                      <a:pt x="2415" y="92"/>
                    </a:lnTo>
                    <a:lnTo>
                      <a:pt x="2426" y="97"/>
                    </a:lnTo>
                    <a:lnTo>
                      <a:pt x="2439" y="111"/>
                    </a:lnTo>
                    <a:lnTo>
                      <a:pt x="2459" y="133"/>
                    </a:lnTo>
                    <a:lnTo>
                      <a:pt x="2483" y="163"/>
                    </a:lnTo>
                    <a:lnTo>
                      <a:pt x="2515" y="201"/>
                    </a:lnTo>
                    <a:lnTo>
                      <a:pt x="2549" y="196"/>
                    </a:lnTo>
                    <a:lnTo>
                      <a:pt x="2573" y="191"/>
                    </a:lnTo>
                    <a:lnTo>
                      <a:pt x="2593" y="188"/>
                    </a:lnTo>
                    <a:lnTo>
                      <a:pt x="2609" y="191"/>
                    </a:lnTo>
                    <a:lnTo>
                      <a:pt x="2625" y="196"/>
                    </a:lnTo>
                    <a:lnTo>
                      <a:pt x="2641" y="207"/>
                    </a:lnTo>
                    <a:lnTo>
                      <a:pt x="2664" y="223"/>
                    </a:lnTo>
                    <a:lnTo>
                      <a:pt x="2687" y="244"/>
                    </a:lnTo>
                    <a:lnTo>
                      <a:pt x="2712" y="256"/>
                    </a:lnTo>
                    <a:lnTo>
                      <a:pt x="2736" y="269"/>
                    </a:lnTo>
                    <a:lnTo>
                      <a:pt x="2761" y="285"/>
                    </a:lnTo>
                    <a:lnTo>
                      <a:pt x="2786" y="302"/>
                    </a:lnTo>
                    <a:lnTo>
                      <a:pt x="2811" y="322"/>
                    </a:lnTo>
                    <a:lnTo>
                      <a:pt x="2835" y="338"/>
                    </a:lnTo>
                    <a:lnTo>
                      <a:pt x="2859" y="354"/>
                    </a:lnTo>
                    <a:lnTo>
                      <a:pt x="2887" y="368"/>
                    </a:lnTo>
                    <a:lnTo>
                      <a:pt x="2871" y="389"/>
                    </a:lnTo>
                    <a:lnTo>
                      <a:pt x="2851" y="400"/>
                    </a:lnTo>
                    <a:lnTo>
                      <a:pt x="2835" y="400"/>
                    </a:lnTo>
                    <a:lnTo>
                      <a:pt x="2823" y="400"/>
                    </a:lnTo>
                    <a:lnTo>
                      <a:pt x="2823" y="405"/>
                    </a:lnTo>
                    <a:lnTo>
                      <a:pt x="2837" y="421"/>
                    </a:lnTo>
                    <a:lnTo>
                      <a:pt x="2871" y="455"/>
                    </a:lnTo>
                    <a:lnTo>
                      <a:pt x="2928" y="512"/>
                    </a:lnTo>
                    <a:lnTo>
                      <a:pt x="2944" y="509"/>
                    </a:lnTo>
                    <a:lnTo>
                      <a:pt x="2958" y="506"/>
                    </a:lnTo>
                    <a:lnTo>
                      <a:pt x="2972" y="506"/>
                    </a:lnTo>
                    <a:lnTo>
                      <a:pt x="2982" y="506"/>
                    </a:lnTo>
                    <a:lnTo>
                      <a:pt x="2995" y="509"/>
                    </a:lnTo>
                    <a:lnTo>
                      <a:pt x="3009" y="509"/>
                    </a:lnTo>
                    <a:lnTo>
                      <a:pt x="3023" y="515"/>
                    </a:lnTo>
                    <a:lnTo>
                      <a:pt x="3037" y="517"/>
                    </a:lnTo>
                    <a:lnTo>
                      <a:pt x="3055" y="550"/>
                    </a:lnTo>
                    <a:lnTo>
                      <a:pt x="3075" y="582"/>
                    </a:lnTo>
                    <a:lnTo>
                      <a:pt x="3094" y="616"/>
                    </a:lnTo>
                    <a:lnTo>
                      <a:pt x="3113" y="648"/>
                    </a:lnTo>
                    <a:lnTo>
                      <a:pt x="3135" y="681"/>
                    </a:lnTo>
                    <a:lnTo>
                      <a:pt x="3154" y="713"/>
                    </a:lnTo>
                    <a:lnTo>
                      <a:pt x="3173" y="749"/>
                    </a:lnTo>
                    <a:lnTo>
                      <a:pt x="3192" y="782"/>
                    </a:lnTo>
                    <a:lnTo>
                      <a:pt x="3192" y="795"/>
                    </a:lnTo>
                    <a:lnTo>
                      <a:pt x="3189" y="814"/>
                    </a:lnTo>
                    <a:lnTo>
                      <a:pt x="3186" y="830"/>
                    </a:lnTo>
                    <a:lnTo>
                      <a:pt x="3184" y="847"/>
                    </a:lnTo>
                    <a:lnTo>
                      <a:pt x="3170" y="855"/>
                    </a:lnTo>
                    <a:lnTo>
                      <a:pt x="3154" y="855"/>
                    </a:lnTo>
                    <a:lnTo>
                      <a:pt x="3138" y="855"/>
                    </a:lnTo>
                    <a:lnTo>
                      <a:pt x="3121" y="858"/>
                    </a:lnTo>
                    <a:lnTo>
                      <a:pt x="3131" y="877"/>
                    </a:lnTo>
                    <a:lnTo>
                      <a:pt x="3159" y="904"/>
                    </a:lnTo>
                    <a:lnTo>
                      <a:pt x="3195" y="936"/>
                    </a:lnTo>
                    <a:lnTo>
                      <a:pt x="3232" y="970"/>
                    </a:lnTo>
                    <a:lnTo>
                      <a:pt x="3268" y="1005"/>
                    </a:lnTo>
                    <a:lnTo>
                      <a:pt x="3290" y="1037"/>
                    </a:lnTo>
                    <a:lnTo>
                      <a:pt x="3296" y="1065"/>
                    </a:lnTo>
                    <a:lnTo>
                      <a:pt x="3274" y="1087"/>
                    </a:lnTo>
                    <a:lnTo>
                      <a:pt x="3214" y="1097"/>
                    </a:lnTo>
                    <a:lnTo>
                      <a:pt x="3156" y="1106"/>
                    </a:lnTo>
                    <a:lnTo>
                      <a:pt x="3096" y="1117"/>
                    </a:lnTo>
                    <a:lnTo>
                      <a:pt x="3037" y="1125"/>
                    </a:lnTo>
                    <a:lnTo>
                      <a:pt x="2977" y="1136"/>
                    </a:lnTo>
                    <a:lnTo>
                      <a:pt x="2919" y="1147"/>
                    </a:lnTo>
                    <a:lnTo>
                      <a:pt x="2859" y="1155"/>
                    </a:lnTo>
                    <a:lnTo>
                      <a:pt x="2800" y="1166"/>
                    </a:lnTo>
                    <a:lnTo>
                      <a:pt x="2740" y="1174"/>
                    </a:lnTo>
                    <a:lnTo>
                      <a:pt x="2682" y="1185"/>
                    </a:lnTo>
                    <a:lnTo>
                      <a:pt x="2623" y="1196"/>
                    </a:lnTo>
                    <a:lnTo>
                      <a:pt x="2563" y="1204"/>
                    </a:lnTo>
                    <a:lnTo>
                      <a:pt x="2503" y="1215"/>
                    </a:lnTo>
                    <a:lnTo>
                      <a:pt x="2445" y="1223"/>
                    </a:lnTo>
                    <a:lnTo>
                      <a:pt x="2386" y="1234"/>
                    </a:lnTo>
                    <a:lnTo>
                      <a:pt x="2325" y="1242"/>
                    </a:lnTo>
                    <a:lnTo>
                      <a:pt x="2303" y="1248"/>
                    </a:lnTo>
                    <a:lnTo>
                      <a:pt x="2281" y="1253"/>
                    </a:lnTo>
                    <a:lnTo>
                      <a:pt x="2260" y="1256"/>
                    </a:lnTo>
                    <a:lnTo>
                      <a:pt x="2237" y="1258"/>
                    </a:lnTo>
                    <a:lnTo>
                      <a:pt x="2214" y="1262"/>
                    </a:lnTo>
                    <a:lnTo>
                      <a:pt x="2191" y="1267"/>
                    </a:lnTo>
                    <a:lnTo>
                      <a:pt x="2167" y="1272"/>
                    </a:lnTo>
                    <a:lnTo>
                      <a:pt x="2145" y="1278"/>
                    </a:lnTo>
                    <a:lnTo>
                      <a:pt x="2137" y="1264"/>
                    </a:lnTo>
                    <a:lnTo>
                      <a:pt x="2120" y="1239"/>
                    </a:lnTo>
                    <a:lnTo>
                      <a:pt x="2101" y="1212"/>
                    </a:lnTo>
                    <a:lnTo>
                      <a:pt x="2083" y="1180"/>
                    </a:lnTo>
                    <a:lnTo>
                      <a:pt x="2060" y="1147"/>
                    </a:lnTo>
                    <a:lnTo>
                      <a:pt x="2042" y="1120"/>
                    </a:lnTo>
                    <a:lnTo>
                      <a:pt x="2028" y="1103"/>
                    </a:lnTo>
                    <a:lnTo>
                      <a:pt x="2020" y="1097"/>
                    </a:lnTo>
                    <a:lnTo>
                      <a:pt x="2006" y="1101"/>
                    </a:lnTo>
                    <a:lnTo>
                      <a:pt x="2009" y="1122"/>
                    </a:lnTo>
                    <a:lnTo>
                      <a:pt x="2025" y="1152"/>
                    </a:lnTo>
                    <a:lnTo>
                      <a:pt x="2047" y="1191"/>
                    </a:lnTo>
                    <a:lnTo>
                      <a:pt x="2066" y="1228"/>
                    </a:lnTo>
                    <a:lnTo>
                      <a:pt x="2078" y="1262"/>
                    </a:lnTo>
                    <a:lnTo>
                      <a:pt x="2078" y="1286"/>
                    </a:lnTo>
                    <a:lnTo>
                      <a:pt x="2055" y="1294"/>
                    </a:lnTo>
                    <a:lnTo>
                      <a:pt x="2020" y="1302"/>
                    </a:lnTo>
                    <a:lnTo>
                      <a:pt x="1982" y="1308"/>
                    </a:lnTo>
                    <a:lnTo>
                      <a:pt x="1947" y="1313"/>
                    </a:lnTo>
                    <a:lnTo>
                      <a:pt x="1908" y="1318"/>
                    </a:lnTo>
                    <a:lnTo>
                      <a:pt x="1869" y="1322"/>
                    </a:lnTo>
                    <a:lnTo>
                      <a:pt x="1832" y="1327"/>
                    </a:lnTo>
                    <a:lnTo>
                      <a:pt x="1793" y="1332"/>
                    </a:lnTo>
                    <a:lnTo>
                      <a:pt x="1756" y="1338"/>
                    </a:lnTo>
                    <a:lnTo>
                      <a:pt x="1669" y="1354"/>
                    </a:lnTo>
                    <a:lnTo>
                      <a:pt x="1584" y="1368"/>
                    </a:lnTo>
                    <a:lnTo>
                      <a:pt x="1497" y="1384"/>
                    </a:lnTo>
                    <a:lnTo>
                      <a:pt x="1409" y="1398"/>
                    </a:lnTo>
                    <a:lnTo>
                      <a:pt x="1322" y="1411"/>
                    </a:lnTo>
                    <a:lnTo>
                      <a:pt x="1235" y="1428"/>
                    </a:lnTo>
                    <a:lnTo>
                      <a:pt x="1147" y="1441"/>
                    </a:lnTo>
                    <a:lnTo>
                      <a:pt x="1060" y="1458"/>
                    </a:lnTo>
                    <a:lnTo>
                      <a:pt x="973" y="1471"/>
                    </a:lnTo>
                    <a:lnTo>
                      <a:pt x="886" y="1485"/>
                    </a:lnTo>
                    <a:lnTo>
                      <a:pt x="798" y="1501"/>
                    </a:lnTo>
                    <a:lnTo>
                      <a:pt x="711" y="1515"/>
                    </a:lnTo>
                    <a:lnTo>
                      <a:pt x="621" y="1531"/>
                    </a:lnTo>
                    <a:lnTo>
                      <a:pt x="534" y="1547"/>
                    </a:lnTo>
                    <a:lnTo>
                      <a:pt x="447" y="1561"/>
                    </a:lnTo>
                    <a:lnTo>
                      <a:pt x="359" y="1577"/>
                    </a:lnTo>
                    <a:lnTo>
                      <a:pt x="352" y="1575"/>
                    </a:lnTo>
                    <a:lnTo>
                      <a:pt x="343" y="1572"/>
                    </a:lnTo>
                    <a:lnTo>
                      <a:pt x="336" y="1572"/>
                    </a:lnTo>
                    <a:lnTo>
                      <a:pt x="324" y="1572"/>
                    </a:lnTo>
                    <a:lnTo>
                      <a:pt x="306" y="1515"/>
                    </a:lnTo>
                    <a:lnTo>
                      <a:pt x="286" y="1460"/>
                    </a:lnTo>
                    <a:lnTo>
                      <a:pt x="264" y="1405"/>
                    </a:lnTo>
                    <a:lnTo>
                      <a:pt x="242" y="1348"/>
                    </a:lnTo>
                    <a:lnTo>
                      <a:pt x="221" y="1294"/>
                    </a:lnTo>
                    <a:lnTo>
                      <a:pt x="202" y="1237"/>
                    </a:lnTo>
                    <a:lnTo>
                      <a:pt x="182" y="1180"/>
                    </a:lnTo>
                    <a:lnTo>
                      <a:pt x="163" y="1122"/>
                    </a:lnTo>
                    <a:lnTo>
                      <a:pt x="155" y="1101"/>
                    </a:lnTo>
                    <a:lnTo>
                      <a:pt x="142" y="1081"/>
                    </a:lnTo>
                    <a:lnTo>
                      <a:pt x="131" y="1062"/>
                    </a:lnTo>
                    <a:lnTo>
                      <a:pt x="117" y="1044"/>
                    </a:lnTo>
                    <a:lnTo>
                      <a:pt x="104" y="1024"/>
                    </a:lnTo>
                    <a:lnTo>
                      <a:pt x="92" y="1005"/>
                    </a:lnTo>
                    <a:lnTo>
                      <a:pt x="85" y="984"/>
                    </a:lnTo>
                    <a:lnTo>
                      <a:pt x="79" y="959"/>
                    </a:lnTo>
                    <a:lnTo>
                      <a:pt x="104" y="943"/>
                    </a:lnTo>
                    <a:lnTo>
                      <a:pt x="63" y="817"/>
                    </a:lnTo>
                    <a:lnTo>
                      <a:pt x="0" y="727"/>
                    </a:lnTo>
                    <a:lnTo>
                      <a:pt x="11" y="670"/>
                    </a:lnTo>
                    <a:lnTo>
                      <a:pt x="25" y="616"/>
                    </a:lnTo>
                    <a:lnTo>
                      <a:pt x="38" y="564"/>
                    </a:lnTo>
                    <a:lnTo>
                      <a:pt x="49" y="506"/>
                    </a:lnTo>
                    <a:lnTo>
                      <a:pt x="99" y="501"/>
                    </a:lnTo>
                    <a:lnTo>
                      <a:pt x="142" y="501"/>
                    </a:lnTo>
                    <a:lnTo>
                      <a:pt x="177" y="495"/>
                    </a:lnTo>
                    <a:lnTo>
                      <a:pt x="210" y="487"/>
                    </a:lnTo>
                    <a:lnTo>
                      <a:pt x="235" y="474"/>
                    </a:lnTo>
                    <a:lnTo>
                      <a:pt x="251" y="446"/>
                    </a:lnTo>
                    <a:lnTo>
                      <a:pt x="258" y="409"/>
                    </a:lnTo>
                    <a:lnTo>
                      <a:pt x="258" y="351"/>
                    </a:lnTo>
                    <a:lnTo>
                      <a:pt x="283" y="338"/>
                    </a:lnTo>
                    <a:lnTo>
                      <a:pt x="299" y="343"/>
                    </a:lnTo>
                    <a:lnTo>
                      <a:pt x="313" y="359"/>
                    </a:lnTo>
                    <a:lnTo>
                      <a:pt x="327" y="386"/>
                    </a:lnTo>
                    <a:lnTo>
                      <a:pt x="338" y="414"/>
                    </a:lnTo>
                    <a:lnTo>
                      <a:pt x="352" y="441"/>
                    </a:lnTo>
                    <a:lnTo>
                      <a:pt x="368" y="460"/>
                    </a:lnTo>
                    <a:lnTo>
                      <a:pt x="389" y="465"/>
                    </a:lnTo>
                    <a:lnTo>
                      <a:pt x="398" y="430"/>
                    </a:lnTo>
                    <a:lnTo>
                      <a:pt x="403" y="395"/>
                    </a:lnTo>
                    <a:lnTo>
                      <a:pt x="407" y="359"/>
                    </a:lnTo>
                    <a:lnTo>
                      <a:pt x="409" y="327"/>
                    </a:lnTo>
                    <a:lnTo>
                      <a:pt x="414" y="322"/>
                    </a:lnTo>
                    <a:lnTo>
                      <a:pt x="423" y="322"/>
                    </a:lnTo>
                    <a:lnTo>
                      <a:pt x="433" y="324"/>
                    </a:lnTo>
                    <a:lnTo>
                      <a:pt x="444" y="322"/>
                    </a:lnTo>
                    <a:lnTo>
                      <a:pt x="458" y="351"/>
                    </a:lnTo>
                    <a:lnTo>
                      <a:pt x="469" y="381"/>
                    </a:lnTo>
                    <a:lnTo>
                      <a:pt x="483" y="411"/>
                    </a:lnTo>
                    <a:lnTo>
                      <a:pt x="504" y="435"/>
                    </a:lnTo>
                    <a:lnTo>
                      <a:pt x="513" y="398"/>
                    </a:lnTo>
                    <a:lnTo>
                      <a:pt x="518" y="345"/>
                    </a:lnTo>
                    <a:lnTo>
                      <a:pt x="529" y="304"/>
                    </a:lnTo>
                    <a:lnTo>
                      <a:pt x="564" y="297"/>
                    </a:lnTo>
                    <a:lnTo>
                      <a:pt x="578" y="329"/>
                    </a:lnTo>
                    <a:lnTo>
                      <a:pt x="594" y="362"/>
                    </a:lnTo>
                    <a:lnTo>
                      <a:pt x="607" y="398"/>
                    </a:lnTo>
                    <a:lnTo>
                      <a:pt x="624" y="430"/>
                    </a:lnTo>
                    <a:lnTo>
                      <a:pt x="635" y="428"/>
                    </a:lnTo>
                    <a:lnTo>
                      <a:pt x="649" y="428"/>
                    </a:lnTo>
                    <a:lnTo>
                      <a:pt x="660" y="425"/>
                    </a:lnTo>
                    <a:lnTo>
                      <a:pt x="673" y="421"/>
                    </a:lnTo>
                    <a:lnTo>
                      <a:pt x="687" y="419"/>
                    </a:lnTo>
                    <a:lnTo>
                      <a:pt x="701" y="419"/>
                    </a:lnTo>
                    <a:lnTo>
                      <a:pt x="715" y="416"/>
                    </a:lnTo>
                    <a:lnTo>
                      <a:pt x="731" y="416"/>
                    </a:lnTo>
                    <a:lnTo>
                      <a:pt x="731" y="386"/>
                    </a:lnTo>
                    <a:lnTo>
                      <a:pt x="736" y="345"/>
                    </a:lnTo>
                    <a:lnTo>
                      <a:pt x="744" y="308"/>
                    </a:lnTo>
                    <a:lnTo>
                      <a:pt x="761" y="280"/>
                    </a:lnTo>
                    <a:lnTo>
                      <a:pt x="774" y="280"/>
                    </a:lnTo>
                    <a:lnTo>
                      <a:pt x="785" y="278"/>
                    </a:lnTo>
                    <a:lnTo>
                      <a:pt x="793" y="280"/>
                    </a:lnTo>
                    <a:lnTo>
                      <a:pt x="802" y="285"/>
                    </a:lnTo>
                    <a:lnTo>
                      <a:pt x="807" y="308"/>
                    </a:lnTo>
                    <a:lnTo>
                      <a:pt x="821" y="343"/>
                    </a:lnTo>
                    <a:lnTo>
                      <a:pt x="837" y="375"/>
                    </a:lnTo>
                    <a:lnTo>
                      <a:pt x="851" y="392"/>
                    </a:lnTo>
                    <a:lnTo>
                      <a:pt x="858" y="354"/>
                    </a:lnTo>
                    <a:lnTo>
                      <a:pt x="862" y="258"/>
                    </a:lnTo>
                    <a:lnTo>
                      <a:pt x="858" y="161"/>
                    </a:lnTo>
                    <a:lnTo>
                      <a:pt x="862" y="106"/>
                    </a:lnTo>
                    <a:lnTo>
                      <a:pt x="872" y="101"/>
                    </a:lnTo>
                    <a:lnTo>
                      <a:pt x="892" y="97"/>
                    </a:lnTo>
                    <a:lnTo>
                      <a:pt x="916" y="92"/>
                    </a:lnTo>
                    <a:lnTo>
                      <a:pt x="943" y="90"/>
                    </a:lnTo>
                    <a:lnTo>
                      <a:pt x="970" y="87"/>
                    </a:lnTo>
                    <a:lnTo>
                      <a:pt x="993" y="85"/>
                    </a:lnTo>
                    <a:lnTo>
                      <a:pt x="1011" y="81"/>
                    </a:lnTo>
                    <a:lnTo>
                      <a:pt x="1019" y="81"/>
                    </a:lnTo>
                    <a:lnTo>
                      <a:pt x="1069" y="76"/>
                    </a:lnTo>
                    <a:lnTo>
                      <a:pt x="1115" y="71"/>
                    </a:lnTo>
                    <a:lnTo>
                      <a:pt x="1164" y="65"/>
                    </a:lnTo>
                    <a:lnTo>
                      <a:pt x="1210" y="60"/>
                    </a:lnTo>
                    <a:lnTo>
                      <a:pt x="1257" y="57"/>
                    </a:lnTo>
                    <a:lnTo>
                      <a:pt x="1306" y="51"/>
                    </a:lnTo>
                    <a:lnTo>
                      <a:pt x="1352" y="46"/>
                    </a:lnTo>
                    <a:lnTo>
                      <a:pt x="1401" y="43"/>
                    </a:lnTo>
                    <a:lnTo>
                      <a:pt x="1448" y="37"/>
                    </a:lnTo>
                    <a:lnTo>
                      <a:pt x="1494" y="32"/>
                    </a:lnTo>
                    <a:lnTo>
                      <a:pt x="1543" y="30"/>
                    </a:lnTo>
                    <a:lnTo>
                      <a:pt x="1589" y="24"/>
                    </a:lnTo>
                    <a:lnTo>
                      <a:pt x="1635" y="19"/>
                    </a:lnTo>
                    <a:lnTo>
                      <a:pt x="1685" y="14"/>
                    </a:lnTo>
                    <a:lnTo>
                      <a:pt x="1731" y="5"/>
                    </a:lnTo>
                    <a:lnTo>
                      <a:pt x="1780" y="0"/>
                    </a:lnTo>
                    <a:lnTo>
                      <a:pt x="1807" y="24"/>
                    </a:lnTo>
                    <a:lnTo>
                      <a:pt x="1832" y="51"/>
                    </a:lnTo>
                    <a:lnTo>
                      <a:pt x="1856" y="78"/>
                    </a:lnTo>
                    <a:lnTo>
                      <a:pt x="1878" y="108"/>
                    </a:lnTo>
                    <a:lnTo>
                      <a:pt x="1897" y="141"/>
                    </a:lnTo>
                    <a:lnTo>
                      <a:pt x="1917" y="174"/>
                    </a:lnTo>
                    <a:lnTo>
                      <a:pt x="1938" y="207"/>
                    </a:lnTo>
                    <a:lnTo>
                      <a:pt x="1959" y="2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415">
                <a:extLst>
                  <a:ext uri="{FF2B5EF4-FFF2-40B4-BE49-F238E27FC236}">
                    <a16:creationId xmlns:a16="http://schemas.microsoft.com/office/drawing/2014/main" id="{7447A2C7-72E5-4A64-B6DF-B03245CF5ED7}"/>
                  </a:ext>
                </a:extLst>
              </p:cNvPr>
              <p:cNvSpPr>
                <a:spLocks/>
              </p:cNvSpPr>
              <p:nvPr/>
            </p:nvSpPr>
            <p:spPr bwMode="auto">
              <a:xfrm>
                <a:off x="2901" y="1996"/>
                <a:ext cx="93" cy="41"/>
              </a:xfrm>
              <a:custGeom>
                <a:avLst/>
                <a:gdLst>
                  <a:gd name="T0" fmla="*/ 0 w 376"/>
                  <a:gd name="T1" fmla="*/ 0 h 166"/>
                  <a:gd name="T2" fmla="*/ 0 w 376"/>
                  <a:gd name="T3" fmla="*/ 0 h 166"/>
                  <a:gd name="T4" fmla="*/ 0 w 376"/>
                  <a:gd name="T5" fmla="*/ 0 h 166"/>
                  <a:gd name="T6" fmla="*/ 0 w 376"/>
                  <a:gd name="T7" fmla="*/ 0 h 166"/>
                  <a:gd name="T8" fmla="*/ 0 w 376"/>
                  <a:gd name="T9" fmla="*/ 0 h 166"/>
                  <a:gd name="T10" fmla="*/ 0 w 376"/>
                  <a:gd name="T11" fmla="*/ 0 h 166"/>
                  <a:gd name="T12" fmla="*/ 0 w 376"/>
                  <a:gd name="T13" fmla="*/ 0 h 166"/>
                  <a:gd name="T14" fmla="*/ 0 w 376"/>
                  <a:gd name="T15" fmla="*/ 0 h 166"/>
                  <a:gd name="T16" fmla="*/ 0 w 376"/>
                  <a:gd name="T17" fmla="*/ 0 h 166"/>
                  <a:gd name="T18" fmla="*/ 0 w 376"/>
                  <a:gd name="T19" fmla="*/ 0 h 166"/>
                  <a:gd name="T20" fmla="*/ 0 w 376"/>
                  <a:gd name="T21" fmla="*/ 0 h 166"/>
                  <a:gd name="T22" fmla="*/ 0 w 376"/>
                  <a:gd name="T23" fmla="*/ 0 h 166"/>
                  <a:gd name="T24" fmla="*/ 0 w 376"/>
                  <a:gd name="T25" fmla="*/ 0 h 166"/>
                  <a:gd name="T26" fmla="*/ 0 w 376"/>
                  <a:gd name="T27" fmla="*/ 0 h 166"/>
                  <a:gd name="T28" fmla="*/ 0 w 376"/>
                  <a:gd name="T29" fmla="*/ 0 h 166"/>
                  <a:gd name="T30" fmla="*/ 0 w 376"/>
                  <a:gd name="T31" fmla="*/ 0 h 166"/>
                  <a:gd name="T32" fmla="*/ 0 w 376"/>
                  <a:gd name="T33" fmla="*/ 0 h 166"/>
                  <a:gd name="T34" fmla="*/ 0 w 376"/>
                  <a:gd name="T35" fmla="*/ 0 h 166"/>
                  <a:gd name="T36" fmla="*/ 0 w 376"/>
                  <a:gd name="T37" fmla="*/ 0 h 166"/>
                  <a:gd name="T38" fmla="*/ 0 w 376"/>
                  <a:gd name="T39" fmla="*/ 0 h 166"/>
                  <a:gd name="T40" fmla="*/ 0 w 376"/>
                  <a:gd name="T41" fmla="*/ 0 h 166"/>
                  <a:gd name="T42" fmla="*/ 0 w 376"/>
                  <a:gd name="T43" fmla="*/ 0 h 166"/>
                  <a:gd name="T44" fmla="*/ 0 w 376"/>
                  <a:gd name="T45" fmla="*/ 0 h 166"/>
                  <a:gd name="T46" fmla="*/ 0 w 376"/>
                  <a:gd name="T47" fmla="*/ 0 h 166"/>
                  <a:gd name="T48" fmla="*/ 0 w 376"/>
                  <a:gd name="T49" fmla="*/ 0 h 166"/>
                  <a:gd name="T50" fmla="*/ 0 w 376"/>
                  <a:gd name="T51" fmla="*/ 0 h 166"/>
                  <a:gd name="T52" fmla="*/ 0 w 376"/>
                  <a:gd name="T53" fmla="*/ 0 h 166"/>
                  <a:gd name="T54" fmla="*/ 0 w 376"/>
                  <a:gd name="T55" fmla="*/ 0 h 166"/>
                  <a:gd name="T56" fmla="*/ 0 w 376"/>
                  <a:gd name="T57" fmla="*/ 0 h 166"/>
                  <a:gd name="T58" fmla="*/ 0 w 376"/>
                  <a:gd name="T59" fmla="*/ 0 h 166"/>
                  <a:gd name="T60" fmla="*/ 0 w 376"/>
                  <a:gd name="T61" fmla="*/ 0 h 166"/>
                  <a:gd name="T62" fmla="*/ 0 w 376"/>
                  <a:gd name="T63" fmla="*/ 0 h 166"/>
                  <a:gd name="T64" fmla="*/ 0 w 376"/>
                  <a:gd name="T65" fmla="*/ 0 h 166"/>
                  <a:gd name="T66" fmla="*/ 0 w 376"/>
                  <a:gd name="T67" fmla="*/ 0 h 166"/>
                  <a:gd name="T68" fmla="*/ 0 w 376"/>
                  <a:gd name="T69" fmla="*/ 0 h 166"/>
                  <a:gd name="T70" fmla="*/ 0 w 376"/>
                  <a:gd name="T71" fmla="*/ 0 h 166"/>
                  <a:gd name="T72" fmla="*/ 0 w 376"/>
                  <a:gd name="T73" fmla="*/ 0 h 166"/>
                  <a:gd name="T74" fmla="*/ 0 w 376"/>
                  <a:gd name="T75" fmla="*/ 0 h 166"/>
                  <a:gd name="T76" fmla="*/ 0 w 376"/>
                  <a:gd name="T77" fmla="*/ 0 h 166"/>
                  <a:gd name="T78" fmla="*/ 0 w 376"/>
                  <a:gd name="T79" fmla="*/ 0 h 166"/>
                  <a:gd name="T80" fmla="*/ 0 w 376"/>
                  <a:gd name="T81" fmla="*/ 0 h 166"/>
                  <a:gd name="T82" fmla="*/ 0 w 376"/>
                  <a:gd name="T83" fmla="*/ 0 h 166"/>
                  <a:gd name="T84" fmla="*/ 0 w 376"/>
                  <a:gd name="T85" fmla="*/ 0 h 166"/>
                  <a:gd name="T86" fmla="*/ 0 w 376"/>
                  <a:gd name="T87" fmla="*/ 0 h 166"/>
                  <a:gd name="T88" fmla="*/ 0 w 376"/>
                  <a:gd name="T89" fmla="*/ 0 h 166"/>
                  <a:gd name="T90" fmla="*/ 0 w 376"/>
                  <a:gd name="T91" fmla="*/ 0 h 166"/>
                  <a:gd name="T92" fmla="*/ 0 w 376"/>
                  <a:gd name="T93" fmla="*/ 0 h 166"/>
                  <a:gd name="T94" fmla="*/ 0 w 376"/>
                  <a:gd name="T95" fmla="*/ 0 h 166"/>
                  <a:gd name="T96" fmla="*/ 0 w 376"/>
                  <a:gd name="T97" fmla="*/ 0 h 166"/>
                  <a:gd name="T98" fmla="*/ 0 w 376"/>
                  <a:gd name="T99" fmla="*/ 0 h 166"/>
                  <a:gd name="T100" fmla="*/ 0 w 376"/>
                  <a:gd name="T101" fmla="*/ 0 h 166"/>
                  <a:gd name="T102" fmla="*/ 0 w 376"/>
                  <a:gd name="T103" fmla="*/ 0 h 166"/>
                  <a:gd name="T104" fmla="*/ 0 w 376"/>
                  <a:gd name="T105" fmla="*/ 0 h 1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6" h="166">
                    <a:moveTo>
                      <a:pt x="166" y="0"/>
                    </a:moveTo>
                    <a:lnTo>
                      <a:pt x="163" y="0"/>
                    </a:lnTo>
                    <a:lnTo>
                      <a:pt x="158" y="0"/>
                    </a:lnTo>
                    <a:lnTo>
                      <a:pt x="155" y="2"/>
                    </a:lnTo>
                    <a:lnTo>
                      <a:pt x="155" y="5"/>
                    </a:lnTo>
                    <a:lnTo>
                      <a:pt x="158" y="19"/>
                    </a:lnTo>
                    <a:lnTo>
                      <a:pt x="166" y="30"/>
                    </a:lnTo>
                    <a:lnTo>
                      <a:pt x="174" y="35"/>
                    </a:lnTo>
                    <a:lnTo>
                      <a:pt x="185" y="41"/>
                    </a:lnTo>
                    <a:lnTo>
                      <a:pt x="196" y="43"/>
                    </a:lnTo>
                    <a:lnTo>
                      <a:pt x="207" y="43"/>
                    </a:lnTo>
                    <a:lnTo>
                      <a:pt x="218" y="43"/>
                    </a:lnTo>
                    <a:lnTo>
                      <a:pt x="232" y="43"/>
                    </a:lnTo>
                    <a:lnTo>
                      <a:pt x="243" y="41"/>
                    </a:lnTo>
                    <a:lnTo>
                      <a:pt x="253" y="37"/>
                    </a:lnTo>
                    <a:lnTo>
                      <a:pt x="264" y="32"/>
                    </a:lnTo>
                    <a:lnTo>
                      <a:pt x="273" y="27"/>
                    </a:lnTo>
                    <a:lnTo>
                      <a:pt x="286" y="43"/>
                    </a:lnTo>
                    <a:lnTo>
                      <a:pt x="303" y="57"/>
                    </a:lnTo>
                    <a:lnTo>
                      <a:pt x="313" y="76"/>
                    </a:lnTo>
                    <a:lnTo>
                      <a:pt x="326" y="92"/>
                    </a:lnTo>
                    <a:lnTo>
                      <a:pt x="340" y="111"/>
                    </a:lnTo>
                    <a:lnTo>
                      <a:pt x="351" y="131"/>
                    </a:lnTo>
                    <a:lnTo>
                      <a:pt x="365" y="149"/>
                    </a:lnTo>
                    <a:lnTo>
                      <a:pt x="376" y="166"/>
                    </a:lnTo>
                    <a:lnTo>
                      <a:pt x="365" y="158"/>
                    </a:lnTo>
                    <a:lnTo>
                      <a:pt x="356" y="152"/>
                    </a:lnTo>
                    <a:lnTo>
                      <a:pt x="349" y="149"/>
                    </a:lnTo>
                    <a:lnTo>
                      <a:pt x="340" y="147"/>
                    </a:lnTo>
                    <a:lnTo>
                      <a:pt x="310" y="127"/>
                    </a:lnTo>
                    <a:lnTo>
                      <a:pt x="280" y="111"/>
                    </a:lnTo>
                    <a:lnTo>
                      <a:pt x="253" y="92"/>
                    </a:lnTo>
                    <a:lnTo>
                      <a:pt x="223" y="76"/>
                    </a:lnTo>
                    <a:lnTo>
                      <a:pt x="193" y="60"/>
                    </a:lnTo>
                    <a:lnTo>
                      <a:pt x="161" y="46"/>
                    </a:lnTo>
                    <a:lnTo>
                      <a:pt x="128" y="37"/>
                    </a:lnTo>
                    <a:lnTo>
                      <a:pt x="92" y="32"/>
                    </a:lnTo>
                    <a:lnTo>
                      <a:pt x="82" y="30"/>
                    </a:lnTo>
                    <a:lnTo>
                      <a:pt x="71" y="24"/>
                    </a:lnTo>
                    <a:lnTo>
                      <a:pt x="60" y="21"/>
                    </a:lnTo>
                    <a:lnTo>
                      <a:pt x="48" y="19"/>
                    </a:lnTo>
                    <a:lnTo>
                      <a:pt x="36" y="16"/>
                    </a:lnTo>
                    <a:lnTo>
                      <a:pt x="25" y="16"/>
                    </a:lnTo>
                    <a:lnTo>
                      <a:pt x="11" y="13"/>
                    </a:lnTo>
                    <a:lnTo>
                      <a:pt x="0" y="11"/>
                    </a:lnTo>
                    <a:lnTo>
                      <a:pt x="22" y="7"/>
                    </a:lnTo>
                    <a:lnTo>
                      <a:pt x="43" y="7"/>
                    </a:lnTo>
                    <a:lnTo>
                      <a:pt x="62" y="5"/>
                    </a:lnTo>
                    <a:lnTo>
                      <a:pt x="84" y="5"/>
                    </a:lnTo>
                    <a:lnTo>
                      <a:pt x="103" y="5"/>
                    </a:lnTo>
                    <a:lnTo>
                      <a:pt x="126" y="2"/>
                    </a:lnTo>
                    <a:lnTo>
                      <a:pt x="144" y="2"/>
                    </a:lnTo>
                    <a:lnTo>
                      <a:pt x="166"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416">
                <a:extLst>
                  <a:ext uri="{FF2B5EF4-FFF2-40B4-BE49-F238E27FC236}">
                    <a16:creationId xmlns:a16="http://schemas.microsoft.com/office/drawing/2014/main" id="{E4F71952-D8C2-47E0-8006-75D914937D11}"/>
                  </a:ext>
                </a:extLst>
              </p:cNvPr>
              <p:cNvSpPr>
                <a:spLocks/>
              </p:cNvSpPr>
              <p:nvPr/>
            </p:nvSpPr>
            <p:spPr bwMode="auto">
              <a:xfrm>
                <a:off x="2780" y="2002"/>
                <a:ext cx="237" cy="82"/>
              </a:xfrm>
              <a:custGeom>
                <a:avLst/>
                <a:gdLst>
                  <a:gd name="T0" fmla="*/ 0 w 949"/>
                  <a:gd name="T1" fmla="*/ 0 h 330"/>
                  <a:gd name="T2" fmla="*/ 0 w 949"/>
                  <a:gd name="T3" fmla="*/ 0 h 330"/>
                  <a:gd name="T4" fmla="*/ 0 w 949"/>
                  <a:gd name="T5" fmla="*/ 0 h 330"/>
                  <a:gd name="T6" fmla="*/ 0 w 949"/>
                  <a:gd name="T7" fmla="*/ 0 h 330"/>
                  <a:gd name="T8" fmla="*/ 0 w 949"/>
                  <a:gd name="T9" fmla="*/ 0 h 330"/>
                  <a:gd name="T10" fmla="*/ 0 w 949"/>
                  <a:gd name="T11" fmla="*/ 0 h 330"/>
                  <a:gd name="T12" fmla="*/ 0 w 949"/>
                  <a:gd name="T13" fmla="*/ 0 h 330"/>
                  <a:gd name="T14" fmla="*/ 0 w 949"/>
                  <a:gd name="T15" fmla="*/ 0 h 330"/>
                  <a:gd name="T16" fmla="*/ 0 w 949"/>
                  <a:gd name="T17" fmla="*/ 0 h 330"/>
                  <a:gd name="T18" fmla="*/ 0 w 949"/>
                  <a:gd name="T19" fmla="*/ 0 h 330"/>
                  <a:gd name="T20" fmla="*/ 0 w 949"/>
                  <a:gd name="T21" fmla="*/ 0 h 330"/>
                  <a:gd name="T22" fmla="*/ 0 w 949"/>
                  <a:gd name="T23" fmla="*/ 0 h 330"/>
                  <a:gd name="T24" fmla="*/ 0 w 949"/>
                  <a:gd name="T25" fmla="*/ 0 h 330"/>
                  <a:gd name="T26" fmla="*/ 0 w 949"/>
                  <a:gd name="T27" fmla="*/ 0 h 330"/>
                  <a:gd name="T28" fmla="*/ 0 w 949"/>
                  <a:gd name="T29" fmla="*/ 0 h 330"/>
                  <a:gd name="T30" fmla="*/ 0 w 949"/>
                  <a:gd name="T31" fmla="*/ 0 h 330"/>
                  <a:gd name="T32" fmla="*/ 0 w 949"/>
                  <a:gd name="T33" fmla="*/ 0 h 330"/>
                  <a:gd name="T34" fmla="*/ 0 w 949"/>
                  <a:gd name="T35" fmla="*/ 0 h 330"/>
                  <a:gd name="T36" fmla="*/ 0 w 949"/>
                  <a:gd name="T37" fmla="*/ 0 h 330"/>
                  <a:gd name="T38" fmla="*/ 0 w 949"/>
                  <a:gd name="T39" fmla="*/ 0 h 330"/>
                  <a:gd name="T40" fmla="*/ 0 w 949"/>
                  <a:gd name="T41" fmla="*/ 0 h 330"/>
                  <a:gd name="T42" fmla="*/ 0 w 949"/>
                  <a:gd name="T43" fmla="*/ 0 h 330"/>
                  <a:gd name="T44" fmla="*/ 0 w 949"/>
                  <a:gd name="T45" fmla="*/ 0 h 330"/>
                  <a:gd name="T46" fmla="*/ 0 w 949"/>
                  <a:gd name="T47" fmla="*/ 0 h 330"/>
                  <a:gd name="T48" fmla="*/ 0 w 949"/>
                  <a:gd name="T49" fmla="*/ 0 h 330"/>
                  <a:gd name="T50" fmla="*/ 0 w 949"/>
                  <a:gd name="T51" fmla="*/ 0 h 330"/>
                  <a:gd name="T52" fmla="*/ 0 w 949"/>
                  <a:gd name="T53" fmla="*/ 0 h 330"/>
                  <a:gd name="T54" fmla="*/ 0 w 949"/>
                  <a:gd name="T55" fmla="*/ 0 h 330"/>
                  <a:gd name="T56" fmla="*/ 0 w 949"/>
                  <a:gd name="T57" fmla="*/ 0 h 330"/>
                  <a:gd name="T58" fmla="*/ 0 w 949"/>
                  <a:gd name="T59" fmla="*/ 0 h 330"/>
                  <a:gd name="T60" fmla="*/ 0 w 949"/>
                  <a:gd name="T61" fmla="*/ 0 h 330"/>
                  <a:gd name="T62" fmla="*/ 0 w 949"/>
                  <a:gd name="T63" fmla="*/ 0 h 330"/>
                  <a:gd name="T64" fmla="*/ 0 w 949"/>
                  <a:gd name="T65" fmla="*/ 0 h 330"/>
                  <a:gd name="T66" fmla="*/ 0 w 949"/>
                  <a:gd name="T67" fmla="*/ 0 h 330"/>
                  <a:gd name="T68" fmla="*/ 0 w 949"/>
                  <a:gd name="T69" fmla="*/ 0 h 330"/>
                  <a:gd name="T70" fmla="*/ 0 w 949"/>
                  <a:gd name="T71" fmla="*/ 0 h 330"/>
                  <a:gd name="T72" fmla="*/ 0 w 949"/>
                  <a:gd name="T73" fmla="*/ 0 h 330"/>
                  <a:gd name="T74" fmla="*/ 0 w 949"/>
                  <a:gd name="T75" fmla="*/ 0 h 330"/>
                  <a:gd name="T76" fmla="*/ 0 w 949"/>
                  <a:gd name="T77" fmla="*/ 0 h 330"/>
                  <a:gd name="T78" fmla="*/ 0 w 949"/>
                  <a:gd name="T79" fmla="*/ 0 h 330"/>
                  <a:gd name="T80" fmla="*/ 0 w 949"/>
                  <a:gd name="T81" fmla="*/ 0 h 330"/>
                  <a:gd name="T82" fmla="*/ 0 w 949"/>
                  <a:gd name="T83" fmla="*/ 0 h 330"/>
                  <a:gd name="T84" fmla="*/ 0 w 949"/>
                  <a:gd name="T85" fmla="*/ 0 h 330"/>
                  <a:gd name="T86" fmla="*/ 0 w 949"/>
                  <a:gd name="T87" fmla="*/ 0 h 330"/>
                  <a:gd name="T88" fmla="*/ 0 w 949"/>
                  <a:gd name="T89" fmla="*/ 0 h 3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49" h="330">
                    <a:moveTo>
                      <a:pt x="505" y="6"/>
                    </a:moveTo>
                    <a:lnTo>
                      <a:pt x="526" y="13"/>
                    </a:lnTo>
                    <a:lnTo>
                      <a:pt x="545" y="19"/>
                    </a:lnTo>
                    <a:lnTo>
                      <a:pt x="567" y="24"/>
                    </a:lnTo>
                    <a:lnTo>
                      <a:pt x="586" y="27"/>
                    </a:lnTo>
                    <a:lnTo>
                      <a:pt x="609" y="33"/>
                    </a:lnTo>
                    <a:lnTo>
                      <a:pt x="627" y="38"/>
                    </a:lnTo>
                    <a:lnTo>
                      <a:pt x="649" y="43"/>
                    </a:lnTo>
                    <a:lnTo>
                      <a:pt x="668" y="52"/>
                    </a:lnTo>
                    <a:lnTo>
                      <a:pt x="685" y="63"/>
                    </a:lnTo>
                    <a:lnTo>
                      <a:pt x="701" y="71"/>
                    </a:lnTo>
                    <a:lnTo>
                      <a:pt x="717" y="79"/>
                    </a:lnTo>
                    <a:lnTo>
                      <a:pt x="733" y="87"/>
                    </a:lnTo>
                    <a:lnTo>
                      <a:pt x="747" y="96"/>
                    </a:lnTo>
                    <a:lnTo>
                      <a:pt x="763" y="103"/>
                    </a:lnTo>
                    <a:lnTo>
                      <a:pt x="780" y="114"/>
                    </a:lnTo>
                    <a:lnTo>
                      <a:pt x="796" y="125"/>
                    </a:lnTo>
                    <a:lnTo>
                      <a:pt x="804" y="128"/>
                    </a:lnTo>
                    <a:lnTo>
                      <a:pt x="813" y="134"/>
                    </a:lnTo>
                    <a:lnTo>
                      <a:pt x="821" y="139"/>
                    </a:lnTo>
                    <a:lnTo>
                      <a:pt x="827" y="147"/>
                    </a:lnTo>
                    <a:lnTo>
                      <a:pt x="834" y="147"/>
                    </a:lnTo>
                    <a:lnTo>
                      <a:pt x="853" y="158"/>
                    </a:lnTo>
                    <a:lnTo>
                      <a:pt x="867" y="169"/>
                    </a:lnTo>
                    <a:lnTo>
                      <a:pt x="881" y="183"/>
                    </a:lnTo>
                    <a:lnTo>
                      <a:pt x="892" y="196"/>
                    </a:lnTo>
                    <a:lnTo>
                      <a:pt x="899" y="213"/>
                    </a:lnTo>
                    <a:lnTo>
                      <a:pt x="910" y="229"/>
                    </a:lnTo>
                    <a:lnTo>
                      <a:pt x="919" y="245"/>
                    </a:lnTo>
                    <a:lnTo>
                      <a:pt x="930" y="261"/>
                    </a:lnTo>
                    <a:lnTo>
                      <a:pt x="935" y="278"/>
                    </a:lnTo>
                    <a:lnTo>
                      <a:pt x="943" y="294"/>
                    </a:lnTo>
                    <a:lnTo>
                      <a:pt x="949" y="311"/>
                    </a:lnTo>
                    <a:lnTo>
                      <a:pt x="949" y="327"/>
                    </a:lnTo>
                    <a:lnTo>
                      <a:pt x="943" y="330"/>
                    </a:lnTo>
                    <a:lnTo>
                      <a:pt x="935" y="327"/>
                    </a:lnTo>
                    <a:lnTo>
                      <a:pt x="927" y="324"/>
                    </a:lnTo>
                    <a:lnTo>
                      <a:pt x="917" y="321"/>
                    </a:lnTo>
                    <a:lnTo>
                      <a:pt x="917" y="297"/>
                    </a:lnTo>
                    <a:lnTo>
                      <a:pt x="913" y="275"/>
                    </a:lnTo>
                    <a:lnTo>
                      <a:pt x="908" y="254"/>
                    </a:lnTo>
                    <a:lnTo>
                      <a:pt x="894" y="238"/>
                    </a:lnTo>
                    <a:lnTo>
                      <a:pt x="881" y="224"/>
                    </a:lnTo>
                    <a:lnTo>
                      <a:pt x="869" y="204"/>
                    </a:lnTo>
                    <a:lnTo>
                      <a:pt x="857" y="188"/>
                    </a:lnTo>
                    <a:lnTo>
                      <a:pt x="843" y="169"/>
                    </a:lnTo>
                    <a:lnTo>
                      <a:pt x="829" y="155"/>
                    </a:lnTo>
                    <a:lnTo>
                      <a:pt x="813" y="142"/>
                    </a:lnTo>
                    <a:lnTo>
                      <a:pt x="796" y="137"/>
                    </a:lnTo>
                    <a:lnTo>
                      <a:pt x="774" y="137"/>
                    </a:lnTo>
                    <a:lnTo>
                      <a:pt x="756" y="139"/>
                    </a:lnTo>
                    <a:lnTo>
                      <a:pt x="733" y="147"/>
                    </a:lnTo>
                    <a:lnTo>
                      <a:pt x="712" y="144"/>
                    </a:lnTo>
                    <a:lnTo>
                      <a:pt x="696" y="128"/>
                    </a:lnTo>
                    <a:lnTo>
                      <a:pt x="673" y="107"/>
                    </a:lnTo>
                    <a:lnTo>
                      <a:pt x="652" y="84"/>
                    </a:lnTo>
                    <a:lnTo>
                      <a:pt x="625" y="68"/>
                    </a:lnTo>
                    <a:lnTo>
                      <a:pt x="600" y="52"/>
                    </a:lnTo>
                    <a:lnTo>
                      <a:pt x="573" y="41"/>
                    </a:lnTo>
                    <a:lnTo>
                      <a:pt x="543" y="31"/>
                    </a:lnTo>
                    <a:lnTo>
                      <a:pt x="515" y="22"/>
                    </a:lnTo>
                    <a:lnTo>
                      <a:pt x="485" y="17"/>
                    </a:lnTo>
                    <a:lnTo>
                      <a:pt x="485" y="31"/>
                    </a:lnTo>
                    <a:lnTo>
                      <a:pt x="485" y="43"/>
                    </a:lnTo>
                    <a:lnTo>
                      <a:pt x="485" y="57"/>
                    </a:lnTo>
                    <a:lnTo>
                      <a:pt x="483" y="71"/>
                    </a:lnTo>
                    <a:lnTo>
                      <a:pt x="469" y="128"/>
                    </a:lnTo>
                    <a:lnTo>
                      <a:pt x="455" y="128"/>
                    </a:lnTo>
                    <a:lnTo>
                      <a:pt x="458" y="120"/>
                    </a:lnTo>
                    <a:lnTo>
                      <a:pt x="455" y="112"/>
                    </a:lnTo>
                    <a:lnTo>
                      <a:pt x="450" y="103"/>
                    </a:lnTo>
                    <a:lnTo>
                      <a:pt x="444" y="93"/>
                    </a:lnTo>
                    <a:lnTo>
                      <a:pt x="428" y="82"/>
                    </a:lnTo>
                    <a:lnTo>
                      <a:pt x="409" y="73"/>
                    </a:lnTo>
                    <a:lnTo>
                      <a:pt x="393" y="66"/>
                    </a:lnTo>
                    <a:lnTo>
                      <a:pt x="374" y="57"/>
                    </a:lnTo>
                    <a:lnTo>
                      <a:pt x="354" y="49"/>
                    </a:lnTo>
                    <a:lnTo>
                      <a:pt x="336" y="43"/>
                    </a:lnTo>
                    <a:lnTo>
                      <a:pt x="317" y="38"/>
                    </a:lnTo>
                    <a:lnTo>
                      <a:pt x="297" y="33"/>
                    </a:lnTo>
                    <a:lnTo>
                      <a:pt x="281" y="31"/>
                    </a:lnTo>
                    <a:lnTo>
                      <a:pt x="262" y="31"/>
                    </a:lnTo>
                    <a:lnTo>
                      <a:pt x="246" y="27"/>
                    </a:lnTo>
                    <a:lnTo>
                      <a:pt x="227" y="27"/>
                    </a:lnTo>
                    <a:lnTo>
                      <a:pt x="211" y="27"/>
                    </a:lnTo>
                    <a:lnTo>
                      <a:pt x="193" y="31"/>
                    </a:lnTo>
                    <a:lnTo>
                      <a:pt x="177" y="33"/>
                    </a:lnTo>
                    <a:lnTo>
                      <a:pt x="161" y="41"/>
                    </a:lnTo>
                    <a:lnTo>
                      <a:pt x="180" y="54"/>
                    </a:lnTo>
                    <a:lnTo>
                      <a:pt x="200" y="68"/>
                    </a:lnTo>
                    <a:lnTo>
                      <a:pt x="218" y="82"/>
                    </a:lnTo>
                    <a:lnTo>
                      <a:pt x="237" y="98"/>
                    </a:lnTo>
                    <a:lnTo>
                      <a:pt x="257" y="112"/>
                    </a:lnTo>
                    <a:lnTo>
                      <a:pt x="276" y="125"/>
                    </a:lnTo>
                    <a:lnTo>
                      <a:pt x="297" y="142"/>
                    </a:lnTo>
                    <a:lnTo>
                      <a:pt x="317" y="155"/>
                    </a:lnTo>
                    <a:lnTo>
                      <a:pt x="301" y="160"/>
                    </a:lnTo>
                    <a:lnTo>
                      <a:pt x="283" y="169"/>
                    </a:lnTo>
                    <a:lnTo>
                      <a:pt x="271" y="174"/>
                    </a:lnTo>
                    <a:lnTo>
                      <a:pt x="257" y="178"/>
                    </a:lnTo>
                    <a:lnTo>
                      <a:pt x="235" y="167"/>
                    </a:lnTo>
                    <a:lnTo>
                      <a:pt x="213" y="155"/>
                    </a:lnTo>
                    <a:lnTo>
                      <a:pt x="191" y="150"/>
                    </a:lnTo>
                    <a:lnTo>
                      <a:pt x="170" y="144"/>
                    </a:lnTo>
                    <a:lnTo>
                      <a:pt x="145" y="139"/>
                    </a:lnTo>
                    <a:lnTo>
                      <a:pt x="123" y="137"/>
                    </a:lnTo>
                    <a:lnTo>
                      <a:pt x="99" y="131"/>
                    </a:lnTo>
                    <a:lnTo>
                      <a:pt x="76" y="125"/>
                    </a:lnTo>
                    <a:lnTo>
                      <a:pt x="52" y="128"/>
                    </a:lnTo>
                    <a:lnTo>
                      <a:pt x="36" y="134"/>
                    </a:lnTo>
                    <a:lnTo>
                      <a:pt x="16" y="144"/>
                    </a:lnTo>
                    <a:lnTo>
                      <a:pt x="0" y="153"/>
                    </a:lnTo>
                    <a:lnTo>
                      <a:pt x="3" y="139"/>
                    </a:lnTo>
                    <a:lnTo>
                      <a:pt x="9" y="123"/>
                    </a:lnTo>
                    <a:lnTo>
                      <a:pt x="16" y="112"/>
                    </a:lnTo>
                    <a:lnTo>
                      <a:pt x="28" y="98"/>
                    </a:lnTo>
                    <a:lnTo>
                      <a:pt x="39" y="87"/>
                    </a:lnTo>
                    <a:lnTo>
                      <a:pt x="52" y="73"/>
                    </a:lnTo>
                    <a:lnTo>
                      <a:pt x="66" y="63"/>
                    </a:lnTo>
                    <a:lnTo>
                      <a:pt x="82" y="52"/>
                    </a:lnTo>
                    <a:lnTo>
                      <a:pt x="87" y="52"/>
                    </a:lnTo>
                    <a:lnTo>
                      <a:pt x="92" y="49"/>
                    </a:lnTo>
                    <a:lnTo>
                      <a:pt x="96" y="43"/>
                    </a:lnTo>
                    <a:lnTo>
                      <a:pt x="101" y="41"/>
                    </a:lnTo>
                    <a:lnTo>
                      <a:pt x="145" y="31"/>
                    </a:lnTo>
                    <a:lnTo>
                      <a:pt x="188" y="19"/>
                    </a:lnTo>
                    <a:lnTo>
                      <a:pt x="232" y="11"/>
                    </a:lnTo>
                    <a:lnTo>
                      <a:pt x="276" y="6"/>
                    </a:lnTo>
                    <a:lnTo>
                      <a:pt x="319" y="3"/>
                    </a:lnTo>
                    <a:lnTo>
                      <a:pt x="365" y="3"/>
                    </a:lnTo>
                    <a:lnTo>
                      <a:pt x="409" y="0"/>
                    </a:lnTo>
                    <a:lnTo>
                      <a:pt x="453" y="3"/>
                    </a:lnTo>
                    <a:lnTo>
                      <a:pt x="466" y="3"/>
                    </a:lnTo>
                    <a:lnTo>
                      <a:pt x="478" y="3"/>
                    </a:lnTo>
                    <a:lnTo>
                      <a:pt x="491" y="6"/>
                    </a:lnTo>
                    <a:lnTo>
                      <a:pt x="505"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4" name="Freeform 417">
                <a:extLst>
                  <a:ext uri="{FF2B5EF4-FFF2-40B4-BE49-F238E27FC236}">
                    <a16:creationId xmlns:a16="http://schemas.microsoft.com/office/drawing/2014/main" id="{DEB20341-7B9D-4DC0-83EE-A56E9BA59932}"/>
                  </a:ext>
                </a:extLst>
              </p:cNvPr>
              <p:cNvSpPr>
                <a:spLocks/>
              </p:cNvSpPr>
              <p:nvPr/>
            </p:nvSpPr>
            <p:spPr bwMode="auto">
              <a:xfrm>
                <a:off x="2741" y="2007"/>
                <a:ext cx="65" cy="81"/>
              </a:xfrm>
              <a:custGeom>
                <a:avLst/>
                <a:gdLst>
                  <a:gd name="T0" fmla="*/ 0 w 261"/>
                  <a:gd name="T1" fmla="*/ 0 h 324"/>
                  <a:gd name="T2" fmla="*/ 0 w 261"/>
                  <a:gd name="T3" fmla="*/ 0 h 324"/>
                  <a:gd name="T4" fmla="*/ 0 w 261"/>
                  <a:gd name="T5" fmla="*/ 0 h 324"/>
                  <a:gd name="T6" fmla="*/ 0 w 261"/>
                  <a:gd name="T7" fmla="*/ 0 h 324"/>
                  <a:gd name="T8" fmla="*/ 0 w 261"/>
                  <a:gd name="T9" fmla="*/ 0 h 324"/>
                  <a:gd name="T10" fmla="*/ 0 w 261"/>
                  <a:gd name="T11" fmla="*/ 0 h 324"/>
                  <a:gd name="T12" fmla="*/ 0 w 261"/>
                  <a:gd name="T13" fmla="*/ 0 h 324"/>
                  <a:gd name="T14" fmla="*/ 0 w 261"/>
                  <a:gd name="T15" fmla="*/ 0 h 324"/>
                  <a:gd name="T16" fmla="*/ 0 w 261"/>
                  <a:gd name="T17" fmla="*/ 0 h 324"/>
                  <a:gd name="T18" fmla="*/ 0 w 261"/>
                  <a:gd name="T19" fmla="*/ 0 h 324"/>
                  <a:gd name="T20" fmla="*/ 0 w 261"/>
                  <a:gd name="T21" fmla="*/ 0 h 324"/>
                  <a:gd name="T22" fmla="*/ 0 w 261"/>
                  <a:gd name="T23" fmla="*/ 0 h 324"/>
                  <a:gd name="T24" fmla="*/ 0 w 261"/>
                  <a:gd name="T25" fmla="*/ 0 h 324"/>
                  <a:gd name="T26" fmla="*/ 0 w 261"/>
                  <a:gd name="T27" fmla="*/ 0 h 324"/>
                  <a:gd name="T28" fmla="*/ 0 w 261"/>
                  <a:gd name="T29" fmla="*/ 0 h 324"/>
                  <a:gd name="T30" fmla="*/ 0 w 261"/>
                  <a:gd name="T31" fmla="*/ 0 h 324"/>
                  <a:gd name="T32" fmla="*/ 0 w 261"/>
                  <a:gd name="T33" fmla="*/ 0 h 324"/>
                  <a:gd name="T34" fmla="*/ 0 w 261"/>
                  <a:gd name="T35" fmla="*/ 0 h 324"/>
                  <a:gd name="T36" fmla="*/ 0 w 261"/>
                  <a:gd name="T37" fmla="*/ 0 h 324"/>
                  <a:gd name="T38" fmla="*/ 0 w 261"/>
                  <a:gd name="T39" fmla="*/ 0 h 324"/>
                  <a:gd name="T40" fmla="*/ 0 w 261"/>
                  <a:gd name="T41" fmla="*/ 0 h 324"/>
                  <a:gd name="T42" fmla="*/ 0 w 261"/>
                  <a:gd name="T43" fmla="*/ 0 h 324"/>
                  <a:gd name="T44" fmla="*/ 0 w 261"/>
                  <a:gd name="T45" fmla="*/ 0 h 324"/>
                  <a:gd name="T46" fmla="*/ 0 w 261"/>
                  <a:gd name="T47" fmla="*/ 0 h 324"/>
                  <a:gd name="T48" fmla="*/ 0 w 261"/>
                  <a:gd name="T49" fmla="*/ 0 h 324"/>
                  <a:gd name="T50" fmla="*/ 0 w 261"/>
                  <a:gd name="T51" fmla="*/ 0 h 324"/>
                  <a:gd name="T52" fmla="*/ 0 w 261"/>
                  <a:gd name="T53" fmla="*/ 0 h 324"/>
                  <a:gd name="T54" fmla="*/ 0 w 261"/>
                  <a:gd name="T55" fmla="*/ 0 h 324"/>
                  <a:gd name="T56" fmla="*/ 0 w 261"/>
                  <a:gd name="T57" fmla="*/ 0 h 324"/>
                  <a:gd name="T58" fmla="*/ 0 w 261"/>
                  <a:gd name="T59" fmla="*/ 0 h 324"/>
                  <a:gd name="T60" fmla="*/ 0 w 261"/>
                  <a:gd name="T61" fmla="*/ 0 h 324"/>
                  <a:gd name="T62" fmla="*/ 0 w 261"/>
                  <a:gd name="T63" fmla="*/ 0 h 324"/>
                  <a:gd name="T64" fmla="*/ 0 w 261"/>
                  <a:gd name="T65" fmla="*/ 0 h 324"/>
                  <a:gd name="T66" fmla="*/ 0 w 261"/>
                  <a:gd name="T67" fmla="*/ 0 h 324"/>
                  <a:gd name="T68" fmla="*/ 0 w 261"/>
                  <a:gd name="T69" fmla="*/ 0 h 324"/>
                  <a:gd name="T70" fmla="*/ 0 w 261"/>
                  <a:gd name="T71" fmla="*/ 0 h 324"/>
                  <a:gd name="T72" fmla="*/ 0 w 261"/>
                  <a:gd name="T73" fmla="*/ 0 h 3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324">
                    <a:moveTo>
                      <a:pt x="261" y="0"/>
                    </a:moveTo>
                    <a:lnTo>
                      <a:pt x="218" y="21"/>
                    </a:lnTo>
                    <a:lnTo>
                      <a:pt x="183" y="51"/>
                    </a:lnTo>
                    <a:lnTo>
                      <a:pt x="153" y="90"/>
                    </a:lnTo>
                    <a:lnTo>
                      <a:pt x="130" y="133"/>
                    </a:lnTo>
                    <a:lnTo>
                      <a:pt x="114" y="180"/>
                    </a:lnTo>
                    <a:lnTo>
                      <a:pt x="109" y="228"/>
                    </a:lnTo>
                    <a:lnTo>
                      <a:pt x="111" y="278"/>
                    </a:lnTo>
                    <a:lnTo>
                      <a:pt x="125" y="324"/>
                    </a:lnTo>
                    <a:lnTo>
                      <a:pt x="111" y="299"/>
                    </a:lnTo>
                    <a:lnTo>
                      <a:pt x="98" y="278"/>
                    </a:lnTo>
                    <a:lnTo>
                      <a:pt x="84" y="253"/>
                    </a:lnTo>
                    <a:lnTo>
                      <a:pt x="74" y="228"/>
                    </a:lnTo>
                    <a:lnTo>
                      <a:pt x="60" y="204"/>
                    </a:lnTo>
                    <a:lnTo>
                      <a:pt x="49" y="180"/>
                    </a:lnTo>
                    <a:lnTo>
                      <a:pt x="38" y="156"/>
                    </a:lnTo>
                    <a:lnTo>
                      <a:pt x="27" y="131"/>
                    </a:lnTo>
                    <a:lnTo>
                      <a:pt x="22" y="120"/>
                    </a:lnTo>
                    <a:lnTo>
                      <a:pt x="14" y="109"/>
                    </a:lnTo>
                    <a:lnTo>
                      <a:pt x="5" y="98"/>
                    </a:lnTo>
                    <a:lnTo>
                      <a:pt x="0" y="85"/>
                    </a:lnTo>
                    <a:lnTo>
                      <a:pt x="22" y="90"/>
                    </a:lnTo>
                    <a:lnTo>
                      <a:pt x="40" y="90"/>
                    </a:lnTo>
                    <a:lnTo>
                      <a:pt x="63" y="87"/>
                    </a:lnTo>
                    <a:lnTo>
                      <a:pt x="79" y="79"/>
                    </a:lnTo>
                    <a:lnTo>
                      <a:pt x="93" y="71"/>
                    </a:lnTo>
                    <a:lnTo>
                      <a:pt x="98" y="57"/>
                    </a:lnTo>
                    <a:lnTo>
                      <a:pt x="93" y="41"/>
                    </a:lnTo>
                    <a:lnTo>
                      <a:pt x="76" y="25"/>
                    </a:lnTo>
                    <a:lnTo>
                      <a:pt x="98" y="19"/>
                    </a:lnTo>
                    <a:lnTo>
                      <a:pt x="123" y="16"/>
                    </a:lnTo>
                    <a:lnTo>
                      <a:pt x="144" y="14"/>
                    </a:lnTo>
                    <a:lnTo>
                      <a:pt x="169" y="11"/>
                    </a:lnTo>
                    <a:lnTo>
                      <a:pt x="194" y="9"/>
                    </a:lnTo>
                    <a:lnTo>
                      <a:pt x="215" y="5"/>
                    </a:lnTo>
                    <a:lnTo>
                      <a:pt x="240" y="2"/>
                    </a:lnTo>
                    <a:lnTo>
                      <a:pt x="26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5" name="Freeform 418">
                <a:extLst>
                  <a:ext uri="{FF2B5EF4-FFF2-40B4-BE49-F238E27FC236}">
                    <a16:creationId xmlns:a16="http://schemas.microsoft.com/office/drawing/2014/main" id="{792E8D73-DDD1-46E5-8766-91D3DD412A26}"/>
                  </a:ext>
                </a:extLst>
              </p:cNvPr>
              <p:cNvSpPr>
                <a:spLocks/>
              </p:cNvSpPr>
              <p:nvPr/>
            </p:nvSpPr>
            <p:spPr bwMode="auto">
              <a:xfrm>
                <a:off x="2902" y="2012"/>
                <a:ext cx="54" cy="33"/>
              </a:xfrm>
              <a:custGeom>
                <a:avLst/>
                <a:gdLst>
                  <a:gd name="T0" fmla="*/ 0 w 215"/>
                  <a:gd name="T1" fmla="*/ 0 h 131"/>
                  <a:gd name="T2" fmla="*/ 0 w 215"/>
                  <a:gd name="T3" fmla="*/ 0 h 131"/>
                  <a:gd name="T4" fmla="*/ 0 w 215"/>
                  <a:gd name="T5" fmla="*/ 0 h 131"/>
                  <a:gd name="T6" fmla="*/ 0 w 215"/>
                  <a:gd name="T7" fmla="*/ 0 h 131"/>
                  <a:gd name="T8" fmla="*/ 0 w 215"/>
                  <a:gd name="T9" fmla="*/ 0 h 131"/>
                  <a:gd name="T10" fmla="*/ 0 w 215"/>
                  <a:gd name="T11" fmla="*/ 0 h 131"/>
                  <a:gd name="T12" fmla="*/ 0 w 215"/>
                  <a:gd name="T13" fmla="*/ 0 h 131"/>
                  <a:gd name="T14" fmla="*/ 0 w 215"/>
                  <a:gd name="T15" fmla="*/ 0 h 131"/>
                  <a:gd name="T16" fmla="*/ 0 w 215"/>
                  <a:gd name="T17" fmla="*/ 0 h 131"/>
                  <a:gd name="T18" fmla="*/ 0 w 215"/>
                  <a:gd name="T19" fmla="*/ 0 h 131"/>
                  <a:gd name="T20" fmla="*/ 0 w 215"/>
                  <a:gd name="T21" fmla="*/ 0 h 131"/>
                  <a:gd name="T22" fmla="*/ 0 w 215"/>
                  <a:gd name="T23" fmla="*/ 0 h 131"/>
                  <a:gd name="T24" fmla="*/ 0 w 215"/>
                  <a:gd name="T25" fmla="*/ 0 h 131"/>
                  <a:gd name="T26" fmla="*/ 0 w 215"/>
                  <a:gd name="T27" fmla="*/ 0 h 131"/>
                  <a:gd name="T28" fmla="*/ 0 w 215"/>
                  <a:gd name="T29" fmla="*/ 0 h 131"/>
                  <a:gd name="T30" fmla="*/ 0 w 215"/>
                  <a:gd name="T31" fmla="*/ 0 h 131"/>
                  <a:gd name="T32" fmla="*/ 0 w 215"/>
                  <a:gd name="T33" fmla="*/ 0 h 131"/>
                  <a:gd name="T34" fmla="*/ 0 w 215"/>
                  <a:gd name="T35" fmla="*/ 0 h 131"/>
                  <a:gd name="T36" fmla="*/ 0 w 215"/>
                  <a:gd name="T37" fmla="*/ 0 h 131"/>
                  <a:gd name="T38" fmla="*/ 0 w 215"/>
                  <a:gd name="T39" fmla="*/ 0 h 131"/>
                  <a:gd name="T40" fmla="*/ 0 w 215"/>
                  <a:gd name="T41" fmla="*/ 0 h 131"/>
                  <a:gd name="T42" fmla="*/ 0 w 215"/>
                  <a:gd name="T43" fmla="*/ 0 h 131"/>
                  <a:gd name="T44" fmla="*/ 0 w 215"/>
                  <a:gd name="T45" fmla="*/ 0 h 131"/>
                  <a:gd name="T46" fmla="*/ 0 w 215"/>
                  <a:gd name="T47" fmla="*/ 0 h 131"/>
                  <a:gd name="T48" fmla="*/ 0 w 215"/>
                  <a:gd name="T49" fmla="*/ 0 h 131"/>
                  <a:gd name="T50" fmla="*/ 0 w 215"/>
                  <a:gd name="T51" fmla="*/ 0 h 131"/>
                  <a:gd name="T52" fmla="*/ 0 w 215"/>
                  <a:gd name="T53" fmla="*/ 0 h 131"/>
                  <a:gd name="T54" fmla="*/ 0 w 215"/>
                  <a:gd name="T55" fmla="*/ 0 h 131"/>
                  <a:gd name="T56" fmla="*/ 0 w 215"/>
                  <a:gd name="T57" fmla="*/ 0 h 131"/>
                  <a:gd name="T58" fmla="*/ 0 w 215"/>
                  <a:gd name="T59" fmla="*/ 0 h 13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5" h="131">
                    <a:moveTo>
                      <a:pt x="197" y="101"/>
                    </a:moveTo>
                    <a:lnTo>
                      <a:pt x="215" y="112"/>
                    </a:lnTo>
                    <a:lnTo>
                      <a:pt x="202" y="114"/>
                    </a:lnTo>
                    <a:lnTo>
                      <a:pt x="185" y="117"/>
                    </a:lnTo>
                    <a:lnTo>
                      <a:pt x="172" y="123"/>
                    </a:lnTo>
                    <a:lnTo>
                      <a:pt x="158" y="128"/>
                    </a:lnTo>
                    <a:lnTo>
                      <a:pt x="142" y="131"/>
                    </a:lnTo>
                    <a:lnTo>
                      <a:pt x="128" y="131"/>
                    </a:lnTo>
                    <a:lnTo>
                      <a:pt x="114" y="126"/>
                    </a:lnTo>
                    <a:lnTo>
                      <a:pt x="101" y="112"/>
                    </a:lnTo>
                    <a:lnTo>
                      <a:pt x="87" y="109"/>
                    </a:lnTo>
                    <a:lnTo>
                      <a:pt x="77" y="106"/>
                    </a:lnTo>
                    <a:lnTo>
                      <a:pt x="63" y="106"/>
                    </a:lnTo>
                    <a:lnTo>
                      <a:pt x="52" y="101"/>
                    </a:lnTo>
                    <a:lnTo>
                      <a:pt x="38" y="98"/>
                    </a:lnTo>
                    <a:lnTo>
                      <a:pt x="25" y="96"/>
                    </a:lnTo>
                    <a:lnTo>
                      <a:pt x="13" y="90"/>
                    </a:lnTo>
                    <a:lnTo>
                      <a:pt x="0" y="84"/>
                    </a:lnTo>
                    <a:lnTo>
                      <a:pt x="6" y="62"/>
                    </a:lnTo>
                    <a:lnTo>
                      <a:pt x="8" y="41"/>
                    </a:lnTo>
                    <a:lnTo>
                      <a:pt x="13" y="18"/>
                    </a:lnTo>
                    <a:lnTo>
                      <a:pt x="22" y="0"/>
                    </a:lnTo>
                    <a:lnTo>
                      <a:pt x="47" y="6"/>
                    </a:lnTo>
                    <a:lnTo>
                      <a:pt x="71" y="13"/>
                    </a:lnTo>
                    <a:lnTo>
                      <a:pt x="96" y="25"/>
                    </a:lnTo>
                    <a:lnTo>
                      <a:pt x="117" y="38"/>
                    </a:lnTo>
                    <a:lnTo>
                      <a:pt x="139" y="52"/>
                    </a:lnTo>
                    <a:lnTo>
                      <a:pt x="158" y="68"/>
                    </a:lnTo>
                    <a:lnTo>
                      <a:pt x="178" y="84"/>
                    </a:lnTo>
                    <a:lnTo>
                      <a:pt x="197" y="10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6" name="Freeform 419">
                <a:extLst>
                  <a:ext uri="{FF2B5EF4-FFF2-40B4-BE49-F238E27FC236}">
                    <a16:creationId xmlns:a16="http://schemas.microsoft.com/office/drawing/2014/main" id="{7415A498-AAFD-437F-AC7D-8C4BA0E6CF6C}"/>
                  </a:ext>
                </a:extLst>
              </p:cNvPr>
              <p:cNvSpPr>
                <a:spLocks/>
              </p:cNvSpPr>
              <p:nvPr/>
            </p:nvSpPr>
            <p:spPr bwMode="auto">
              <a:xfrm>
                <a:off x="2830" y="2013"/>
                <a:ext cx="60" cy="26"/>
              </a:xfrm>
              <a:custGeom>
                <a:avLst/>
                <a:gdLst>
                  <a:gd name="T0" fmla="*/ 0 w 237"/>
                  <a:gd name="T1" fmla="*/ 0 h 104"/>
                  <a:gd name="T2" fmla="*/ 0 w 237"/>
                  <a:gd name="T3" fmla="*/ 0 h 104"/>
                  <a:gd name="T4" fmla="*/ 0 w 237"/>
                  <a:gd name="T5" fmla="*/ 0 h 104"/>
                  <a:gd name="T6" fmla="*/ 0 w 237"/>
                  <a:gd name="T7" fmla="*/ 0 h 104"/>
                  <a:gd name="T8" fmla="*/ 0 w 237"/>
                  <a:gd name="T9" fmla="*/ 0 h 104"/>
                  <a:gd name="T10" fmla="*/ 0 w 237"/>
                  <a:gd name="T11" fmla="*/ 0 h 104"/>
                  <a:gd name="T12" fmla="*/ 0 w 237"/>
                  <a:gd name="T13" fmla="*/ 0 h 104"/>
                  <a:gd name="T14" fmla="*/ 0 w 237"/>
                  <a:gd name="T15" fmla="*/ 0 h 104"/>
                  <a:gd name="T16" fmla="*/ 0 w 237"/>
                  <a:gd name="T17" fmla="*/ 0 h 104"/>
                  <a:gd name="T18" fmla="*/ 0 w 237"/>
                  <a:gd name="T19" fmla="*/ 0 h 104"/>
                  <a:gd name="T20" fmla="*/ 0 w 237"/>
                  <a:gd name="T21" fmla="*/ 0 h 104"/>
                  <a:gd name="T22" fmla="*/ 0 w 237"/>
                  <a:gd name="T23" fmla="*/ 0 h 104"/>
                  <a:gd name="T24" fmla="*/ 0 w 237"/>
                  <a:gd name="T25" fmla="*/ 0 h 104"/>
                  <a:gd name="T26" fmla="*/ 0 w 237"/>
                  <a:gd name="T27" fmla="*/ 0 h 104"/>
                  <a:gd name="T28" fmla="*/ 0 w 237"/>
                  <a:gd name="T29" fmla="*/ 0 h 104"/>
                  <a:gd name="T30" fmla="*/ 0 w 237"/>
                  <a:gd name="T31" fmla="*/ 0 h 104"/>
                  <a:gd name="T32" fmla="*/ 0 w 237"/>
                  <a:gd name="T33" fmla="*/ 0 h 104"/>
                  <a:gd name="T34" fmla="*/ 0 w 237"/>
                  <a:gd name="T35" fmla="*/ 0 h 104"/>
                  <a:gd name="T36" fmla="*/ 0 w 237"/>
                  <a:gd name="T37" fmla="*/ 0 h 104"/>
                  <a:gd name="T38" fmla="*/ 0 w 237"/>
                  <a:gd name="T39" fmla="*/ 0 h 104"/>
                  <a:gd name="T40" fmla="*/ 0 w 237"/>
                  <a:gd name="T41" fmla="*/ 0 h 104"/>
                  <a:gd name="T42" fmla="*/ 0 w 237"/>
                  <a:gd name="T43" fmla="*/ 0 h 104"/>
                  <a:gd name="T44" fmla="*/ 0 w 237"/>
                  <a:gd name="T45" fmla="*/ 0 h 104"/>
                  <a:gd name="T46" fmla="*/ 0 w 237"/>
                  <a:gd name="T47" fmla="*/ 0 h 104"/>
                  <a:gd name="T48" fmla="*/ 0 w 237"/>
                  <a:gd name="T49" fmla="*/ 0 h 104"/>
                  <a:gd name="T50" fmla="*/ 0 w 237"/>
                  <a:gd name="T51" fmla="*/ 0 h 104"/>
                  <a:gd name="T52" fmla="*/ 0 w 237"/>
                  <a:gd name="T53" fmla="*/ 0 h 104"/>
                  <a:gd name="T54" fmla="*/ 0 w 237"/>
                  <a:gd name="T55" fmla="*/ 0 h 104"/>
                  <a:gd name="T56" fmla="*/ 0 w 237"/>
                  <a:gd name="T57" fmla="*/ 0 h 104"/>
                  <a:gd name="T58" fmla="*/ 0 w 237"/>
                  <a:gd name="T59" fmla="*/ 0 h 104"/>
                  <a:gd name="T60" fmla="*/ 0 w 237"/>
                  <a:gd name="T61" fmla="*/ 0 h 104"/>
                  <a:gd name="T62" fmla="*/ 0 w 237"/>
                  <a:gd name="T63" fmla="*/ 0 h 104"/>
                  <a:gd name="T64" fmla="*/ 0 w 237"/>
                  <a:gd name="T65" fmla="*/ 0 h 104"/>
                  <a:gd name="T66" fmla="*/ 0 w 237"/>
                  <a:gd name="T67" fmla="*/ 0 h 104"/>
                  <a:gd name="T68" fmla="*/ 0 w 237"/>
                  <a:gd name="T69" fmla="*/ 0 h 104"/>
                  <a:gd name="T70" fmla="*/ 0 w 237"/>
                  <a:gd name="T71" fmla="*/ 0 h 104"/>
                  <a:gd name="T72" fmla="*/ 0 w 237"/>
                  <a:gd name="T73" fmla="*/ 0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37" h="104">
                    <a:moveTo>
                      <a:pt x="226" y="69"/>
                    </a:moveTo>
                    <a:lnTo>
                      <a:pt x="229" y="71"/>
                    </a:lnTo>
                    <a:lnTo>
                      <a:pt x="235" y="77"/>
                    </a:lnTo>
                    <a:lnTo>
                      <a:pt x="237" y="80"/>
                    </a:lnTo>
                    <a:lnTo>
                      <a:pt x="237" y="85"/>
                    </a:lnTo>
                    <a:lnTo>
                      <a:pt x="223" y="85"/>
                    </a:lnTo>
                    <a:lnTo>
                      <a:pt x="210" y="88"/>
                    </a:lnTo>
                    <a:lnTo>
                      <a:pt x="196" y="91"/>
                    </a:lnTo>
                    <a:lnTo>
                      <a:pt x="182" y="94"/>
                    </a:lnTo>
                    <a:lnTo>
                      <a:pt x="169" y="96"/>
                    </a:lnTo>
                    <a:lnTo>
                      <a:pt x="156" y="99"/>
                    </a:lnTo>
                    <a:lnTo>
                      <a:pt x="142" y="101"/>
                    </a:lnTo>
                    <a:lnTo>
                      <a:pt x="128" y="104"/>
                    </a:lnTo>
                    <a:lnTo>
                      <a:pt x="115" y="91"/>
                    </a:lnTo>
                    <a:lnTo>
                      <a:pt x="99" y="80"/>
                    </a:lnTo>
                    <a:lnTo>
                      <a:pt x="85" y="66"/>
                    </a:lnTo>
                    <a:lnTo>
                      <a:pt x="69" y="55"/>
                    </a:lnTo>
                    <a:lnTo>
                      <a:pt x="51" y="41"/>
                    </a:lnTo>
                    <a:lnTo>
                      <a:pt x="35" y="30"/>
                    </a:lnTo>
                    <a:lnTo>
                      <a:pt x="19" y="20"/>
                    </a:lnTo>
                    <a:lnTo>
                      <a:pt x="0" y="9"/>
                    </a:lnTo>
                    <a:lnTo>
                      <a:pt x="14" y="4"/>
                    </a:lnTo>
                    <a:lnTo>
                      <a:pt x="30" y="0"/>
                    </a:lnTo>
                    <a:lnTo>
                      <a:pt x="46" y="0"/>
                    </a:lnTo>
                    <a:lnTo>
                      <a:pt x="63" y="4"/>
                    </a:lnTo>
                    <a:lnTo>
                      <a:pt x="79" y="6"/>
                    </a:lnTo>
                    <a:lnTo>
                      <a:pt x="92" y="11"/>
                    </a:lnTo>
                    <a:lnTo>
                      <a:pt x="109" y="14"/>
                    </a:lnTo>
                    <a:lnTo>
                      <a:pt x="125" y="14"/>
                    </a:lnTo>
                    <a:lnTo>
                      <a:pt x="139" y="20"/>
                    </a:lnTo>
                    <a:lnTo>
                      <a:pt x="152" y="23"/>
                    </a:lnTo>
                    <a:lnTo>
                      <a:pt x="166" y="28"/>
                    </a:lnTo>
                    <a:lnTo>
                      <a:pt x="180" y="34"/>
                    </a:lnTo>
                    <a:lnTo>
                      <a:pt x="191" y="39"/>
                    </a:lnTo>
                    <a:lnTo>
                      <a:pt x="205" y="47"/>
                    </a:lnTo>
                    <a:lnTo>
                      <a:pt x="216" y="58"/>
                    </a:lnTo>
                    <a:lnTo>
                      <a:pt x="226" y="6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7" name="Freeform 420">
                <a:extLst>
                  <a:ext uri="{FF2B5EF4-FFF2-40B4-BE49-F238E27FC236}">
                    <a16:creationId xmlns:a16="http://schemas.microsoft.com/office/drawing/2014/main" id="{F0F0555D-E96B-4E88-A67E-B4445BE22596}"/>
                  </a:ext>
                </a:extLst>
              </p:cNvPr>
              <p:cNvSpPr>
                <a:spLocks/>
              </p:cNvSpPr>
              <p:nvPr/>
            </p:nvSpPr>
            <p:spPr bwMode="auto">
              <a:xfrm>
                <a:off x="3114" y="2017"/>
                <a:ext cx="120" cy="177"/>
              </a:xfrm>
              <a:custGeom>
                <a:avLst/>
                <a:gdLst>
                  <a:gd name="T0" fmla="*/ 0 w 482"/>
                  <a:gd name="T1" fmla="*/ 0 h 706"/>
                  <a:gd name="T2" fmla="*/ 0 w 482"/>
                  <a:gd name="T3" fmla="*/ 0 h 706"/>
                  <a:gd name="T4" fmla="*/ 0 w 482"/>
                  <a:gd name="T5" fmla="*/ 0 h 706"/>
                  <a:gd name="T6" fmla="*/ 0 w 482"/>
                  <a:gd name="T7" fmla="*/ 0 h 706"/>
                  <a:gd name="T8" fmla="*/ 0 w 482"/>
                  <a:gd name="T9" fmla="*/ 0 h 706"/>
                  <a:gd name="T10" fmla="*/ 0 w 482"/>
                  <a:gd name="T11" fmla="*/ 0 h 706"/>
                  <a:gd name="T12" fmla="*/ 0 w 482"/>
                  <a:gd name="T13" fmla="*/ 0 h 706"/>
                  <a:gd name="T14" fmla="*/ 0 w 482"/>
                  <a:gd name="T15" fmla="*/ 0 h 706"/>
                  <a:gd name="T16" fmla="*/ 0 w 482"/>
                  <a:gd name="T17" fmla="*/ 0 h 706"/>
                  <a:gd name="T18" fmla="*/ 0 w 482"/>
                  <a:gd name="T19" fmla="*/ 0 h 706"/>
                  <a:gd name="T20" fmla="*/ 0 w 482"/>
                  <a:gd name="T21" fmla="*/ 0 h 706"/>
                  <a:gd name="T22" fmla="*/ 0 w 482"/>
                  <a:gd name="T23" fmla="*/ 0 h 706"/>
                  <a:gd name="T24" fmla="*/ 0 w 482"/>
                  <a:gd name="T25" fmla="*/ 0 h 706"/>
                  <a:gd name="T26" fmla="*/ 0 w 482"/>
                  <a:gd name="T27" fmla="*/ 0 h 706"/>
                  <a:gd name="T28" fmla="*/ 0 w 482"/>
                  <a:gd name="T29" fmla="*/ 0 h 706"/>
                  <a:gd name="T30" fmla="*/ 0 w 482"/>
                  <a:gd name="T31" fmla="*/ 0 h 706"/>
                  <a:gd name="T32" fmla="*/ 0 w 482"/>
                  <a:gd name="T33" fmla="*/ 0 h 706"/>
                  <a:gd name="T34" fmla="*/ 0 w 482"/>
                  <a:gd name="T35" fmla="*/ 0 h 706"/>
                  <a:gd name="T36" fmla="*/ 0 w 482"/>
                  <a:gd name="T37" fmla="*/ 0 h 706"/>
                  <a:gd name="T38" fmla="*/ 0 w 482"/>
                  <a:gd name="T39" fmla="*/ 0 h 706"/>
                  <a:gd name="T40" fmla="*/ 0 w 482"/>
                  <a:gd name="T41" fmla="*/ 0 h 706"/>
                  <a:gd name="T42" fmla="*/ 0 w 482"/>
                  <a:gd name="T43" fmla="*/ 0 h 706"/>
                  <a:gd name="T44" fmla="*/ 0 w 482"/>
                  <a:gd name="T45" fmla="*/ 0 h 706"/>
                  <a:gd name="T46" fmla="*/ 0 w 482"/>
                  <a:gd name="T47" fmla="*/ 0 h 706"/>
                  <a:gd name="T48" fmla="*/ 0 w 482"/>
                  <a:gd name="T49" fmla="*/ 0 h 706"/>
                  <a:gd name="T50" fmla="*/ 0 w 482"/>
                  <a:gd name="T51" fmla="*/ 0 h 706"/>
                  <a:gd name="T52" fmla="*/ 0 w 482"/>
                  <a:gd name="T53" fmla="*/ 0 h 706"/>
                  <a:gd name="T54" fmla="*/ 0 w 482"/>
                  <a:gd name="T55" fmla="*/ 0 h 706"/>
                  <a:gd name="T56" fmla="*/ 0 w 482"/>
                  <a:gd name="T57" fmla="*/ 0 h 706"/>
                  <a:gd name="T58" fmla="*/ 0 w 482"/>
                  <a:gd name="T59" fmla="*/ 0 h 706"/>
                  <a:gd name="T60" fmla="*/ 0 w 482"/>
                  <a:gd name="T61" fmla="*/ 0 h 706"/>
                  <a:gd name="T62" fmla="*/ 0 w 482"/>
                  <a:gd name="T63" fmla="*/ 0 h 706"/>
                  <a:gd name="T64" fmla="*/ 0 w 482"/>
                  <a:gd name="T65" fmla="*/ 0 h 706"/>
                  <a:gd name="T66" fmla="*/ 0 w 482"/>
                  <a:gd name="T67" fmla="*/ 0 h 706"/>
                  <a:gd name="T68" fmla="*/ 0 w 482"/>
                  <a:gd name="T69" fmla="*/ 0 h 706"/>
                  <a:gd name="T70" fmla="*/ 0 w 482"/>
                  <a:gd name="T71" fmla="*/ 0 h 706"/>
                  <a:gd name="T72" fmla="*/ 0 w 482"/>
                  <a:gd name="T73" fmla="*/ 0 h 706"/>
                  <a:gd name="T74" fmla="*/ 0 w 482"/>
                  <a:gd name="T75" fmla="*/ 0 h 706"/>
                  <a:gd name="T76" fmla="*/ 0 w 482"/>
                  <a:gd name="T77" fmla="*/ 0 h 706"/>
                  <a:gd name="T78" fmla="*/ 0 w 482"/>
                  <a:gd name="T79" fmla="*/ 0 h 706"/>
                  <a:gd name="T80" fmla="*/ 0 w 482"/>
                  <a:gd name="T81" fmla="*/ 0 h 706"/>
                  <a:gd name="T82" fmla="*/ 0 w 482"/>
                  <a:gd name="T83" fmla="*/ 0 h 706"/>
                  <a:gd name="T84" fmla="*/ 0 w 482"/>
                  <a:gd name="T85" fmla="*/ 0 h 706"/>
                  <a:gd name="T86" fmla="*/ 0 w 482"/>
                  <a:gd name="T87" fmla="*/ 0 h 706"/>
                  <a:gd name="T88" fmla="*/ 0 w 482"/>
                  <a:gd name="T89" fmla="*/ 0 h 7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2" h="706">
                    <a:moveTo>
                      <a:pt x="482" y="539"/>
                    </a:moveTo>
                    <a:lnTo>
                      <a:pt x="480" y="539"/>
                    </a:lnTo>
                    <a:lnTo>
                      <a:pt x="477" y="536"/>
                    </a:lnTo>
                    <a:lnTo>
                      <a:pt x="475" y="536"/>
                    </a:lnTo>
                    <a:lnTo>
                      <a:pt x="471" y="539"/>
                    </a:lnTo>
                    <a:lnTo>
                      <a:pt x="466" y="545"/>
                    </a:lnTo>
                    <a:lnTo>
                      <a:pt x="466" y="586"/>
                    </a:lnTo>
                    <a:lnTo>
                      <a:pt x="457" y="624"/>
                    </a:lnTo>
                    <a:lnTo>
                      <a:pt x="450" y="665"/>
                    </a:lnTo>
                    <a:lnTo>
                      <a:pt x="441" y="706"/>
                    </a:lnTo>
                    <a:lnTo>
                      <a:pt x="427" y="686"/>
                    </a:lnTo>
                    <a:lnTo>
                      <a:pt x="415" y="665"/>
                    </a:lnTo>
                    <a:lnTo>
                      <a:pt x="401" y="646"/>
                    </a:lnTo>
                    <a:lnTo>
                      <a:pt x="390" y="624"/>
                    </a:lnTo>
                    <a:lnTo>
                      <a:pt x="384" y="621"/>
                    </a:lnTo>
                    <a:lnTo>
                      <a:pt x="379" y="619"/>
                    </a:lnTo>
                    <a:lnTo>
                      <a:pt x="376" y="616"/>
                    </a:lnTo>
                    <a:lnTo>
                      <a:pt x="371" y="621"/>
                    </a:lnTo>
                    <a:lnTo>
                      <a:pt x="368" y="607"/>
                    </a:lnTo>
                    <a:lnTo>
                      <a:pt x="371" y="596"/>
                    </a:lnTo>
                    <a:lnTo>
                      <a:pt x="368" y="583"/>
                    </a:lnTo>
                    <a:lnTo>
                      <a:pt x="360" y="575"/>
                    </a:lnTo>
                    <a:lnTo>
                      <a:pt x="346" y="575"/>
                    </a:lnTo>
                    <a:lnTo>
                      <a:pt x="0" y="125"/>
                    </a:lnTo>
                    <a:lnTo>
                      <a:pt x="8" y="95"/>
                    </a:lnTo>
                    <a:lnTo>
                      <a:pt x="13" y="62"/>
                    </a:lnTo>
                    <a:lnTo>
                      <a:pt x="13" y="33"/>
                    </a:lnTo>
                    <a:lnTo>
                      <a:pt x="16" y="0"/>
                    </a:lnTo>
                    <a:lnTo>
                      <a:pt x="30" y="8"/>
                    </a:lnTo>
                    <a:lnTo>
                      <a:pt x="57" y="40"/>
                    </a:lnTo>
                    <a:lnTo>
                      <a:pt x="87" y="74"/>
                    </a:lnTo>
                    <a:lnTo>
                      <a:pt x="114" y="106"/>
                    </a:lnTo>
                    <a:lnTo>
                      <a:pt x="144" y="136"/>
                    </a:lnTo>
                    <a:lnTo>
                      <a:pt x="172" y="168"/>
                    </a:lnTo>
                    <a:lnTo>
                      <a:pt x="199" y="201"/>
                    </a:lnTo>
                    <a:lnTo>
                      <a:pt x="229" y="237"/>
                    </a:lnTo>
                    <a:lnTo>
                      <a:pt x="256" y="269"/>
                    </a:lnTo>
                    <a:lnTo>
                      <a:pt x="286" y="302"/>
                    </a:lnTo>
                    <a:lnTo>
                      <a:pt x="314" y="334"/>
                    </a:lnTo>
                    <a:lnTo>
                      <a:pt x="344" y="368"/>
                    </a:lnTo>
                    <a:lnTo>
                      <a:pt x="371" y="403"/>
                    </a:lnTo>
                    <a:lnTo>
                      <a:pt x="398" y="435"/>
                    </a:lnTo>
                    <a:lnTo>
                      <a:pt x="427" y="471"/>
                    </a:lnTo>
                    <a:lnTo>
                      <a:pt x="455" y="504"/>
                    </a:lnTo>
                    <a:lnTo>
                      <a:pt x="482" y="539"/>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8" name="Freeform 421">
                <a:extLst>
                  <a:ext uri="{FF2B5EF4-FFF2-40B4-BE49-F238E27FC236}">
                    <a16:creationId xmlns:a16="http://schemas.microsoft.com/office/drawing/2014/main" id="{33239DE0-B290-4CF2-8B1C-606BDF5D75AC}"/>
                  </a:ext>
                </a:extLst>
              </p:cNvPr>
              <p:cNvSpPr>
                <a:spLocks/>
              </p:cNvSpPr>
              <p:nvPr/>
            </p:nvSpPr>
            <p:spPr bwMode="auto">
              <a:xfrm>
                <a:off x="3084" y="2022"/>
                <a:ext cx="114" cy="181"/>
              </a:xfrm>
              <a:custGeom>
                <a:avLst/>
                <a:gdLst>
                  <a:gd name="T0" fmla="*/ 0 w 455"/>
                  <a:gd name="T1" fmla="*/ 0 h 722"/>
                  <a:gd name="T2" fmla="*/ 0 w 455"/>
                  <a:gd name="T3" fmla="*/ 0 h 722"/>
                  <a:gd name="T4" fmla="*/ 0 w 455"/>
                  <a:gd name="T5" fmla="*/ 0 h 722"/>
                  <a:gd name="T6" fmla="*/ 0 w 455"/>
                  <a:gd name="T7" fmla="*/ 0 h 722"/>
                  <a:gd name="T8" fmla="*/ 0 w 455"/>
                  <a:gd name="T9" fmla="*/ 0 h 722"/>
                  <a:gd name="T10" fmla="*/ 0 w 455"/>
                  <a:gd name="T11" fmla="*/ 0 h 722"/>
                  <a:gd name="T12" fmla="*/ 0 w 455"/>
                  <a:gd name="T13" fmla="*/ 0 h 722"/>
                  <a:gd name="T14" fmla="*/ 0 w 455"/>
                  <a:gd name="T15" fmla="*/ 0 h 722"/>
                  <a:gd name="T16" fmla="*/ 0 w 455"/>
                  <a:gd name="T17" fmla="*/ 0 h 722"/>
                  <a:gd name="T18" fmla="*/ 0 w 455"/>
                  <a:gd name="T19" fmla="*/ 0 h 722"/>
                  <a:gd name="T20" fmla="*/ 0 w 455"/>
                  <a:gd name="T21" fmla="*/ 0 h 722"/>
                  <a:gd name="T22" fmla="*/ 0 w 455"/>
                  <a:gd name="T23" fmla="*/ 0 h 722"/>
                  <a:gd name="T24" fmla="*/ 0 w 455"/>
                  <a:gd name="T25" fmla="*/ 0 h 722"/>
                  <a:gd name="T26" fmla="*/ 0 w 455"/>
                  <a:gd name="T27" fmla="*/ 0 h 722"/>
                  <a:gd name="T28" fmla="*/ 0 w 455"/>
                  <a:gd name="T29" fmla="*/ 0 h 722"/>
                  <a:gd name="T30" fmla="*/ 0 w 455"/>
                  <a:gd name="T31" fmla="*/ 0 h 722"/>
                  <a:gd name="T32" fmla="*/ 0 w 455"/>
                  <a:gd name="T33" fmla="*/ 0 h 722"/>
                  <a:gd name="T34" fmla="*/ 0 w 455"/>
                  <a:gd name="T35" fmla="*/ 0 h 722"/>
                  <a:gd name="T36" fmla="*/ 0 w 455"/>
                  <a:gd name="T37" fmla="*/ 0 h 722"/>
                  <a:gd name="T38" fmla="*/ 0 w 455"/>
                  <a:gd name="T39" fmla="*/ 0 h 722"/>
                  <a:gd name="T40" fmla="*/ 0 w 455"/>
                  <a:gd name="T41" fmla="*/ 0 h 722"/>
                  <a:gd name="T42" fmla="*/ 0 w 455"/>
                  <a:gd name="T43" fmla="*/ 0 h 722"/>
                  <a:gd name="T44" fmla="*/ 0 w 455"/>
                  <a:gd name="T45" fmla="*/ 0 h 722"/>
                  <a:gd name="T46" fmla="*/ 0 w 455"/>
                  <a:gd name="T47" fmla="*/ 0 h 722"/>
                  <a:gd name="T48" fmla="*/ 0 w 455"/>
                  <a:gd name="T49" fmla="*/ 0 h 722"/>
                  <a:gd name="T50" fmla="*/ 0 w 455"/>
                  <a:gd name="T51" fmla="*/ 0 h 722"/>
                  <a:gd name="T52" fmla="*/ 0 w 455"/>
                  <a:gd name="T53" fmla="*/ 0 h 722"/>
                  <a:gd name="T54" fmla="*/ 0 w 455"/>
                  <a:gd name="T55" fmla="*/ 0 h 722"/>
                  <a:gd name="T56" fmla="*/ 0 w 455"/>
                  <a:gd name="T57" fmla="*/ 0 h 722"/>
                  <a:gd name="T58" fmla="*/ 0 w 455"/>
                  <a:gd name="T59" fmla="*/ 0 h 722"/>
                  <a:gd name="T60" fmla="*/ 0 w 455"/>
                  <a:gd name="T61" fmla="*/ 0 h 722"/>
                  <a:gd name="T62" fmla="*/ 0 w 455"/>
                  <a:gd name="T63" fmla="*/ 0 h 722"/>
                  <a:gd name="T64" fmla="*/ 0 w 455"/>
                  <a:gd name="T65" fmla="*/ 0 h 722"/>
                  <a:gd name="T66" fmla="*/ 0 w 455"/>
                  <a:gd name="T67" fmla="*/ 0 h 722"/>
                  <a:gd name="T68" fmla="*/ 0 w 455"/>
                  <a:gd name="T69" fmla="*/ 0 h 722"/>
                  <a:gd name="T70" fmla="*/ 0 w 455"/>
                  <a:gd name="T71" fmla="*/ 0 h 722"/>
                  <a:gd name="T72" fmla="*/ 0 w 455"/>
                  <a:gd name="T73" fmla="*/ 0 h 722"/>
                  <a:gd name="T74" fmla="*/ 0 w 455"/>
                  <a:gd name="T75" fmla="*/ 0 h 722"/>
                  <a:gd name="T76" fmla="*/ 0 w 455"/>
                  <a:gd name="T77" fmla="*/ 0 h 722"/>
                  <a:gd name="T78" fmla="*/ 0 w 455"/>
                  <a:gd name="T79" fmla="*/ 0 h 722"/>
                  <a:gd name="T80" fmla="*/ 0 w 455"/>
                  <a:gd name="T81" fmla="*/ 0 h 722"/>
                  <a:gd name="T82" fmla="*/ 0 w 455"/>
                  <a:gd name="T83" fmla="*/ 0 h 722"/>
                  <a:gd name="T84" fmla="*/ 0 w 455"/>
                  <a:gd name="T85" fmla="*/ 0 h 7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5" h="722">
                    <a:moveTo>
                      <a:pt x="126" y="136"/>
                    </a:moveTo>
                    <a:lnTo>
                      <a:pt x="455" y="561"/>
                    </a:lnTo>
                    <a:lnTo>
                      <a:pt x="444" y="586"/>
                    </a:lnTo>
                    <a:lnTo>
                      <a:pt x="441" y="621"/>
                    </a:lnTo>
                    <a:lnTo>
                      <a:pt x="436" y="653"/>
                    </a:lnTo>
                    <a:lnTo>
                      <a:pt x="434" y="687"/>
                    </a:lnTo>
                    <a:lnTo>
                      <a:pt x="430" y="722"/>
                    </a:lnTo>
                    <a:lnTo>
                      <a:pt x="409" y="694"/>
                    </a:lnTo>
                    <a:lnTo>
                      <a:pt x="390" y="667"/>
                    </a:lnTo>
                    <a:lnTo>
                      <a:pt x="374" y="643"/>
                    </a:lnTo>
                    <a:lnTo>
                      <a:pt x="354" y="616"/>
                    </a:lnTo>
                    <a:lnTo>
                      <a:pt x="352" y="613"/>
                    </a:lnTo>
                    <a:lnTo>
                      <a:pt x="349" y="613"/>
                    </a:lnTo>
                    <a:lnTo>
                      <a:pt x="344" y="616"/>
                    </a:lnTo>
                    <a:lnTo>
                      <a:pt x="340" y="616"/>
                    </a:lnTo>
                    <a:lnTo>
                      <a:pt x="340" y="605"/>
                    </a:lnTo>
                    <a:lnTo>
                      <a:pt x="344" y="593"/>
                    </a:lnTo>
                    <a:lnTo>
                      <a:pt x="340" y="583"/>
                    </a:lnTo>
                    <a:lnTo>
                      <a:pt x="335" y="575"/>
                    </a:lnTo>
                    <a:lnTo>
                      <a:pt x="330" y="577"/>
                    </a:lnTo>
                    <a:lnTo>
                      <a:pt x="324" y="575"/>
                    </a:lnTo>
                    <a:lnTo>
                      <a:pt x="322" y="572"/>
                    </a:lnTo>
                    <a:lnTo>
                      <a:pt x="317" y="567"/>
                    </a:lnTo>
                    <a:lnTo>
                      <a:pt x="275" y="512"/>
                    </a:lnTo>
                    <a:lnTo>
                      <a:pt x="237" y="455"/>
                    </a:lnTo>
                    <a:lnTo>
                      <a:pt x="196" y="400"/>
                    </a:lnTo>
                    <a:lnTo>
                      <a:pt x="158" y="346"/>
                    </a:lnTo>
                    <a:lnTo>
                      <a:pt x="117" y="289"/>
                    </a:lnTo>
                    <a:lnTo>
                      <a:pt x="80" y="234"/>
                    </a:lnTo>
                    <a:lnTo>
                      <a:pt x="39" y="179"/>
                    </a:lnTo>
                    <a:lnTo>
                      <a:pt x="0" y="126"/>
                    </a:lnTo>
                    <a:lnTo>
                      <a:pt x="2" y="96"/>
                    </a:lnTo>
                    <a:lnTo>
                      <a:pt x="2" y="62"/>
                    </a:lnTo>
                    <a:lnTo>
                      <a:pt x="5" y="30"/>
                    </a:lnTo>
                    <a:lnTo>
                      <a:pt x="14" y="0"/>
                    </a:lnTo>
                    <a:lnTo>
                      <a:pt x="27" y="16"/>
                    </a:lnTo>
                    <a:lnTo>
                      <a:pt x="44" y="32"/>
                    </a:lnTo>
                    <a:lnTo>
                      <a:pt x="57" y="49"/>
                    </a:lnTo>
                    <a:lnTo>
                      <a:pt x="71" y="65"/>
                    </a:lnTo>
                    <a:lnTo>
                      <a:pt x="82" y="85"/>
                    </a:lnTo>
                    <a:lnTo>
                      <a:pt x="96" y="101"/>
                    </a:lnTo>
                    <a:lnTo>
                      <a:pt x="112" y="120"/>
                    </a:lnTo>
                    <a:lnTo>
                      <a:pt x="126" y="136"/>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9" name="Freeform 422">
                <a:extLst>
                  <a:ext uri="{FF2B5EF4-FFF2-40B4-BE49-F238E27FC236}">
                    <a16:creationId xmlns:a16="http://schemas.microsoft.com/office/drawing/2014/main" id="{88C49EE8-E64E-41D9-9F52-7632B995C0AD}"/>
                  </a:ext>
                </a:extLst>
              </p:cNvPr>
              <p:cNvSpPr>
                <a:spLocks/>
              </p:cNvSpPr>
              <p:nvPr/>
            </p:nvSpPr>
            <p:spPr bwMode="auto">
              <a:xfrm>
                <a:off x="3049" y="2022"/>
                <a:ext cx="112" cy="186"/>
              </a:xfrm>
              <a:custGeom>
                <a:avLst/>
                <a:gdLst>
                  <a:gd name="T0" fmla="*/ 0 w 449"/>
                  <a:gd name="T1" fmla="*/ 0 h 741"/>
                  <a:gd name="T2" fmla="*/ 0 w 449"/>
                  <a:gd name="T3" fmla="*/ 0 h 741"/>
                  <a:gd name="T4" fmla="*/ 0 w 449"/>
                  <a:gd name="T5" fmla="*/ 0 h 741"/>
                  <a:gd name="T6" fmla="*/ 0 w 449"/>
                  <a:gd name="T7" fmla="*/ 0 h 741"/>
                  <a:gd name="T8" fmla="*/ 0 w 449"/>
                  <a:gd name="T9" fmla="*/ 0 h 741"/>
                  <a:gd name="T10" fmla="*/ 0 w 449"/>
                  <a:gd name="T11" fmla="*/ 0 h 741"/>
                  <a:gd name="T12" fmla="*/ 0 w 449"/>
                  <a:gd name="T13" fmla="*/ 0 h 741"/>
                  <a:gd name="T14" fmla="*/ 0 w 449"/>
                  <a:gd name="T15" fmla="*/ 0 h 741"/>
                  <a:gd name="T16" fmla="*/ 0 w 449"/>
                  <a:gd name="T17" fmla="*/ 0 h 741"/>
                  <a:gd name="T18" fmla="*/ 0 w 449"/>
                  <a:gd name="T19" fmla="*/ 0 h 741"/>
                  <a:gd name="T20" fmla="*/ 0 w 449"/>
                  <a:gd name="T21" fmla="*/ 0 h 741"/>
                  <a:gd name="T22" fmla="*/ 0 w 449"/>
                  <a:gd name="T23" fmla="*/ 0 h 741"/>
                  <a:gd name="T24" fmla="*/ 0 w 449"/>
                  <a:gd name="T25" fmla="*/ 0 h 741"/>
                  <a:gd name="T26" fmla="*/ 0 w 449"/>
                  <a:gd name="T27" fmla="*/ 0 h 741"/>
                  <a:gd name="T28" fmla="*/ 0 w 449"/>
                  <a:gd name="T29" fmla="*/ 0 h 741"/>
                  <a:gd name="T30" fmla="*/ 0 w 449"/>
                  <a:gd name="T31" fmla="*/ 0 h 741"/>
                  <a:gd name="T32" fmla="*/ 0 w 449"/>
                  <a:gd name="T33" fmla="*/ 0 h 741"/>
                  <a:gd name="T34" fmla="*/ 0 w 449"/>
                  <a:gd name="T35" fmla="*/ 0 h 7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9" h="741">
                    <a:moveTo>
                      <a:pt x="449" y="580"/>
                    </a:moveTo>
                    <a:lnTo>
                      <a:pt x="439" y="618"/>
                    </a:lnTo>
                    <a:lnTo>
                      <a:pt x="433" y="659"/>
                    </a:lnTo>
                    <a:lnTo>
                      <a:pt x="428" y="701"/>
                    </a:lnTo>
                    <a:lnTo>
                      <a:pt x="420" y="741"/>
                    </a:lnTo>
                    <a:lnTo>
                      <a:pt x="371" y="671"/>
                    </a:lnTo>
                    <a:lnTo>
                      <a:pt x="322" y="600"/>
                    </a:lnTo>
                    <a:lnTo>
                      <a:pt x="272" y="529"/>
                    </a:lnTo>
                    <a:lnTo>
                      <a:pt x="224" y="457"/>
                    </a:lnTo>
                    <a:lnTo>
                      <a:pt x="175" y="386"/>
                    </a:lnTo>
                    <a:lnTo>
                      <a:pt x="125" y="315"/>
                    </a:lnTo>
                    <a:lnTo>
                      <a:pt x="79" y="242"/>
                    </a:lnTo>
                    <a:lnTo>
                      <a:pt x="33" y="172"/>
                    </a:lnTo>
                    <a:lnTo>
                      <a:pt x="3" y="133"/>
                    </a:lnTo>
                    <a:lnTo>
                      <a:pt x="0" y="85"/>
                    </a:lnTo>
                    <a:lnTo>
                      <a:pt x="11" y="35"/>
                    </a:lnTo>
                    <a:lnTo>
                      <a:pt x="24" y="0"/>
                    </a:lnTo>
                    <a:lnTo>
                      <a:pt x="449" y="580"/>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423">
                <a:extLst>
                  <a:ext uri="{FF2B5EF4-FFF2-40B4-BE49-F238E27FC236}">
                    <a16:creationId xmlns:a16="http://schemas.microsoft.com/office/drawing/2014/main" id="{982C8FEE-6A88-4C29-AF47-CF4726FFE1EF}"/>
                  </a:ext>
                </a:extLst>
              </p:cNvPr>
              <p:cNvSpPr>
                <a:spLocks/>
              </p:cNvSpPr>
              <p:nvPr/>
            </p:nvSpPr>
            <p:spPr bwMode="auto">
              <a:xfrm>
                <a:off x="2733" y="2025"/>
                <a:ext cx="78" cy="178"/>
              </a:xfrm>
              <a:custGeom>
                <a:avLst/>
                <a:gdLst>
                  <a:gd name="T0" fmla="*/ 0 w 314"/>
                  <a:gd name="T1" fmla="*/ 0 h 713"/>
                  <a:gd name="T2" fmla="*/ 0 w 314"/>
                  <a:gd name="T3" fmla="*/ 0 h 713"/>
                  <a:gd name="T4" fmla="*/ 0 w 314"/>
                  <a:gd name="T5" fmla="*/ 0 h 713"/>
                  <a:gd name="T6" fmla="*/ 0 w 314"/>
                  <a:gd name="T7" fmla="*/ 0 h 713"/>
                  <a:gd name="T8" fmla="*/ 0 w 314"/>
                  <a:gd name="T9" fmla="*/ 0 h 713"/>
                  <a:gd name="T10" fmla="*/ 0 w 314"/>
                  <a:gd name="T11" fmla="*/ 0 h 713"/>
                  <a:gd name="T12" fmla="*/ 0 w 314"/>
                  <a:gd name="T13" fmla="*/ 0 h 713"/>
                  <a:gd name="T14" fmla="*/ 0 w 314"/>
                  <a:gd name="T15" fmla="*/ 0 h 713"/>
                  <a:gd name="T16" fmla="*/ 0 w 314"/>
                  <a:gd name="T17" fmla="*/ 0 h 713"/>
                  <a:gd name="T18" fmla="*/ 0 w 314"/>
                  <a:gd name="T19" fmla="*/ 0 h 713"/>
                  <a:gd name="T20" fmla="*/ 0 w 314"/>
                  <a:gd name="T21" fmla="*/ 0 h 713"/>
                  <a:gd name="T22" fmla="*/ 0 w 314"/>
                  <a:gd name="T23" fmla="*/ 0 h 713"/>
                  <a:gd name="T24" fmla="*/ 0 w 314"/>
                  <a:gd name="T25" fmla="*/ 0 h 713"/>
                  <a:gd name="T26" fmla="*/ 0 w 314"/>
                  <a:gd name="T27" fmla="*/ 0 h 713"/>
                  <a:gd name="T28" fmla="*/ 0 w 314"/>
                  <a:gd name="T29" fmla="*/ 0 h 713"/>
                  <a:gd name="T30" fmla="*/ 0 w 314"/>
                  <a:gd name="T31" fmla="*/ 0 h 713"/>
                  <a:gd name="T32" fmla="*/ 0 w 314"/>
                  <a:gd name="T33" fmla="*/ 0 h 713"/>
                  <a:gd name="T34" fmla="*/ 0 w 314"/>
                  <a:gd name="T35" fmla="*/ 0 h 713"/>
                  <a:gd name="T36" fmla="*/ 0 w 314"/>
                  <a:gd name="T37" fmla="*/ 0 h 713"/>
                  <a:gd name="T38" fmla="*/ 0 w 314"/>
                  <a:gd name="T39" fmla="*/ 0 h 713"/>
                  <a:gd name="T40" fmla="*/ 0 w 314"/>
                  <a:gd name="T41" fmla="*/ 0 h 713"/>
                  <a:gd name="T42" fmla="*/ 0 w 314"/>
                  <a:gd name="T43" fmla="*/ 0 h 713"/>
                  <a:gd name="T44" fmla="*/ 0 w 314"/>
                  <a:gd name="T45" fmla="*/ 0 h 713"/>
                  <a:gd name="T46" fmla="*/ 0 w 314"/>
                  <a:gd name="T47" fmla="*/ 0 h 713"/>
                  <a:gd name="T48" fmla="*/ 0 w 314"/>
                  <a:gd name="T49" fmla="*/ 0 h 713"/>
                  <a:gd name="T50" fmla="*/ 0 w 314"/>
                  <a:gd name="T51" fmla="*/ 0 h 713"/>
                  <a:gd name="T52" fmla="*/ 0 w 314"/>
                  <a:gd name="T53" fmla="*/ 0 h 713"/>
                  <a:gd name="T54" fmla="*/ 0 w 314"/>
                  <a:gd name="T55" fmla="*/ 0 h 713"/>
                  <a:gd name="T56" fmla="*/ 0 w 314"/>
                  <a:gd name="T57" fmla="*/ 0 h 713"/>
                  <a:gd name="T58" fmla="*/ 0 w 314"/>
                  <a:gd name="T59" fmla="*/ 0 h 713"/>
                  <a:gd name="T60" fmla="*/ 0 w 314"/>
                  <a:gd name="T61" fmla="*/ 0 h 713"/>
                  <a:gd name="T62" fmla="*/ 0 w 314"/>
                  <a:gd name="T63" fmla="*/ 0 h 713"/>
                  <a:gd name="T64" fmla="*/ 0 w 314"/>
                  <a:gd name="T65" fmla="*/ 0 h 7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4" h="713">
                    <a:moveTo>
                      <a:pt x="248" y="474"/>
                    </a:moveTo>
                    <a:lnTo>
                      <a:pt x="259" y="501"/>
                    </a:lnTo>
                    <a:lnTo>
                      <a:pt x="275" y="539"/>
                    </a:lnTo>
                    <a:lnTo>
                      <a:pt x="294" y="572"/>
                    </a:lnTo>
                    <a:lnTo>
                      <a:pt x="314" y="580"/>
                    </a:lnTo>
                    <a:lnTo>
                      <a:pt x="308" y="616"/>
                    </a:lnTo>
                    <a:lnTo>
                      <a:pt x="305" y="646"/>
                    </a:lnTo>
                    <a:lnTo>
                      <a:pt x="305" y="678"/>
                    </a:lnTo>
                    <a:lnTo>
                      <a:pt x="305" y="713"/>
                    </a:lnTo>
                    <a:lnTo>
                      <a:pt x="270" y="646"/>
                    </a:lnTo>
                    <a:lnTo>
                      <a:pt x="234" y="575"/>
                    </a:lnTo>
                    <a:lnTo>
                      <a:pt x="199" y="506"/>
                    </a:lnTo>
                    <a:lnTo>
                      <a:pt x="163" y="435"/>
                    </a:lnTo>
                    <a:lnTo>
                      <a:pt x="128" y="368"/>
                    </a:lnTo>
                    <a:lnTo>
                      <a:pt x="96" y="299"/>
                    </a:lnTo>
                    <a:lnTo>
                      <a:pt x="60" y="228"/>
                    </a:lnTo>
                    <a:lnTo>
                      <a:pt x="27" y="161"/>
                    </a:lnTo>
                    <a:lnTo>
                      <a:pt x="25" y="150"/>
                    </a:lnTo>
                    <a:lnTo>
                      <a:pt x="22" y="145"/>
                    </a:lnTo>
                    <a:lnTo>
                      <a:pt x="16" y="138"/>
                    </a:lnTo>
                    <a:lnTo>
                      <a:pt x="8" y="138"/>
                    </a:lnTo>
                    <a:lnTo>
                      <a:pt x="6" y="106"/>
                    </a:lnTo>
                    <a:lnTo>
                      <a:pt x="3" y="71"/>
                    </a:lnTo>
                    <a:lnTo>
                      <a:pt x="0" y="35"/>
                    </a:lnTo>
                    <a:lnTo>
                      <a:pt x="3" y="0"/>
                    </a:lnTo>
                    <a:lnTo>
                      <a:pt x="36" y="60"/>
                    </a:lnTo>
                    <a:lnTo>
                      <a:pt x="66" y="117"/>
                    </a:lnTo>
                    <a:lnTo>
                      <a:pt x="96" y="177"/>
                    </a:lnTo>
                    <a:lnTo>
                      <a:pt x="126" y="237"/>
                    </a:lnTo>
                    <a:lnTo>
                      <a:pt x="156" y="297"/>
                    </a:lnTo>
                    <a:lnTo>
                      <a:pt x="186" y="357"/>
                    </a:lnTo>
                    <a:lnTo>
                      <a:pt x="216" y="414"/>
                    </a:lnTo>
                    <a:lnTo>
                      <a:pt x="248" y="47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424">
                <a:extLst>
                  <a:ext uri="{FF2B5EF4-FFF2-40B4-BE49-F238E27FC236}">
                    <a16:creationId xmlns:a16="http://schemas.microsoft.com/office/drawing/2014/main" id="{157A9729-DFF8-44DC-BDC9-C26CC9C18EB7}"/>
                  </a:ext>
                </a:extLst>
              </p:cNvPr>
              <p:cNvSpPr>
                <a:spLocks/>
              </p:cNvSpPr>
              <p:nvPr/>
            </p:nvSpPr>
            <p:spPr bwMode="auto">
              <a:xfrm>
                <a:off x="2838" y="2041"/>
                <a:ext cx="116" cy="61"/>
              </a:xfrm>
              <a:custGeom>
                <a:avLst/>
                <a:gdLst>
                  <a:gd name="T0" fmla="*/ 0 w 464"/>
                  <a:gd name="T1" fmla="*/ 0 h 245"/>
                  <a:gd name="T2" fmla="*/ 0 w 464"/>
                  <a:gd name="T3" fmla="*/ 0 h 245"/>
                  <a:gd name="T4" fmla="*/ 0 w 464"/>
                  <a:gd name="T5" fmla="*/ 0 h 245"/>
                  <a:gd name="T6" fmla="*/ 0 w 464"/>
                  <a:gd name="T7" fmla="*/ 0 h 245"/>
                  <a:gd name="T8" fmla="*/ 0 w 464"/>
                  <a:gd name="T9" fmla="*/ 0 h 245"/>
                  <a:gd name="T10" fmla="*/ 0 w 464"/>
                  <a:gd name="T11" fmla="*/ 0 h 245"/>
                  <a:gd name="T12" fmla="*/ 0 w 464"/>
                  <a:gd name="T13" fmla="*/ 0 h 245"/>
                  <a:gd name="T14" fmla="*/ 0 w 464"/>
                  <a:gd name="T15" fmla="*/ 0 h 245"/>
                  <a:gd name="T16" fmla="*/ 0 w 464"/>
                  <a:gd name="T17" fmla="*/ 0 h 245"/>
                  <a:gd name="T18" fmla="*/ 0 w 464"/>
                  <a:gd name="T19" fmla="*/ 0 h 245"/>
                  <a:gd name="T20" fmla="*/ 0 w 464"/>
                  <a:gd name="T21" fmla="*/ 0 h 245"/>
                  <a:gd name="T22" fmla="*/ 0 w 464"/>
                  <a:gd name="T23" fmla="*/ 0 h 245"/>
                  <a:gd name="T24" fmla="*/ 0 w 464"/>
                  <a:gd name="T25" fmla="*/ 0 h 245"/>
                  <a:gd name="T26" fmla="*/ 0 w 464"/>
                  <a:gd name="T27" fmla="*/ 0 h 245"/>
                  <a:gd name="T28" fmla="*/ 0 w 464"/>
                  <a:gd name="T29" fmla="*/ 0 h 245"/>
                  <a:gd name="T30" fmla="*/ 0 w 464"/>
                  <a:gd name="T31" fmla="*/ 0 h 245"/>
                  <a:gd name="T32" fmla="*/ 0 w 464"/>
                  <a:gd name="T33" fmla="*/ 0 h 245"/>
                  <a:gd name="T34" fmla="*/ 0 w 464"/>
                  <a:gd name="T35" fmla="*/ 0 h 245"/>
                  <a:gd name="T36" fmla="*/ 0 w 464"/>
                  <a:gd name="T37" fmla="*/ 0 h 245"/>
                  <a:gd name="T38" fmla="*/ 0 w 464"/>
                  <a:gd name="T39" fmla="*/ 0 h 245"/>
                  <a:gd name="T40" fmla="*/ 0 w 464"/>
                  <a:gd name="T41" fmla="*/ 0 h 245"/>
                  <a:gd name="T42" fmla="*/ 0 w 464"/>
                  <a:gd name="T43" fmla="*/ 0 h 245"/>
                  <a:gd name="T44" fmla="*/ 0 w 464"/>
                  <a:gd name="T45" fmla="*/ 0 h 245"/>
                  <a:gd name="T46" fmla="*/ 0 w 464"/>
                  <a:gd name="T47" fmla="*/ 0 h 245"/>
                  <a:gd name="T48" fmla="*/ 0 w 464"/>
                  <a:gd name="T49" fmla="*/ 0 h 245"/>
                  <a:gd name="T50" fmla="*/ 0 w 464"/>
                  <a:gd name="T51" fmla="*/ 0 h 245"/>
                  <a:gd name="T52" fmla="*/ 0 w 464"/>
                  <a:gd name="T53" fmla="*/ 0 h 245"/>
                  <a:gd name="T54" fmla="*/ 0 w 464"/>
                  <a:gd name="T55" fmla="*/ 0 h 245"/>
                  <a:gd name="T56" fmla="*/ 0 w 464"/>
                  <a:gd name="T57" fmla="*/ 0 h 2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4" h="245">
                    <a:moveTo>
                      <a:pt x="464" y="139"/>
                    </a:moveTo>
                    <a:lnTo>
                      <a:pt x="455" y="166"/>
                    </a:lnTo>
                    <a:lnTo>
                      <a:pt x="439" y="191"/>
                    </a:lnTo>
                    <a:lnTo>
                      <a:pt x="417" y="209"/>
                    </a:lnTo>
                    <a:lnTo>
                      <a:pt x="387" y="223"/>
                    </a:lnTo>
                    <a:lnTo>
                      <a:pt x="354" y="234"/>
                    </a:lnTo>
                    <a:lnTo>
                      <a:pt x="319" y="243"/>
                    </a:lnTo>
                    <a:lnTo>
                      <a:pt x="281" y="245"/>
                    </a:lnTo>
                    <a:lnTo>
                      <a:pt x="240" y="245"/>
                    </a:lnTo>
                    <a:lnTo>
                      <a:pt x="199" y="243"/>
                    </a:lnTo>
                    <a:lnTo>
                      <a:pt x="161" y="234"/>
                    </a:lnTo>
                    <a:lnTo>
                      <a:pt x="122" y="227"/>
                    </a:lnTo>
                    <a:lnTo>
                      <a:pt x="87" y="213"/>
                    </a:lnTo>
                    <a:lnTo>
                      <a:pt x="57" y="197"/>
                    </a:lnTo>
                    <a:lnTo>
                      <a:pt x="33" y="177"/>
                    </a:lnTo>
                    <a:lnTo>
                      <a:pt x="11" y="158"/>
                    </a:lnTo>
                    <a:lnTo>
                      <a:pt x="0" y="133"/>
                    </a:lnTo>
                    <a:lnTo>
                      <a:pt x="9" y="115"/>
                    </a:lnTo>
                    <a:lnTo>
                      <a:pt x="14" y="76"/>
                    </a:lnTo>
                    <a:lnTo>
                      <a:pt x="27" y="41"/>
                    </a:lnTo>
                    <a:lnTo>
                      <a:pt x="60" y="25"/>
                    </a:lnTo>
                    <a:lnTo>
                      <a:pt x="152" y="6"/>
                    </a:lnTo>
                    <a:lnTo>
                      <a:pt x="234" y="0"/>
                    </a:lnTo>
                    <a:lnTo>
                      <a:pt x="303" y="6"/>
                    </a:lnTo>
                    <a:lnTo>
                      <a:pt x="357" y="25"/>
                    </a:lnTo>
                    <a:lnTo>
                      <a:pt x="400" y="50"/>
                    </a:lnTo>
                    <a:lnTo>
                      <a:pt x="434" y="76"/>
                    </a:lnTo>
                    <a:lnTo>
                      <a:pt x="455" y="110"/>
                    </a:lnTo>
                    <a:lnTo>
                      <a:pt x="464" y="139"/>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425">
                <a:extLst>
                  <a:ext uri="{FF2B5EF4-FFF2-40B4-BE49-F238E27FC236}">
                    <a16:creationId xmlns:a16="http://schemas.microsoft.com/office/drawing/2014/main" id="{22D4DA0F-90D8-4B40-94DD-C8C8133A53CF}"/>
                  </a:ext>
                </a:extLst>
              </p:cNvPr>
              <p:cNvSpPr>
                <a:spLocks/>
              </p:cNvSpPr>
              <p:nvPr/>
            </p:nvSpPr>
            <p:spPr bwMode="auto">
              <a:xfrm>
                <a:off x="2777" y="2039"/>
                <a:ext cx="66" cy="19"/>
              </a:xfrm>
              <a:custGeom>
                <a:avLst/>
                <a:gdLst>
                  <a:gd name="T0" fmla="*/ 0 w 262"/>
                  <a:gd name="T1" fmla="*/ 0 h 79"/>
                  <a:gd name="T2" fmla="*/ 0 w 262"/>
                  <a:gd name="T3" fmla="*/ 0 h 79"/>
                  <a:gd name="T4" fmla="*/ 0 w 262"/>
                  <a:gd name="T5" fmla="*/ 0 h 79"/>
                  <a:gd name="T6" fmla="*/ 0 w 262"/>
                  <a:gd name="T7" fmla="*/ 0 h 79"/>
                  <a:gd name="T8" fmla="*/ 0 w 262"/>
                  <a:gd name="T9" fmla="*/ 0 h 79"/>
                  <a:gd name="T10" fmla="*/ 0 w 262"/>
                  <a:gd name="T11" fmla="*/ 0 h 79"/>
                  <a:gd name="T12" fmla="*/ 0 w 262"/>
                  <a:gd name="T13" fmla="*/ 0 h 79"/>
                  <a:gd name="T14" fmla="*/ 0 w 262"/>
                  <a:gd name="T15" fmla="*/ 0 h 79"/>
                  <a:gd name="T16" fmla="*/ 0 w 262"/>
                  <a:gd name="T17" fmla="*/ 0 h 79"/>
                  <a:gd name="T18" fmla="*/ 0 w 262"/>
                  <a:gd name="T19" fmla="*/ 0 h 79"/>
                  <a:gd name="T20" fmla="*/ 0 w 262"/>
                  <a:gd name="T21" fmla="*/ 0 h 79"/>
                  <a:gd name="T22" fmla="*/ 0 w 262"/>
                  <a:gd name="T23" fmla="*/ 0 h 79"/>
                  <a:gd name="T24" fmla="*/ 0 w 262"/>
                  <a:gd name="T25" fmla="*/ 0 h 79"/>
                  <a:gd name="T26" fmla="*/ 0 w 262"/>
                  <a:gd name="T27" fmla="*/ 0 h 79"/>
                  <a:gd name="T28" fmla="*/ 0 w 262"/>
                  <a:gd name="T29" fmla="*/ 0 h 79"/>
                  <a:gd name="T30" fmla="*/ 0 w 262"/>
                  <a:gd name="T31" fmla="*/ 0 h 79"/>
                  <a:gd name="T32" fmla="*/ 0 w 262"/>
                  <a:gd name="T33" fmla="*/ 0 h 79"/>
                  <a:gd name="T34" fmla="*/ 0 w 262"/>
                  <a:gd name="T35" fmla="*/ 0 h 79"/>
                  <a:gd name="T36" fmla="*/ 0 w 262"/>
                  <a:gd name="T37" fmla="*/ 0 h 79"/>
                  <a:gd name="T38" fmla="*/ 0 w 262"/>
                  <a:gd name="T39" fmla="*/ 0 h 79"/>
                  <a:gd name="T40" fmla="*/ 0 w 262"/>
                  <a:gd name="T41" fmla="*/ 0 h 79"/>
                  <a:gd name="T42" fmla="*/ 0 w 262"/>
                  <a:gd name="T43" fmla="*/ 0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2" h="79">
                    <a:moveTo>
                      <a:pt x="262" y="43"/>
                    </a:moveTo>
                    <a:lnTo>
                      <a:pt x="232" y="79"/>
                    </a:lnTo>
                    <a:lnTo>
                      <a:pt x="204" y="73"/>
                    </a:lnTo>
                    <a:lnTo>
                      <a:pt x="175" y="68"/>
                    </a:lnTo>
                    <a:lnTo>
                      <a:pt x="147" y="63"/>
                    </a:lnTo>
                    <a:lnTo>
                      <a:pt x="117" y="61"/>
                    </a:lnTo>
                    <a:lnTo>
                      <a:pt x="87" y="55"/>
                    </a:lnTo>
                    <a:lnTo>
                      <a:pt x="57" y="52"/>
                    </a:lnTo>
                    <a:lnTo>
                      <a:pt x="30" y="49"/>
                    </a:lnTo>
                    <a:lnTo>
                      <a:pt x="0" y="49"/>
                    </a:lnTo>
                    <a:lnTo>
                      <a:pt x="11" y="31"/>
                    </a:lnTo>
                    <a:lnTo>
                      <a:pt x="27" y="17"/>
                    </a:lnTo>
                    <a:lnTo>
                      <a:pt x="50" y="8"/>
                    </a:lnTo>
                    <a:lnTo>
                      <a:pt x="71" y="0"/>
                    </a:lnTo>
                    <a:lnTo>
                      <a:pt x="96" y="3"/>
                    </a:lnTo>
                    <a:lnTo>
                      <a:pt x="121" y="6"/>
                    </a:lnTo>
                    <a:lnTo>
                      <a:pt x="145" y="8"/>
                    </a:lnTo>
                    <a:lnTo>
                      <a:pt x="169" y="13"/>
                    </a:lnTo>
                    <a:lnTo>
                      <a:pt x="194" y="20"/>
                    </a:lnTo>
                    <a:lnTo>
                      <a:pt x="216" y="25"/>
                    </a:lnTo>
                    <a:lnTo>
                      <a:pt x="240" y="33"/>
                    </a:lnTo>
                    <a:lnTo>
                      <a:pt x="262" y="4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426">
                <a:extLst>
                  <a:ext uri="{FF2B5EF4-FFF2-40B4-BE49-F238E27FC236}">
                    <a16:creationId xmlns:a16="http://schemas.microsoft.com/office/drawing/2014/main" id="{BAA46951-1984-4554-A7F4-6A41D846A115}"/>
                  </a:ext>
                </a:extLst>
              </p:cNvPr>
              <p:cNvSpPr>
                <a:spLocks/>
              </p:cNvSpPr>
              <p:nvPr/>
            </p:nvSpPr>
            <p:spPr bwMode="auto">
              <a:xfrm>
                <a:off x="2941" y="2040"/>
                <a:ext cx="64" cy="41"/>
              </a:xfrm>
              <a:custGeom>
                <a:avLst/>
                <a:gdLst>
                  <a:gd name="T0" fmla="*/ 0 w 255"/>
                  <a:gd name="T1" fmla="*/ 0 h 163"/>
                  <a:gd name="T2" fmla="*/ 0 w 255"/>
                  <a:gd name="T3" fmla="*/ 0 h 163"/>
                  <a:gd name="T4" fmla="*/ 0 w 255"/>
                  <a:gd name="T5" fmla="*/ 0 h 163"/>
                  <a:gd name="T6" fmla="*/ 0 w 255"/>
                  <a:gd name="T7" fmla="*/ 0 h 163"/>
                  <a:gd name="T8" fmla="*/ 0 w 255"/>
                  <a:gd name="T9" fmla="*/ 0 h 163"/>
                  <a:gd name="T10" fmla="*/ 0 w 255"/>
                  <a:gd name="T11" fmla="*/ 0 h 163"/>
                  <a:gd name="T12" fmla="*/ 0 w 255"/>
                  <a:gd name="T13" fmla="*/ 0 h 163"/>
                  <a:gd name="T14" fmla="*/ 0 w 255"/>
                  <a:gd name="T15" fmla="*/ 0 h 163"/>
                  <a:gd name="T16" fmla="*/ 0 w 255"/>
                  <a:gd name="T17" fmla="*/ 0 h 163"/>
                  <a:gd name="T18" fmla="*/ 0 w 255"/>
                  <a:gd name="T19" fmla="*/ 0 h 163"/>
                  <a:gd name="T20" fmla="*/ 0 w 255"/>
                  <a:gd name="T21" fmla="*/ 0 h 163"/>
                  <a:gd name="T22" fmla="*/ 0 w 255"/>
                  <a:gd name="T23" fmla="*/ 0 h 163"/>
                  <a:gd name="T24" fmla="*/ 0 w 255"/>
                  <a:gd name="T25" fmla="*/ 0 h 163"/>
                  <a:gd name="T26" fmla="*/ 0 w 255"/>
                  <a:gd name="T27" fmla="*/ 0 h 163"/>
                  <a:gd name="T28" fmla="*/ 0 w 255"/>
                  <a:gd name="T29" fmla="*/ 0 h 163"/>
                  <a:gd name="T30" fmla="*/ 0 w 255"/>
                  <a:gd name="T31" fmla="*/ 0 h 163"/>
                  <a:gd name="T32" fmla="*/ 0 w 255"/>
                  <a:gd name="T33" fmla="*/ 0 h 163"/>
                  <a:gd name="T34" fmla="*/ 0 w 255"/>
                  <a:gd name="T35" fmla="*/ 0 h 163"/>
                  <a:gd name="T36" fmla="*/ 0 w 255"/>
                  <a:gd name="T37" fmla="*/ 0 h 163"/>
                  <a:gd name="T38" fmla="*/ 0 w 255"/>
                  <a:gd name="T39" fmla="*/ 0 h 163"/>
                  <a:gd name="T40" fmla="*/ 0 w 255"/>
                  <a:gd name="T41" fmla="*/ 0 h 163"/>
                  <a:gd name="T42" fmla="*/ 0 w 255"/>
                  <a:gd name="T43" fmla="*/ 0 h 163"/>
                  <a:gd name="T44" fmla="*/ 0 w 255"/>
                  <a:gd name="T45" fmla="*/ 0 h 163"/>
                  <a:gd name="T46" fmla="*/ 0 w 255"/>
                  <a:gd name="T47" fmla="*/ 0 h 163"/>
                  <a:gd name="T48" fmla="*/ 0 w 255"/>
                  <a:gd name="T49" fmla="*/ 0 h 163"/>
                  <a:gd name="T50" fmla="*/ 0 w 255"/>
                  <a:gd name="T51" fmla="*/ 0 h 163"/>
                  <a:gd name="T52" fmla="*/ 0 w 255"/>
                  <a:gd name="T53" fmla="*/ 0 h 163"/>
                  <a:gd name="T54" fmla="*/ 0 w 255"/>
                  <a:gd name="T55" fmla="*/ 0 h 163"/>
                  <a:gd name="T56" fmla="*/ 0 w 255"/>
                  <a:gd name="T57" fmla="*/ 0 h 163"/>
                  <a:gd name="T58" fmla="*/ 0 w 255"/>
                  <a:gd name="T59" fmla="*/ 0 h 163"/>
                  <a:gd name="T60" fmla="*/ 0 w 255"/>
                  <a:gd name="T61" fmla="*/ 0 h 163"/>
                  <a:gd name="T62" fmla="*/ 0 w 255"/>
                  <a:gd name="T63" fmla="*/ 0 h 163"/>
                  <a:gd name="T64" fmla="*/ 0 w 255"/>
                  <a:gd name="T65" fmla="*/ 0 h 1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5" h="163">
                    <a:moveTo>
                      <a:pt x="225" y="78"/>
                    </a:moveTo>
                    <a:lnTo>
                      <a:pt x="239" y="97"/>
                    </a:lnTo>
                    <a:lnTo>
                      <a:pt x="248" y="117"/>
                    </a:lnTo>
                    <a:lnTo>
                      <a:pt x="253" y="138"/>
                    </a:lnTo>
                    <a:lnTo>
                      <a:pt x="255" y="163"/>
                    </a:lnTo>
                    <a:lnTo>
                      <a:pt x="231" y="161"/>
                    </a:lnTo>
                    <a:lnTo>
                      <a:pt x="209" y="155"/>
                    </a:lnTo>
                    <a:lnTo>
                      <a:pt x="185" y="152"/>
                    </a:lnTo>
                    <a:lnTo>
                      <a:pt x="163" y="147"/>
                    </a:lnTo>
                    <a:lnTo>
                      <a:pt x="142" y="144"/>
                    </a:lnTo>
                    <a:lnTo>
                      <a:pt x="117" y="138"/>
                    </a:lnTo>
                    <a:lnTo>
                      <a:pt x="95" y="136"/>
                    </a:lnTo>
                    <a:lnTo>
                      <a:pt x="71" y="133"/>
                    </a:lnTo>
                    <a:lnTo>
                      <a:pt x="59" y="103"/>
                    </a:lnTo>
                    <a:lnTo>
                      <a:pt x="43" y="76"/>
                    </a:lnTo>
                    <a:lnTo>
                      <a:pt x="24" y="51"/>
                    </a:lnTo>
                    <a:lnTo>
                      <a:pt x="0" y="30"/>
                    </a:lnTo>
                    <a:lnTo>
                      <a:pt x="16" y="27"/>
                    </a:lnTo>
                    <a:lnTo>
                      <a:pt x="29" y="25"/>
                    </a:lnTo>
                    <a:lnTo>
                      <a:pt x="46" y="21"/>
                    </a:lnTo>
                    <a:lnTo>
                      <a:pt x="62" y="19"/>
                    </a:lnTo>
                    <a:lnTo>
                      <a:pt x="76" y="16"/>
                    </a:lnTo>
                    <a:lnTo>
                      <a:pt x="92" y="14"/>
                    </a:lnTo>
                    <a:lnTo>
                      <a:pt x="108" y="7"/>
                    </a:lnTo>
                    <a:lnTo>
                      <a:pt x="125" y="2"/>
                    </a:lnTo>
                    <a:lnTo>
                      <a:pt x="144" y="0"/>
                    </a:lnTo>
                    <a:lnTo>
                      <a:pt x="160" y="5"/>
                    </a:lnTo>
                    <a:lnTo>
                      <a:pt x="174" y="14"/>
                    </a:lnTo>
                    <a:lnTo>
                      <a:pt x="185" y="25"/>
                    </a:lnTo>
                    <a:lnTo>
                      <a:pt x="195" y="37"/>
                    </a:lnTo>
                    <a:lnTo>
                      <a:pt x="204" y="51"/>
                    </a:lnTo>
                    <a:lnTo>
                      <a:pt x="215" y="65"/>
                    </a:lnTo>
                    <a:lnTo>
                      <a:pt x="225" y="7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427">
                <a:extLst>
                  <a:ext uri="{FF2B5EF4-FFF2-40B4-BE49-F238E27FC236}">
                    <a16:creationId xmlns:a16="http://schemas.microsoft.com/office/drawing/2014/main" id="{B8CEE323-4892-48B9-87B5-C2A2BCA94D33}"/>
                  </a:ext>
                </a:extLst>
              </p:cNvPr>
              <p:cNvSpPr>
                <a:spLocks/>
              </p:cNvSpPr>
              <p:nvPr/>
            </p:nvSpPr>
            <p:spPr bwMode="auto">
              <a:xfrm>
                <a:off x="3149" y="2043"/>
                <a:ext cx="156" cy="152"/>
              </a:xfrm>
              <a:custGeom>
                <a:avLst/>
                <a:gdLst>
                  <a:gd name="T0" fmla="*/ 0 w 623"/>
                  <a:gd name="T1" fmla="*/ 0 h 607"/>
                  <a:gd name="T2" fmla="*/ 0 w 623"/>
                  <a:gd name="T3" fmla="*/ 0 h 607"/>
                  <a:gd name="T4" fmla="*/ 0 w 623"/>
                  <a:gd name="T5" fmla="*/ 0 h 607"/>
                  <a:gd name="T6" fmla="*/ 0 w 623"/>
                  <a:gd name="T7" fmla="*/ 0 h 607"/>
                  <a:gd name="T8" fmla="*/ 0 w 623"/>
                  <a:gd name="T9" fmla="*/ 0 h 607"/>
                  <a:gd name="T10" fmla="*/ 0 w 623"/>
                  <a:gd name="T11" fmla="*/ 0 h 607"/>
                  <a:gd name="T12" fmla="*/ 0 w 623"/>
                  <a:gd name="T13" fmla="*/ 0 h 607"/>
                  <a:gd name="T14" fmla="*/ 0 w 623"/>
                  <a:gd name="T15" fmla="*/ 0 h 607"/>
                  <a:gd name="T16" fmla="*/ 0 w 623"/>
                  <a:gd name="T17" fmla="*/ 0 h 607"/>
                  <a:gd name="T18" fmla="*/ 0 w 623"/>
                  <a:gd name="T19" fmla="*/ 0 h 607"/>
                  <a:gd name="T20" fmla="*/ 0 w 623"/>
                  <a:gd name="T21" fmla="*/ 0 h 607"/>
                  <a:gd name="T22" fmla="*/ 0 w 623"/>
                  <a:gd name="T23" fmla="*/ 0 h 607"/>
                  <a:gd name="T24" fmla="*/ 0 w 623"/>
                  <a:gd name="T25" fmla="*/ 0 h 607"/>
                  <a:gd name="T26" fmla="*/ 0 w 623"/>
                  <a:gd name="T27" fmla="*/ 0 h 607"/>
                  <a:gd name="T28" fmla="*/ 0 w 623"/>
                  <a:gd name="T29" fmla="*/ 0 h 607"/>
                  <a:gd name="T30" fmla="*/ 0 w 623"/>
                  <a:gd name="T31" fmla="*/ 0 h 607"/>
                  <a:gd name="T32" fmla="*/ 0 w 623"/>
                  <a:gd name="T33" fmla="*/ 0 h 607"/>
                  <a:gd name="T34" fmla="*/ 0 w 623"/>
                  <a:gd name="T35" fmla="*/ 0 h 607"/>
                  <a:gd name="T36" fmla="*/ 0 w 623"/>
                  <a:gd name="T37" fmla="*/ 0 h 607"/>
                  <a:gd name="T38" fmla="*/ 0 w 623"/>
                  <a:gd name="T39" fmla="*/ 0 h 607"/>
                  <a:gd name="T40" fmla="*/ 0 w 623"/>
                  <a:gd name="T41" fmla="*/ 0 h 607"/>
                  <a:gd name="T42" fmla="*/ 0 w 623"/>
                  <a:gd name="T43" fmla="*/ 0 h 607"/>
                  <a:gd name="T44" fmla="*/ 0 w 623"/>
                  <a:gd name="T45" fmla="*/ 0 h 607"/>
                  <a:gd name="T46" fmla="*/ 0 w 623"/>
                  <a:gd name="T47" fmla="*/ 0 h 607"/>
                  <a:gd name="T48" fmla="*/ 0 w 623"/>
                  <a:gd name="T49" fmla="*/ 0 h 607"/>
                  <a:gd name="T50" fmla="*/ 0 w 623"/>
                  <a:gd name="T51" fmla="*/ 0 h 607"/>
                  <a:gd name="T52" fmla="*/ 0 w 623"/>
                  <a:gd name="T53" fmla="*/ 0 h 607"/>
                  <a:gd name="T54" fmla="*/ 0 w 623"/>
                  <a:gd name="T55" fmla="*/ 0 h 607"/>
                  <a:gd name="T56" fmla="*/ 0 w 623"/>
                  <a:gd name="T57" fmla="*/ 0 h 607"/>
                  <a:gd name="T58" fmla="*/ 0 w 623"/>
                  <a:gd name="T59" fmla="*/ 0 h 607"/>
                  <a:gd name="T60" fmla="*/ 0 w 623"/>
                  <a:gd name="T61" fmla="*/ 0 h 607"/>
                  <a:gd name="T62" fmla="*/ 0 w 623"/>
                  <a:gd name="T63" fmla="*/ 0 h 607"/>
                  <a:gd name="T64" fmla="*/ 0 w 623"/>
                  <a:gd name="T65" fmla="*/ 0 h 607"/>
                  <a:gd name="T66" fmla="*/ 0 w 623"/>
                  <a:gd name="T67" fmla="*/ 0 h 6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23" h="607">
                    <a:moveTo>
                      <a:pt x="117" y="51"/>
                    </a:moveTo>
                    <a:lnTo>
                      <a:pt x="136" y="59"/>
                    </a:lnTo>
                    <a:lnTo>
                      <a:pt x="156" y="71"/>
                    </a:lnTo>
                    <a:lnTo>
                      <a:pt x="174" y="81"/>
                    </a:lnTo>
                    <a:lnTo>
                      <a:pt x="193" y="92"/>
                    </a:lnTo>
                    <a:lnTo>
                      <a:pt x="212" y="103"/>
                    </a:lnTo>
                    <a:lnTo>
                      <a:pt x="232" y="117"/>
                    </a:lnTo>
                    <a:lnTo>
                      <a:pt x="250" y="127"/>
                    </a:lnTo>
                    <a:lnTo>
                      <a:pt x="269" y="141"/>
                    </a:lnTo>
                    <a:lnTo>
                      <a:pt x="250" y="144"/>
                    </a:lnTo>
                    <a:lnTo>
                      <a:pt x="239" y="154"/>
                    </a:lnTo>
                    <a:lnTo>
                      <a:pt x="229" y="168"/>
                    </a:lnTo>
                    <a:lnTo>
                      <a:pt x="223" y="182"/>
                    </a:lnTo>
                    <a:lnTo>
                      <a:pt x="223" y="184"/>
                    </a:lnTo>
                    <a:lnTo>
                      <a:pt x="223" y="188"/>
                    </a:lnTo>
                    <a:lnTo>
                      <a:pt x="223" y="190"/>
                    </a:lnTo>
                    <a:lnTo>
                      <a:pt x="248" y="200"/>
                    </a:lnTo>
                    <a:lnTo>
                      <a:pt x="269" y="218"/>
                    </a:lnTo>
                    <a:lnTo>
                      <a:pt x="289" y="234"/>
                    </a:lnTo>
                    <a:lnTo>
                      <a:pt x="308" y="253"/>
                    </a:lnTo>
                    <a:lnTo>
                      <a:pt x="324" y="274"/>
                    </a:lnTo>
                    <a:lnTo>
                      <a:pt x="340" y="294"/>
                    </a:lnTo>
                    <a:lnTo>
                      <a:pt x="359" y="310"/>
                    </a:lnTo>
                    <a:lnTo>
                      <a:pt x="379" y="326"/>
                    </a:lnTo>
                    <a:lnTo>
                      <a:pt x="390" y="324"/>
                    </a:lnTo>
                    <a:lnTo>
                      <a:pt x="400" y="324"/>
                    </a:lnTo>
                    <a:lnTo>
                      <a:pt x="411" y="321"/>
                    </a:lnTo>
                    <a:lnTo>
                      <a:pt x="425" y="318"/>
                    </a:lnTo>
                    <a:lnTo>
                      <a:pt x="436" y="318"/>
                    </a:lnTo>
                    <a:lnTo>
                      <a:pt x="446" y="315"/>
                    </a:lnTo>
                    <a:lnTo>
                      <a:pt x="457" y="315"/>
                    </a:lnTo>
                    <a:lnTo>
                      <a:pt x="469" y="315"/>
                    </a:lnTo>
                    <a:lnTo>
                      <a:pt x="490" y="345"/>
                    </a:lnTo>
                    <a:lnTo>
                      <a:pt x="510" y="375"/>
                    </a:lnTo>
                    <a:lnTo>
                      <a:pt x="529" y="405"/>
                    </a:lnTo>
                    <a:lnTo>
                      <a:pt x="547" y="438"/>
                    </a:lnTo>
                    <a:lnTo>
                      <a:pt x="567" y="468"/>
                    </a:lnTo>
                    <a:lnTo>
                      <a:pt x="586" y="501"/>
                    </a:lnTo>
                    <a:lnTo>
                      <a:pt x="605" y="531"/>
                    </a:lnTo>
                    <a:lnTo>
                      <a:pt x="623" y="561"/>
                    </a:lnTo>
                    <a:lnTo>
                      <a:pt x="591" y="566"/>
                    </a:lnTo>
                    <a:lnTo>
                      <a:pt x="558" y="574"/>
                    </a:lnTo>
                    <a:lnTo>
                      <a:pt x="526" y="580"/>
                    </a:lnTo>
                    <a:lnTo>
                      <a:pt x="496" y="586"/>
                    </a:lnTo>
                    <a:lnTo>
                      <a:pt x="464" y="591"/>
                    </a:lnTo>
                    <a:lnTo>
                      <a:pt x="430" y="596"/>
                    </a:lnTo>
                    <a:lnTo>
                      <a:pt x="398" y="602"/>
                    </a:lnTo>
                    <a:lnTo>
                      <a:pt x="365" y="607"/>
                    </a:lnTo>
                    <a:lnTo>
                      <a:pt x="363" y="568"/>
                    </a:lnTo>
                    <a:lnTo>
                      <a:pt x="363" y="528"/>
                    </a:lnTo>
                    <a:lnTo>
                      <a:pt x="359" y="487"/>
                    </a:lnTo>
                    <a:lnTo>
                      <a:pt x="349" y="446"/>
                    </a:lnTo>
                    <a:lnTo>
                      <a:pt x="359" y="435"/>
                    </a:lnTo>
                    <a:lnTo>
                      <a:pt x="315" y="381"/>
                    </a:lnTo>
                    <a:lnTo>
                      <a:pt x="269" y="326"/>
                    </a:lnTo>
                    <a:lnTo>
                      <a:pt x="226" y="274"/>
                    </a:lnTo>
                    <a:lnTo>
                      <a:pt x="179" y="220"/>
                    </a:lnTo>
                    <a:lnTo>
                      <a:pt x="136" y="168"/>
                    </a:lnTo>
                    <a:lnTo>
                      <a:pt x="90" y="114"/>
                    </a:lnTo>
                    <a:lnTo>
                      <a:pt x="46" y="62"/>
                    </a:lnTo>
                    <a:lnTo>
                      <a:pt x="0" y="11"/>
                    </a:lnTo>
                    <a:lnTo>
                      <a:pt x="7" y="5"/>
                    </a:lnTo>
                    <a:lnTo>
                      <a:pt x="21" y="2"/>
                    </a:lnTo>
                    <a:lnTo>
                      <a:pt x="35" y="2"/>
                    </a:lnTo>
                    <a:lnTo>
                      <a:pt x="48" y="0"/>
                    </a:lnTo>
                    <a:lnTo>
                      <a:pt x="68" y="7"/>
                    </a:lnTo>
                    <a:lnTo>
                      <a:pt x="85" y="21"/>
                    </a:lnTo>
                    <a:lnTo>
                      <a:pt x="101" y="37"/>
                    </a:lnTo>
                    <a:lnTo>
                      <a:pt x="117" y="51"/>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5" name="Freeform 428">
                <a:extLst>
                  <a:ext uri="{FF2B5EF4-FFF2-40B4-BE49-F238E27FC236}">
                    <a16:creationId xmlns:a16="http://schemas.microsoft.com/office/drawing/2014/main" id="{7066896E-7FAA-455C-A0CF-F02FB36FB6F7}"/>
                  </a:ext>
                </a:extLst>
              </p:cNvPr>
              <p:cNvSpPr>
                <a:spLocks/>
              </p:cNvSpPr>
              <p:nvPr/>
            </p:nvSpPr>
            <p:spPr bwMode="auto">
              <a:xfrm>
                <a:off x="3015" y="2054"/>
                <a:ext cx="136" cy="164"/>
              </a:xfrm>
              <a:custGeom>
                <a:avLst/>
                <a:gdLst>
                  <a:gd name="T0" fmla="*/ 0 w 545"/>
                  <a:gd name="T1" fmla="*/ 0 h 654"/>
                  <a:gd name="T2" fmla="*/ 0 w 545"/>
                  <a:gd name="T3" fmla="*/ 0 h 654"/>
                  <a:gd name="T4" fmla="*/ 0 w 545"/>
                  <a:gd name="T5" fmla="*/ 0 h 654"/>
                  <a:gd name="T6" fmla="*/ 0 w 545"/>
                  <a:gd name="T7" fmla="*/ 0 h 654"/>
                  <a:gd name="T8" fmla="*/ 0 w 545"/>
                  <a:gd name="T9" fmla="*/ 0 h 654"/>
                  <a:gd name="T10" fmla="*/ 0 w 545"/>
                  <a:gd name="T11" fmla="*/ 0 h 654"/>
                  <a:gd name="T12" fmla="*/ 0 w 545"/>
                  <a:gd name="T13" fmla="*/ 0 h 654"/>
                  <a:gd name="T14" fmla="*/ 0 w 545"/>
                  <a:gd name="T15" fmla="*/ 0 h 654"/>
                  <a:gd name="T16" fmla="*/ 0 w 545"/>
                  <a:gd name="T17" fmla="*/ 0 h 654"/>
                  <a:gd name="T18" fmla="*/ 0 w 545"/>
                  <a:gd name="T19" fmla="*/ 0 h 654"/>
                  <a:gd name="T20" fmla="*/ 0 w 545"/>
                  <a:gd name="T21" fmla="*/ 0 h 654"/>
                  <a:gd name="T22" fmla="*/ 0 w 545"/>
                  <a:gd name="T23" fmla="*/ 0 h 654"/>
                  <a:gd name="T24" fmla="*/ 0 w 545"/>
                  <a:gd name="T25" fmla="*/ 0 h 654"/>
                  <a:gd name="T26" fmla="*/ 0 w 545"/>
                  <a:gd name="T27" fmla="*/ 0 h 654"/>
                  <a:gd name="T28" fmla="*/ 0 w 545"/>
                  <a:gd name="T29" fmla="*/ 0 h 654"/>
                  <a:gd name="T30" fmla="*/ 0 w 545"/>
                  <a:gd name="T31" fmla="*/ 0 h 654"/>
                  <a:gd name="T32" fmla="*/ 0 w 545"/>
                  <a:gd name="T33" fmla="*/ 0 h 654"/>
                  <a:gd name="T34" fmla="*/ 0 w 545"/>
                  <a:gd name="T35" fmla="*/ 0 h 654"/>
                  <a:gd name="T36" fmla="*/ 0 w 545"/>
                  <a:gd name="T37" fmla="*/ 0 h 654"/>
                  <a:gd name="T38" fmla="*/ 0 w 545"/>
                  <a:gd name="T39" fmla="*/ 0 h 654"/>
                  <a:gd name="T40" fmla="*/ 0 w 545"/>
                  <a:gd name="T41" fmla="*/ 0 h 654"/>
                  <a:gd name="T42" fmla="*/ 0 w 545"/>
                  <a:gd name="T43" fmla="*/ 0 h 654"/>
                  <a:gd name="T44" fmla="*/ 0 w 545"/>
                  <a:gd name="T45" fmla="*/ 0 h 654"/>
                  <a:gd name="T46" fmla="*/ 0 w 545"/>
                  <a:gd name="T47" fmla="*/ 0 h 654"/>
                  <a:gd name="T48" fmla="*/ 0 w 545"/>
                  <a:gd name="T49" fmla="*/ 0 h 654"/>
                  <a:gd name="T50" fmla="*/ 0 w 545"/>
                  <a:gd name="T51" fmla="*/ 0 h 654"/>
                  <a:gd name="T52" fmla="*/ 0 w 545"/>
                  <a:gd name="T53" fmla="*/ 0 h 654"/>
                  <a:gd name="T54" fmla="*/ 0 w 545"/>
                  <a:gd name="T55" fmla="*/ 0 h 654"/>
                  <a:gd name="T56" fmla="*/ 0 w 545"/>
                  <a:gd name="T57" fmla="*/ 0 h 654"/>
                  <a:gd name="T58" fmla="*/ 0 w 545"/>
                  <a:gd name="T59" fmla="*/ 0 h 654"/>
                  <a:gd name="T60" fmla="*/ 0 w 545"/>
                  <a:gd name="T61" fmla="*/ 0 h 654"/>
                  <a:gd name="T62" fmla="*/ 0 w 545"/>
                  <a:gd name="T63" fmla="*/ 0 h 654"/>
                  <a:gd name="T64" fmla="*/ 0 w 545"/>
                  <a:gd name="T65" fmla="*/ 0 h 654"/>
                  <a:gd name="T66" fmla="*/ 0 w 545"/>
                  <a:gd name="T67" fmla="*/ 0 h 654"/>
                  <a:gd name="T68" fmla="*/ 0 w 545"/>
                  <a:gd name="T69" fmla="*/ 0 h 654"/>
                  <a:gd name="T70" fmla="*/ 0 w 545"/>
                  <a:gd name="T71" fmla="*/ 0 h 654"/>
                  <a:gd name="T72" fmla="*/ 0 w 545"/>
                  <a:gd name="T73" fmla="*/ 0 h 654"/>
                  <a:gd name="T74" fmla="*/ 0 w 545"/>
                  <a:gd name="T75" fmla="*/ 0 h 654"/>
                  <a:gd name="T76" fmla="*/ 0 w 545"/>
                  <a:gd name="T77" fmla="*/ 0 h 654"/>
                  <a:gd name="T78" fmla="*/ 0 w 545"/>
                  <a:gd name="T79" fmla="*/ 0 h 654"/>
                  <a:gd name="T80" fmla="*/ 0 w 545"/>
                  <a:gd name="T81" fmla="*/ 0 h 654"/>
                  <a:gd name="T82" fmla="*/ 0 w 545"/>
                  <a:gd name="T83" fmla="*/ 0 h 6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45" h="654">
                    <a:moveTo>
                      <a:pt x="211" y="136"/>
                    </a:moveTo>
                    <a:lnTo>
                      <a:pt x="255" y="196"/>
                    </a:lnTo>
                    <a:lnTo>
                      <a:pt x="295" y="256"/>
                    </a:lnTo>
                    <a:lnTo>
                      <a:pt x="338" y="316"/>
                    </a:lnTo>
                    <a:lnTo>
                      <a:pt x="379" y="376"/>
                    </a:lnTo>
                    <a:lnTo>
                      <a:pt x="423" y="439"/>
                    </a:lnTo>
                    <a:lnTo>
                      <a:pt x="464" y="499"/>
                    </a:lnTo>
                    <a:lnTo>
                      <a:pt x="505" y="559"/>
                    </a:lnTo>
                    <a:lnTo>
                      <a:pt x="545" y="619"/>
                    </a:lnTo>
                    <a:lnTo>
                      <a:pt x="522" y="624"/>
                    </a:lnTo>
                    <a:lnTo>
                      <a:pt x="497" y="630"/>
                    </a:lnTo>
                    <a:lnTo>
                      <a:pt x="469" y="632"/>
                    </a:lnTo>
                    <a:lnTo>
                      <a:pt x="445" y="637"/>
                    </a:lnTo>
                    <a:lnTo>
                      <a:pt x="418" y="640"/>
                    </a:lnTo>
                    <a:lnTo>
                      <a:pt x="393" y="646"/>
                    </a:lnTo>
                    <a:lnTo>
                      <a:pt x="366" y="649"/>
                    </a:lnTo>
                    <a:lnTo>
                      <a:pt x="342" y="654"/>
                    </a:lnTo>
                    <a:lnTo>
                      <a:pt x="338" y="626"/>
                    </a:lnTo>
                    <a:lnTo>
                      <a:pt x="336" y="602"/>
                    </a:lnTo>
                    <a:lnTo>
                      <a:pt x="336" y="578"/>
                    </a:lnTo>
                    <a:lnTo>
                      <a:pt x="336" y="553"/>
                    </a:lnTo>
                    <a:lnTo>
                      <a:pt x="347" y="553"/>
                    </a:lnTo>
                    <a:lnTo>
                      <a:pt x="361" y="553"/>
                    </a:lnTo>
                    <a:lnTo>
                      <a:pt x="374" y="553"/>
                    </a:lnTo>
                    <a:lnTo>
                      <a:pt x="386" y="550"/>
                    </a:lnTo>
                    <a:lnTo>
                      <a:pt x="396" y="550"/>
                    </a:lnTo>
                    <a:lnTo>
                      <a:pt x="407" y="545"/>
                    </a:lnTo>
                    <a:lnTo>
                      <a:pt x="415" y="537"/>
                    </a:lnTo>
                    <a:lnTo>
                      <a:pt x="421" y="523"/>
                    </a:lnTo>
                    <a:lnTo>
                      <a:pt x="421" y="509"/>
                    </a:lnTo>
                    <a:lnTo>
                      <a:pt x="418" y="499"/>
                    </a:lnTo>
                    <a:lnTo>
                      <a:pt x="412" y="488"/>
                    </a:lnTo>
                    <a:lnTo>
                      <a:pt x="402" y="483"/>
                    </a:lnTo>
                    <a:lnTo>
                      <a:pt x="391" y="479"/>
                    </a:lnTo>
                    <a:lnTo>
                      <a:pt x="377" y="477"/>
                    </a:lnTo>
                    <a:lnTo>
                      <a:pt x="366" y="477"/>
                    </a:lnTo>
                    <a:lnTo>
                      <a:pt x="356" y="477"/>
                    </a:lnTo>
                    <a:lnTo>
                      <a:pt x="342" y="477"/>
                    </a:lnTo>
                    <a:lnTo>
                      <a:pt x="331" y="477"/>
                    </a:lnTo>
                    <a:lnTo>
                      <a:pt x="322" y="477"/>
                    </a:lnTo>
                    <a:lnTo>
                      <a:pt x="312" y="477"/>
                    </a:lnTo>
                    <a:lnTo>
                      <a:pt x="298" y="463"/>
                    </a:lnTo>
                    <a:lnTo>
                      <a:pt x="285" y="447"/>
                    </a:lnTo>
                    <a:lnTo>
                      <a:pt x="271" y="430"/>
                    </a:lnTo>
                    <a:lnTo>
                      <a:pt x="260" y="414"/>
                    </a:lnTo>
                    <a:lnTo>
                      <a:pt x="246" y="401"/>
                    </a:lnTo>
                    <a:lnTo>
                      <a:pt x="235" y="384"/>
                    </a:lnTo>
                    <a:lnTo>
                      <a:pt x="225" y="368"/>
                    </a:lnTo>
                    <a:lnTo>
                      <a:pt x="211" y="354"/>
                    </a:lnTo>
                    <a:lnTo>
                      <a:pt x="214" y="338"/>
                    </a:lnTo>
                    <a:lnTo>
                      <a:pt x="216" y="324"/>
                    </a:lnTo>
                    <a:lnTo>
                      <a:pt x="214" y="313"/>
                    </a:lnTo>
                    <a:lnTo>
                      <a:pt x="200" y="302"/>
                    </a:lnTo>
                    <a:lnTo>
                      <a:pt x="202" y="292"/>
                    </a:lnTo>
                    <a:lnTo>
                      <a:pt x="197" y="283"/>
                    </a:lnTo>
                    <a:lnTo>
                      <a:pt x="189" y="278"/>
                    </a:lnTo>
                    <a:lnTo>
                      <a:pt x="186" y="267"/>
                    </a:lnTo>
                    <a:lnTo>
                      <a:pt x="120" y="177"/>
                    </a:lnTo>
                    <a:lnTo>
                      <a:pt x="137" y="175"/>
                    </a:lnTo>
                    <a:lnTo>
                      <a:pt x="154" y="171"/>
                    </a:lnTo>
                    <a:lnTo>
                      <a:pt x="167" y="169"/>
                    </a:lnTo>
                    <a:lnTo>
                      <a:pt x="175" y="157"/>
                    </a:lnTo>
                    <a:lnTo>
                      <a:pt x="175" y="150"/>
                    </a:lnTo>
                    <a:lnTo>
                      <a:pt x="178" y="141"/>
                    </a:lnTo>
                    <a:lnTo>
                      <a:pt x="181" y="134"/>
                    </a:lnTo>
                    <a:lnTo>
                      <a:pt x="181" y="128"/>
                    </a:lnTo>
                    <a:lnTo>
                      <a:pt x="170" y="117"/>
                    </a:lnTo>
                    <a:lnTo>
                      <a:pt x="156" y="106"/>
                    </a:lnTo>
                    <a:lnTo>
                      <a:pt x="142" y="101"/>
                    </a:lnTo>
                    <a:lnTo>
                      <a:pt x="129" y="95"/>
                    </a:lnTo>
                    <a:lnTo>
                      <a:pt x="115" y="93"/>
                    </a:lnTo>
                    <a:lnTo>
                      <a:pt x="99" y="93"/>
                    </a:lnTo>
                    <a:lnTo>
                      <a:pt x="85" y="95"/>
                    </a:lnTo>
                    <a:lnTo>
                      <a:pt x="69" y="98"/>
                    </a:lnTo>
                    <a:lnTo>
                      <a:pt x="0" y="8"/>
                    </a:lnTo>
                    <a:lnTo>
                      <a:pt x="12" y="5"/>
                    </a:lnTo>
                    <a:lnTo>
                      <a:pt x="23" y="3"/>
                    </a:lnTo>
                    <a:lnTo>
                      <a:pt x="34" y="3"/>
                    </a:lnTo>
                    <a:lnTo>
                      <a:pt x="44" y="8"/>
                    </a:lnTo>
                    <a:lnTo>
                      <a:pt x="64" y="5"/>
                    </a:lnTo>
                    <a:lnTo>
                      <a:pt x="80" y="3"/>
                    </a:lnTo>
                    <a:lnTo>
                      <a:pt x="96" y="0"/>
                    </a:lnTo>
                    <a:lnTo>
                      <a:pt x="110" y="3"/>
                    </a:lnTo>
                    <a:lnTo>
                      <a:pt x="211" y="136"/>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6" name="Freeform 429">
                <a:extLst>
                  <a:ext uri="{FF2B5EF4-FFF2-40B4-BE49-F238E27FC236}">
                    <a16:creationId xmlns:a16="http://schemas.microsoft.com/office/drawing/2014/main" id="{CD53163A-1EE9-440F-BFD2-674BF7F76E0D}"/>
                  </a:ext>
                </a:extLst>
              </p:cNvPr>
              <p:cNvSpPr>
                <a:spLocks/>
              </p:cNvSpPr>
              <p:nvPr/>
            </p:nvSpPr>
            <p:spPr bwMode="auto">
              <a:xfrm>
                <a:off x="2702" y="2062"/>
                <a:ext cx="83" cy="205"/>
              </a:xfrm>
              <a:custGeom>
                <a:avLst/>
                <a:gdLst>
                  <a:gd name="T0" fmla="*/ 0 w 329"/>
                  <a:gd name="T1" fmla="*/ 0 h 820"/>
                  <a:gd name="T2" fmla="*/ 0 w 329"/>
                  <a:gd name="T3" fmla="*/ 0 h 820"/>
                  <a:gd name="T4" fmla="*/ 0 w 329"/>
                  <a:gd name="T5" fmla="*/ 0 h 820"/>
                  <a:gd name="T6" fmla="*/ 0 w 329"/>
                  <a:gd name="T7" fmla="*/ 0 h 820"/>
                  <a:gd name="T8" fmla="*/ 0 w 329"/>
                  <a:gd name="T9" fmla="*/ 0 h 820"/>
                  <a:gd name="T10" fmla="*/ 0 w 329"/>
                  <a:gd name="T11" fmla="*/ 0 h 820"/>
                  <a:gd name="T12" fmla="*/ 0 w 329"/>
                  <a:gd name="T13" fmla="*/ 0 h 820"/>
                  <a:gd name="T14" fmla="*/ 0 w 329"/>
                  <a:gd name="T15" fmla="*/ 0 h 820"/>
                  <a:gd name="T16" fmla="*/ 0 w 329"/>
                  <a:gd name="T17" fmla="*/ 0 h 820"/>
                  <a:gd name="T18" fmla="*/ 0 w 329"/>
                  <a:gd name="T19" fmla="*/ 0 h 820"/>
                  <a:gd name="T20" fmla="*/ 0 w 329"/>
                  <a:gd name="T21" fmla="*/ 0 h 820"/>
                  <a:gd name="T22" fmla="*/ 0 w 329"/>
                  <a:gd name="T23" fmla="*/ 0 h 820"/>
                  <a:gd name="T24" fmla="*/ 0 w 329"/>
                  <a:gd name="T25" fmla="*/ 0 h 820"/>
                  <a:gd name="T26" fmla="*/ 0 w 329"/>
                  <a:gd name="T27" fmla="*/ 0 h 820"/>
                  <a:gd name="T28" fmla="*/ 0 w 329"/>
                  <a:gd name="T29" fmla="*/ 0 h 820"/>
                  <a:gd name="T30" fmla="*/ 0 w 329"/>
                  <a:gd name="T31" fmla="*/ 0 h 820"/>
                  <a:gd name="T32" fmla="*/ 0 w 329"/>
                  <a:gd name="T33" fmla="*/ 0 h 820"/>
                  <a:gd name="T34" fmla="*/ 0 w 329"/>
                  <a:gd name="T35" fmla="*/ 0 h 820"/>
                  <a:gd name="T36" fmla="*/ 0 w 329"/>
                  <a:gd name="T37" fmla="*/ 0 h 820"/>
                  <a:gd name="T38" fmla="*/ 0 w 329"/>
                  <a:gd name="T39" fmla="*/ 0 h 820"/>
                  <a:gd name="T40" fmla="*/ 0 w 329"/>
                  <a:gd name="T41" fmla="*/ 0 h 820"/>
                  <a:gd name="T42" fmla="*/ 0 w 329"/>
                  <a:gd name="T43" fmla="*/ 0 h 820"/>
                  <a:gd name="T44" fmla="*/ 0 w 329"/>
                  <a:gd name="T45" fmla="*/ 0 h 820"/>
                  <a:gd name="T46" fmla="*/ 0 w 329"/>
                  <a:gd name="T47" fmla="*/ 0 h 820"/>
                  <a:gd name="T48" fmla="*/ 0 w 329"/>
                  <a:gd name="T49" fmla="*/ 0 h 820"/>
                  <a:gd name="T50" fmla="*/ 0 w 329"/>
                  <a:gd name="T51" fmla="*/ 0 h 820"/>
                  <a:gd name="T52" fmla="*/ 0 w 329"/>
                  <a:gd name="T53" fmla="*/ 0 h 820"/>
                  <a:gd name="T54" fmla="*/ 0 w 329"/>
                  <a:gd name="T55" fmla="*/ 0 h 820"/>
                  <a:gd name="T56" fmla="*/ 0 w 329"/>
                  <a:gd name="T57" fmla="*/ 0 h 820"/>
                  <a:gd name="T58" fmla="*/ 0 w 329"/>
                  <a:gd name="T59" fmla="*/ 0 h 820"/>
                  <a:gd name="T60" fmla="*/ 0 w 329"/>
                  <a:gd name="T61" fmla="*/ 0 h 820"/>
                  <a:gd name="T62" fmla="*/ 0 w 329"/>
                  <a:gd name="T63" fmla="*/ 0 h 820"/>
                  <a:gd name="T64" fmla="*/ 0 w 329"/>
                  <a:gd name="T65" fmla="*/ 0 h 820"/>
                  <a:gd name="T66" fmla="*/ 0 w 329"/>
                  <a:gd name="T67" fmla="*/ 0 h 820"/>
                  <a:gd name="T68" fmla="*/ 0 w 329"/>
                  <a:gd name="T69" fmla="*/ 0 h 820"/>
                  <a:gd name="T70" fmla="*/ 0 w 329"/>
                  <a:gd name="T71" fmla="*/ 0 h 820"/>
                  <a:gd name="T72" fmla="*/ 0 w 329"/>
                  <a:gd name="T73" fmla="*/ 0 h 820"/>
                  <a:gd name="T74" fmla="*/ 0 w 329"/>
                  <a:gd name="T75" fmla="*/ 0 h 820"/>
                  <a:gd name="T76" fmla="*/ 0 w 329"/>
                  <a:gd name="T77" fmla="*/ 0 h 820"/>
                  <a:gd name="T78" fmla="*/ 0 w 329"/>
                  <a:gd name="T79" fmla="*/ 0 h 820"/>
                  <a:gd name="T80" fmla="*/ 0 w 329"/>
                  <a:gd name="T81" fmla="*/ 0 h 820"/>
                  <a:gd name="T82" fmla="*/ 0 w 329"/>
                  <a:gd name="T83" fmla="*/ 0 h 820"/>
                  <a:gd name="T84" fmla="*/ 0 w 329"/>
                  <a:gd name="T85" fmla="*/ 0 h 820"/>
                  <a:gd name="T86" fmla="*/ 0 w 329"/>
                  <a:gd name="T87" fmla="*/ 0 h 820"/>
                  <a:gd name="T88" fmla="*/ 0 w 329"/>
                  <a:gd name="T89" fmla="*/ 0 h 820"/>
                  <a:gd name="T90" fmla="*/ 0 w 329"/>
                  <a:gd name="T91" fmla="*/ 0 h 820"/>
                  <a:gd name="T92" fmla="*/ 0 w 329"/>
                  <a:gd name="T93" fmla="*/ 0 h 820"/>
                  <a:gd name="T94" fmla="*/ 0 w 329"/>
                  <a:gd name="T95" fmla="*/ 0 h 820"/>
                  <a:gd name="T96" fmla="*/ 0 w 329"/>
                  <a:gd name="T97" fmla="*/ 0 h 8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820">
                    <a:moveTo>
                      <a:pt x="35" y="11"/>
                    </a:moveTo>
                    <a:lnTo>
                      <a:pt x="38" y="25"/>
                    </a:lnTo>
                    <a:lnTo>
                      <a:pt x="46" y="35"/>
                    </a:lnTo>
                    <a:lnTo>
                      <a:pt x="54" y="48"/>
                    </a:lnTo>
                    <a:lnTo>
                      <a:pt x="59" y="60"/>
                    </a:lnTo>
                    <a:lnTo>
                      <a:pt x="89" y="133"/>
                    </a:lnTo>
                    <a:lnTo>
                      <a:pt x="122" y="204"/>
                    </a:lnTo>
                    <a:lnTo>
                      <a:pt x="155" y="278"/>
                    </a:lnTo>
                    <a:lnTo>
                      <a:pt x="188" y="349"/>
                    </a:lnTo>
                    <a:lnTo>
                      <a:pt x="220" y="422"/>
                    </a:lnTo>
                    <a:lnTo>
                      <a:pt x="253" y="492"/>
                    </a:lnTo>
                    <a:lnTo>
                      <a:pt x="289" y="563"/>
                    </a:lnTo>
                    <a:lnTo>
                      <a:pt x="321" y="634"/>
                    </a:lnTo>
                    <a:lnTo>
                      <a:pt x="324" y="678"/>
                    </a:lnTo>
                    <a:lnTo>
                      <a:pt x="326" y="724"/>
                    </a:lnTo>
                    <a:lnTo>
                      <a:pt x="329" y="768"/>
                    </a:lnTo>
                    <a:lnTo>
                      <a:pt x="329" y="814"/>
                    </a:lnTo>
                    <a:lnTo>
                      <a:pt x="324" y="814"/>
                    </a:lnTo>
                    <a:lnTo>
                      <a:pt x="319" y="818"/>
                    </a:lnTo>
                    <a:lnTo>
                      <a:pt x="313" y="820"/>
                    </a:lnTo>
                    <a:lnTo>
                      <a:pt x="305" y="820"/>
                    </a:lnTo>
                    <a:lnTo>
                      <a:pt x="308" y="814"/>
                    </a:lnTo>
                    <a:lnTo>
                      <a:pt x="305" y="812"/>
                    </a:lnTo>
                    <a:lnTo>
                      <a:pt x="303" y="806"/>
                    </a:lnTo>
                    <a:lnTo>
                      <a:pt x="303" y="800"/>
                    </a:lnTo>
                    <a:lnTo>
                      <a:pt x="319" y="779"/>
                    </a:lnTo>
                    <a:lnTo>
                      <a:pt x="324" y="719"/>
                    </a:lnTo>
                    <a:lnTo>
                      <a:pt x="316" y="664"/>
                    </a:lnTo>
                    <a:lnTo>
                      <a:pt x="299" y="651"/>
                    </a:lnTo>
                    <a:lnTo>
                      <a:pt x="299" y="689"/>
                    </a:lnTo>
                    <a:lnTo>
                      <a:pt x="303" y="722"/>
                    </a:lnTo>
                    <a:lnTo>
                      <a:pt x="303" y="757"/>
                    </a:lnTo>
                    <a:lnTo>
                      <a:pt x="299" y="795"/>
                    </a:lnTo>
                    <a:lnTo>
                      <a:pt x="261" y="708"/>
                    </a:lnTo>
                    <a:lnTo>
                      <a:pt x="223" y="623"/>
                    </a:lnTo>
                    <a:lnTo>
                      <a:pt x="185" y="536"/>
                    </a:lnTo>
                    <a:lnTo>
                      <a:pt x="149" y="452"/>
                    </a:lnTo>
                    <a:lnTo>
                      <a:pt x="112" y="365"/>
                    </a:lnTo>
                    <a:lnTo>
                      <a:pt x="73" y="280"/>
                    </a:lnTo>
                    <a:lnTo>
                      <a:pt x="38" y="193"/>
                    </a:lnTo>
                    <a:lnTo>
                      <a:pt x="0" y="108"/>
                    </a:lnTo>
                    <a:lnTo>
                      <a:pt x="2" y="81"/>
                    </a:lnTo>
                    <a:lnTo>
                      <a:pt x="8" y="51"/>
                    </a:lnTo>
                    <a:lnTo>
                      <a:pt x="13" y="25"/>
                    </a:lnTo>
                    <a:lnTo>
                      <a:pt x="21" y="0"/>
                    </a:lnTo>
                    <a:lnTo>
                      <a:pt x="27" y="0"/>
                    </a:lnTo>
                    <a:lnTo>
                      <a:pt x="32" y="2"/>
                    </a:lnTo>
                    <a:lnTo>
                      <a:pt x="35" y="7"/>
                    </a:lnTo>
                    <a:lnTo>
                      <a:pt x="35" y="11"/>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430">
                <a:extLst>
                  <a:ext uri="{FF2B5EF4-FFF2-40B4-BE49-F238E27FC236}">
                    <a16:creationId xmlns:a16="http://schemas.microsoft.com/office/drawing/2014/main" id="{41D9F0E6-0BD0-4347-8825-2BF0FB1EC978}"/>
                  </a:ext>
                </a:extLst>
              </p:cNvPr>
              <p:cNvSpPr>
                <a:spLocks/>
              </p:cNvSpPr>
              <p:nvPr/>
            </p:nvSpPr>
            <p:spPr bwMode="auto">
              <a:xfrm>
                <a:off x="2780" y="2064"/>
                <a:ext cx="281" cy="106"/>
              </a:xfrm>
              <a:custGeom>
                <a:avLst/>
                <a:gdLst>
                  <a:gd name="T0" fmla="*/ 0 w 1126"/>
                  <a:gd name="T1" fmla="*/ 0 h 423"/>
                  <a:gd name="T2" fmla="*/ 0 w 1126"/>
                  <a:gd name="T3" fmla="*/ 0 h 423"/>
                  <a:gd name="T4" fmla="*/ 0 w 1126"/>
                  <a:gd name="T5" fmla="*/ 0 h 423"/>
                  <a:gd name="T6" fmla="*/ 0 w 1126"/>
                  <a:gd name="T7" fmla="*/ 0 h 423"/>
                  <a:gd name="T8" fmla="*/ 0 w 1126"/>
                  <a:gd name="T9" fmla="*/ 0 h 423"/>
                  <a:gd name="T10" fmla="*/ 0 w 1126"/>
                  <a:gd name="T11" fmla="*/ 0 h 423"/>
                  <a:gd name="T12" fmla="*/ 0 w 1126"/>
                  <a:gd name="T13" fmla="*/ 0 h 423"/>
                  <a:gd name="T14" fmla="*/ 0 w 1126"/>
                  <a:gd name="T15" fmla="*/ 0 h 423"/>
                  <a:gd name="T16" fmla="*/ 0 w 1126"/>
                  <a:gd name="T17" fmla="*/ 0 h 423"/>
                  <a:gd name="T18" fmla="*/ 0 w 1126"/>
                  <a:gd name="T19" fmla="*/ 0 h 423"/>
                  <a:gd name="T20" fmla="*/ 0 w 1126"/>
                  <a:gd name="T21" fmla="*/ 0 h 423"/>
                  <a:gd name="T22" fmla="*/ 0 w 1126"/>
                  <a:gd name="T23" fmla="*/ 0 h 423"/>
                  <a:gd name="T24" fmla="*/ 0 w 1126"/>
                  <a:gd name="T25" fmla="*/ 0 h 423"/>
                  <a:gd name="T26" fmla="*/ 0 w 1126"/>
                  <a:gd name="T27" fmla="*/ 0 h 423"/>
                  <a:gd name="T28" fmla="*/ 0 w 1126"/>
                  <a:gd name="T29" fmla="*/ 0 h 423"/>
                  <a:gd name="T30" fmla="*/ 0 w 1126"/>
                  <a:gd name="T31" fmla="*/ 0 h 423"/>
                  <a:gd name="T32" fmla="*/ 0 w 1126"/>
                  <a:gd name="T33" fmla="*/ 0 h 423"/>
                  <a:gd name="T34" fmla="*/ 0 w 1126"/>
                  <a:gd name="T35" fmla="*/ 0 h 423"/>
                  <a:gd name="T36" fmla="*/ 0 w 1126"/>
                  <a:gd name="T37" fmla="*/ 0 h 423"/>
                  <a:gd name="T38" fmla="*/ 0 w 1126"/>
                  <a:gd name="T39" fmla="*/ 0 h 423"/>
                  <a:gd name="T40" fmla="*/ 0 w 1126"/>
                  <a:gd name="T41" fmla="*/ 0 h 423"/>
                  <a:gd name="T42" fmla="*/ 0 w 1126"/>
                  <a:gd name="T43" fmla="*/ 0 h 423"/>
                  <a:gd name="T44" fmla="*/ 0 w 1126"/>
                  <a:gd name="T45" fmla="*/ 0 h 423"/>
                  <a:gd name="T46" fmla="*/ 0 w 1126"/>
                  <a:gd name="T47" fmla="*/ 0 h 423"/>
                  <a:gd name="T48" fmla="*/ 0 w 1126"/>
                  <a:gd name="T49" fmla="*/ 0 h 423"/>
                  <a:gd name="T50" fmla="*/ 0 w 1126"/>
                  <a:gd name="T51" fmla="*/ 0 h 423"/>
                  <a:gd name="T52" fmla="*/ 0 w 1126"/>
                  <a:gd name="T53" fmla="*/ 0 h 423"/>
                  <a:gd name="T54" fmla="*/ 0 w 1126"/>
                  <a:gd name="T55" fmla="*/ 0 h 423"/>
                  <a:gd name="T56" fmla="*/ 0 w 1126"/>
                  <a:gd name="T57" fmla="*/ 0 h 423"/>
                  <a:gd name="T58" fmla="*/ 0 w 1126"/>
                  <a:gd name="T59" fmla="*/ 0 h 423"/>
                  <a:gd name="T60" fmla="*/ 0 w 1126"/>
                  <a:gd name="T61" fmla="*/ 0 h 423"/>
                  <a:gd name="T62" fmla="*/ 0 w 1126"/>
                  <a:gd name="T63" fmla="*/ 0 h 423"/>
                  <a:gd name="T64" fmla="*/ 0 w 1126"/>
                  <a:gd name="T65" fmla="*/ 0 h 423"/>
                  <a:gd name="T66" fmla="*/ 0 w 1126"/>
                  <a:gd name="T67" fmla="*/ 0 h 4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26" h="423">
                    <a:moveTo>
                      <a:pt x="1126" y="262"/>
                    </a:moveTo>
                    <a:lnTo>
                      <a:pt x="1104" y="278"/>
                    </a:lnTo>
                    <a:lnTo>
                      <a:pt x="1082" y="292"/>
                    </a:lnTo>
                    <a:lnTo>
                      <a:pt x="1058" y="301"/>
                    </a:lnTo>
                    <a:lnTo>
                      <a:pt x="1034" y="306"/>
                    </a:lnTo>
                    <a:lnTo>
                      <a:pt x="1006" y="312"/>
                    </a:lnTo>
                    <a:lnTo>
                      <a:pt x="979" y="314"/>
                    </a:lnTo>
                    <a:lnTo>
                      <a:pt x="952" y="317"/>
                    </a:lnTo>
                    <a:lnTo>
                      <a:pt x="924" y="322"/>
                    </a:lnTo>
                    <a:lnTo>
                      <a:pt x="881" y="331"/>
                    </a:lnTo>
                    <a:lnTo>
                      <a:pt x="839" y="336"/>
                    </a:lnTo>
                    <a:lnTo>
                      <a:pt x="796" y="344"/>
                    </a:lnTo>
                    <a:lnTo>
                      <a:pt x="752" y="349"/>
                    </a:lnTo>
                    <a:lnTo>
                      <a:pt x="712" y="358"/>
                    </a:lnTo>
                    <a:lnTo>
                      <a:pt x="668" y="363"/>
                    </a:lnTo>
                    <a:lnTo>
                      <a:pt x="625" y="368"/>
                    </a:lnTo>
                    <a:lnTo>
                      <a:pt x="584" y="374"/>
                    </a:lnTo>
                    <a:lnTo>
                      <a:pt x="540" y="379"/>
                    </a:lnTo>
                    <a:lnTo>
                      <a:pt x="499" y="388"/>
                    </a:lnTo>
                    <a:lnTo>
                      <a:pt x="455" y="393"/>
                    </a:lnTo>
                    <a:lnTo>
                      <a:pt x="414" y="399"/>
                    </a:lnTo>
                    <a:lnTo>
                      <a:pt x="371" y="404"/>
                    </a:lnTo>
                    <a:lnTo>
                      <a:pt x="330" y="409"/>
                    </a:lnTo>
                    <a:lnTo>
                      <a:pt x="287" y="418"/>
                    </a:lnTo>
                    <a:lnTo>
                      <a:pt x="246" y="423"/>
                    </a:lnTo>
                    <a:lnTo>
                      <a:pt x="232" y="423"/>
                    </a:lnTo>
                    <a:lnTo>
                      <a:pt x="216" y="423"/>
                    </a:lnTo>
                    <a:lnTo>
                      <a:pt x="202" y="423"/>
                    </a:lnTo>
                    <a:lnTo>
                      <a:pt x="188" y="420"/>
                    </a:lnTo>
                    <a:lnTo>
                      <a:pt x="172" y="420"/>
                    </a:lnTo>
                    <a:lnTo>
                      <a:pt x="158" y="415"/>
                    </a:lnTo>
                    <a:lnTo>
                      <a:pt x="145" y="412"/>
                    </a:lnTo>
                    <a:lnTo>
                      <a:pt x="131" y="407"/>
                    </a:lnTo>
                    <a:lnTo>
                      <a:pt x="112" y="379"/>
                    </a:lnTo>
                    <a:lnTo>
                      <a:pt x="96" y="349"/>
                    </a:lnTo>
                    <a:lnTo>
                      <a:pt x="80" y="319"/>
                    </a:lnTo>
                    <a:lnTo>
                      <a:pt x="66" y="289"/>
                    </a:lnTo>
                    <a:lnTo>
                      <a:pt x="50" y="257"/>
                    </a:lnTo>
                    <a:lnTo>
                      <a:pt x="33" y="227"/>
                    </a:lnTo>
                    <a:lnTo>
                      <a:pt x="16" y="197"/>
                    </a:lnTo>
                    <a:lnTo>
                      <a:pt x="0" y="167"/>
                    </a:lnTo>
                    <a:lnTo>
                      <a:pt x="39" y="208"/>
                    </a:lnTo>
                    <a:lnTo>
                      <a:pt x="85" y="246"/>
                    </a:lnTo>
                    <a:lnTo>
                      <a:pt x="140" y="278"/>
                    </a:lnTo>
                    <a:lnTo>
                      <a:pt x="200" y="306"/>
                    </a:lnTo>
                    <a:lnTo>
                      <a:pt x="265" y="328"/>
                    </a:lnTo>
                    <a:lnTo>
                      <a:pt x="333" y="347"/>
                    </a:lnTo>
                    <a:lnTo>
                      <a:pt x="404" y="358"/>
                    </a:lnTo>
                    <a:lnTo>
                      <a:pt x="478" y="363"/>
                    </a:lnTo>
                    <a:lnTo>
                      <a:pt x="549" y="363"/>
                    </a:lnTo>
                    <a:lnTo>
                      <a:pt x="619" y="358"/>
                    </a:lnTo>
                    <a:lnTo>
                      <a:pt x="687" y="349"/>
                    </a:lnTo>
                    <a:lnTo>
                      <a:pt x="750" y="331"/>
                    </a:lnTo>
                    <a:lnTo>
                      <a:pt x="809" y="308"/>
                    </a:lnTo>
                    <a:lnTo>
                      <a:pt x="864" y="278"/>
                    </a:lnTo>
                    <a:lnTo>
                      <a:pt x="908" y="243"/>
                    </a:lnTo>
                    <a:lnTo>
                      <a:pt x="946" y="202"/>
                    </a:lnTo>
                    <a:lnTo>
                      <a:pt x="960" y="151"/>
                    </a:lnTo>
                    <a:lnTo>
                      <a:pt x="970" y="96"/>
                    </a:lnTo>
                    <a:lnTo>
                      <a:pt x="968" y="44"/>
                    </a:lnTo>
                    <a:lnTo>
                      <a:pt x="940" y="0"/>
                    </a:lnTo>
                    <a:lnTo>
                      <a:pt x="965" y="31"/>
                    </a:lnTo>
                    <a:lnTo>
                      <a:pt x="990" y="64"/>
                    </a:lnTo>
                    <a:lnTo>
                      <a:pt x="1014" y="96"/>
                    </a:lnTo>
                    <a:lnTo>
                      <a:pt x="1036" y="129"/>
                    </a:lnTo>
                    <a:lnTo>
                      <a:pt x="1058" y="161"/>
                    </a:lnTo>
                    <a:lnTo>
                      <a:pt x="1082" y="195"/>
                    </a:lnTo>
                    <a:lnTo>
                      <a:pt x="1104" y="230"/>
                    </a:lnTo>
                    <a:lnTo>
                      <a:pt x="1126" y="262"/>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431">
                <a:extLst>
                  <a:ext uri="{FF2B5EF4-FFF2-40B4-BE49-F238E27FC236}">
                    <a16:creationId xmlns:a16="http://schemas.microsoft.com/office/drawing/2014/main" id="{14E48C2E-89B1-435B-8A5C-21DB94ECD4E4}"/>
                  </a:ext>
                </a:extLst>
              </p:cNvPr>
              <p:cNvSpPr>
                <a:spLocks/>
              </p:cNvSpPr>
              <p:nvPr/>
            </p:nvSpPr>
            <p:spPr bwMode="auto">
              <a:xfrm>
                <a:off x="2646" y="2067"/>
                <a:ext cx="83" cy="211"/>
              </a:xfrm>
              <a:custGeom>
                <a:avLst/>
                <a:gdLst>
                  <a:gd name="T0" fmla="*/ 0 w 330"/>
                  <a:gd name="T1" fmla="*/ 0 h 842"/>
                  <a:gd name="T2" fmla="*/ 0 w 330"/>
                  <a:gd name="T3" fmla="*/ 0 h 842"/>
                  <a:gd name="T4" fmla="*/ 0 w 330"/>
                  <a:gd name="T5" fmla="*/ 0 h 842"/>
                  <a:gd name="T6" fmla="*/ 0 w 330"/>
                  <a:gd name="T7" fmla="*/ 0 h 842"/>
                  <a:gd name="T8" fmla="*/ 0 w 330"/>
                  <a:gd name="T9" fmla="*/ 0 h 842"/>
                  <a:gd name="T10" fmla="*/ 0 w 330"/>
                  <a:gd name="T11" fmla="*/ 0 h 842"/>
                  <a:gd name="T12" fmla="*/ 0 w 330"/>
                  <a:gd name="T13" fmla="*/ 0 h 842"/>
                  <a:gd name="T14" fmla="*/ 0 w 330"/>
                  <a:gd name="T15" fmla="*/ 0 h 842"/>
                  <a:gd name="T16" fmla="*/ 0 w 330"/>
                  <a:gd name="T17" fmla="*/ 0 h 842"/>
                  <a:gd name="T18" fmla="*/ 0 w 330"/>
                  <a:gd name="T19" fmla="*/ 0 h 842"/>
                  <a:gd name="T20" fmla="*/ 0 w 330"/>
                  <a:gd name="T21" fmla="*/ 0 h 842"/>
                  <a:gd name="T22" fmla="*/ 0 w 330"/>
                  <a:gd name="T23" fmla="*/ 0 h 842"/>
                  <a:gd name="T24" fmla="*/ 0 w 330"/>
                  <a:gd name="T25" fmla="*/ 0 h 842"/>
                  <a:gd name="T26" fmla="*/ 0 w 330"/>
                  <a:gd name="T27" fmla="*/ 0 h 842"/>
                  <a:gd name="T28" fmla="*/ 0 w 330"/>
                  <a:gd name="T29" fmla="*/ 0 h 842"/>
                  <a:gd name="T30" fmla="*/ 0 w 330"/>
                  <a:gd name="T31" fmla="*/ 0 h 842"/>
                  <a:gd name="T32" fmla="*/ 0 w 330"/>
                  <a:gd name="T33" fmla="*/ 0 h 842"/>
                  <a:gd name="T34" fmla="*/ 0 w 330"/>
                  <a:gd name="T35" fmla="*/ 0 h 842"/>
                  <a:gd name="T36" fmla="*/ 0 w 330"/>
                  <a:gd name="T37" fmla="*/ 0 h 842"/>
                  <a:gd name="T38" fmla="*/ 0 w 330"/>
                  <a:gd name="T39" fmla="*/ 0 h 842"/>
                  <a:gd name="T40" fmla="*/ 0 w 330"/>
                  <a:gd name="T41" fmla="*/ 0 h 842"/>
                  <a:gd name="T42" fmla="*/ 0 w 330"/>
                  <a:gd name="T43" fmla="*/ 0 h 842"/>
                  <a:gd name="T44" fmla="*/ 0 w 330"/>
                  <a:gd name="T45" fmla="*/ 0 h 842"/>
                  <a:gd name="T46" fmla="*/ 0 w 330"/>
                  <a:gd name="T47" fmla="*/ 0 h 842"/>
                  <a:gd name="T48" fmla="*/ 0 w 330"/>
                  <a:gd name="T49" fmla="*/ 0 h 842"/>
                  <a:gd name="T50" fmla="*/ 0 w 330"/>
                  <a:gd name="T51" fmla="*/ 0 h 842"/>
                  <a:gd name="T52" fmla="*/ 0 w 330"/>
                  <a:gd name="T53" fmla="*/ 0 h 842"/>
                  <a:gd name="T54" fmla="*/ 0 w 330"/>
                  <a:gd name="T55" fmla="*/ 0 h 842"/>
                  <a:gd name="T56" fmla="*/ 0 w 330"/>
                  <a:gd name="T57" fmla="*/ 0 h 842"/>
                  <a:gd name="T58" fmla="*/ 0 w 330"/>
                  <a:gd name="T59" fmla="*/ 0 h 842"/>
                  <a:gd name="T60" fmla="*/ 0 w 330"/>
                  <a:gd name="T61" fmla="*/ 0 h 842"/>
                  <a:gd name="T62" fmla="*/ 0 w 330"/>
                  <a:gd name="T63" fmla="*/ 0 h 842"/>
                  <a:gd name="T64" fmla="*/ 0 w 330"/>
                  <a:gd name="T65" fmla="*/ 0 h 842"/>
                  <a:gd name="T66" fmla="*/ 0 w 330"/>
                  <a:gd name="T67" fmla="*/ 0 h 842"/>
                  <a:gd name="T68" fmla="*/ 0 w 330"/>
                  <a:gd name="T69" fmla="*/ 0 h 842"/>
                  <a:gd name="T70" fmla="*/ 0 w 330"/>
                  <a:gd name="T71" fmla="*/ 0 h 842"/>
                  <a:gd name="T72" fmla="*/ 0 w 330"/>
                  <a:gd name="T73" fmla="*/ 0 h 8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30" h="842">
                    <a:moveTo>
                      <a:pt x="44" y="20"/>
                    </a:moveTo>
                    <a:lnTo>
                      <a:pt x="49" y="44"/>
                    </a:lnTo>
                    <a:lnTo>
                      <a:pt x="58" y="66"/>
                    </a:lnTo>
                    <a:lnTo>
                      <a:pt x="68" y="88"/>
                    </a:lnTo>
                    <a:lnTo>
                      <a:pt x="79" y="113"/>
                    </a:lnTo>
                    <a:lnTo>
                      <a:pt x="84" y="113"/>
                    </a:lnTo>
                    <a:lnTo>
                      <a:pt x="111" y="186"/>
                    </a:lnTo>
                    <a:lnTo>
                      <a:pt x="141" y="260"/>
                    </a:lnTo>
                    <a:lnTo>
                      <a:pt x="171" y="333"/>
                    </a:lnTo>
                    <a:lnTo>
                      <a:pt x="201" y="407"/>
                    </a:lnTo>
                    <a:lnTo>
                      <a:pt x="235" y="480"/>
                    </a:lnTo>
                    <a:lnTo>
                      <a:pt x="265" y="551"/>
                    </a:lnTo>
                    <a:lnTo>
                      <a:pt x="295" y="625"/>
                    </a:lnTo>
                    <a:lnTo>
                      <a:pt x="325" y="699"/>
                    </a:lnTo>
                    <a:lnTo>
                      <a:pt x="322" y="729"/>
                    </a:lnTo>
                    <a:lnTo>
                      <a:pt x="325" y="758"/>
                    </a:lnTo>
                    <a:lnTo>
                      <a:pt x="327" y="791"/>
                    </a:lnTo>
                    <a:lnTo>
                      <a:pt x="330" y="818"/>
                    </a:lnTo>
                    <a:lnTo>
                      <a:pt x="330" y="832"/>
                    </a:lnTo>
                    <a:lnTo>
                      <a:pt x="322" y="840"/>
                    </a:lnTo>
                    <a:lnTo>
                      <a:pt x="308" y="842"/>
                    </a:lnTo>
                    <a:lnTo>
                      <a:pt x="295" y="842"/>
                    </a:lnTo>
                    <a:lnTo>
                      <a:pt x="259" y="750"/>
                    </a:lnTo>
                    <a:lnTo>
                      <a:pt x="221" y="660"/>
                    </a:lnTo>
                    <a:lnTo>
                      <a:pt x="185" y="568"/>
                    </a:lnTo>
                    <a:lnTo>
                      <a:pt x="147" y="474"/>
                    </a:lnTo>
                    <a:lnTo>
                      <a:pt x="111" y="385"/>
                    </a:lnTo>
                    <a:lnTo>
                      <a:pt x="74" y="292"/>
                    </a:lnTo>
                    <a:lnTo>
                      <a:pt x="38" y="202"/>
                    </a:lnTo>
                    <a:lnTo>
                      <a:pt x="0" y="113"/>
                    </a:lnTo>
                    <a:lnTo>
                      <a:pt x="3" y="94"/>
                    </a:lnTo>
                    <a:lnTo>
                      <a:pt x="5" y="71"/>
                    </a:lnTo>
                    <a:lnTo>
                      <a:pt x="8" y="50"/>
                    </a:lnTo>
                    <a:lnTo>
                      <a:pt x="14" y="30"/>
                    </a:lnTo>
                    <a:lnTo>
                      <a:pt x="14" y="12"/>
                    </a:lnTo>
                    <a:lnTo>
                      <a:pt x="33" y="0"/>
                    </a:lnTo>
                    <a:lnTo>
                      <a:pt x="44" y="20"/>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432">
                <a:extLst>
                  <a:ext uri="{FF2B5EF4-FFF2-40B4-BE49-F238E27FC236}">
                    <a16:creationId xmlns:a16="http://schemas.microsoft.com/office/drawing/2014/main" id="{4A11FF60-C0BD-444A-AC62-10E86F9E1441}"/>
                  </a:ext>
                </a:extLst>
              </p:cNvPr>
              <p:cNvSpPr>
                <a:spLocks/>
              </p:cNvSpPr>
              <p:nvPr/>
            </p:nvSpPr>
            <p:spPr bwMode="auto">
              <a:xfrm>
                <a:off x="2774" y="2073"/>
                <a:ext cx="64" cy="30"/>
              </a:xfrm>
              <a:custGeom>
                <a:avLst/>
                <a:gdLst>
                  <a:gd name="T0" fmla="*/ 0 w 257"/>
                  <a:gd name="T1" fmla="*/ 0 h 120"/>
                  <a:gd name="T2" fmla="*/ 0 w 257"/>
                  <a:gd name="T3" fmla="*/ 0 h 120"/>
                  <a:gd name="T4" fmla="*/ 0 w 257"/>
                  <a:gd name="T5" fmla="*/ 0 h 120"/>
                  <a:gd name="T6" fmla="*/ 0 w 257"/>
                  <a:gd name="T7" fmla="*/ 0 h 120"/>
                  <a:gd name="T8" fmla="*/ 0 w 257"/>
                  <a:gd name="T9" fmla="*/ 0 h 120"/>
                  <a:gd name="T10" fmla="*/ 0 w 257"/>
                  <a:gd name="T11" fmla="*/ 0 h 120"/>
                  <a:gd name="T12" fmla="*/ 0 w 257"/>
                  <a:gd name="T13" fmla="*/ 0 h 120"/>
                  <a:gd name="T14" fmla="*/ 0 w 257"/>
                  <a:gd name="T15" fmla="*/ 0 h 120"/>
                  <a:gd name="T16" fmla="*/ 0 w 257"/>
                  <a:gd name="T17" fmla="*/ 0 h 120"/>
                  <a:gd name="T18" fmla="*/ 0 w 257"/>
                  <a:gd name="T19" fmla="*/ 0 h 120"/>
                  <a:gd name="T20" fmla="*/ 0 w 257"/>
                  <a:gd name="T21" fmla="*/ 0 h 120"/>
                  <a:gd name="T22" fmla="*/ 0 w 257"/>
                  <a:gd name="T23" fmla="*/ 0 h 120"/>
                  <a:gd name="T24" fmla="*/ 0 w 257"/>
                  <a:gd name="T25" fmla="*/ 0 h 120"/>
                  <a:gd name="T26" fmla="*/ 0 w 257"/>
                  <a:gd name="T27" fmla="*/ 0 h 120"/>
                  <a:gd name="T28" fmla="*/ 0 w 257"/>
                  <a:gd name="T29" fmla="*/ 0 h 120"/>
                  <a:gd name="T30" fmla="*/ 0 w 257"/>
                  <a:gd name="T31" fmla="*/ 0 h 120"/>
                  <a:gd name="T32" fmla="*/ 0 w 257"/>
                  <a:gd name="T33" fmla="*/ 0 h 120"/>
                  <a:gd name="T34" fmla="*/ 0 w 257"/>
                  <a:gd name="T35" fmla="*/ 0 h 120"/>
                  <a:gd name="T36" fmla="*/ 0 w 257"/>
                  <a:gd name="T37" fmla="*/ 0 h 120"/>
                  <a:gd name="T38" fmla="*/ 0 w 257"/>
                  <a:gd name="T39" fmla="*/ 0 h 120"/>
                  <a:gd name="T40" fmla="*/ 0 w 257"/>
                  <a:gd name="T41" fmla="*/ 0 h 120"/>
                  <a:gd name="T42" fmla="*/ 0 w 257"/>
                  <a:gd name="T43" fmla="*/ 0 h 120"/>
                  <a:gd name="T44" fmla="*/ 0 w 257"/>
                  <a:gd name="T45" fmla="*/ 0 h 120"/>
                  <a:gd name="T46" fmla="*/ 0 w 257"/>
                  <a:gd name="T47" fmla="*/ 0 h 120"/>
                  <a:gd name="T48" fmla="*/ 0 w 257"/>
                  <a:gd name="T49" fmla="*/ 0 h 1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120">
                    <a:moveTo>
                      <a:pt x="227" y="0"/>
                    </a:moveTo>
                    <a:lnTo>
                      <a:pt x="230" y="19"/>
                    </a:lnTo>
                    <a:lnTo>
                      <a:pt x="238" y="30"/>
                    </a:lnTo>
                    <a:lnTo>
                      <a:pt x="248" y="38"/>
                    </a:lnTo>
                    <a:lnTo>
                      <a:pt x="257" y="60"/>
                    </a:lnTo>
                    <a:lnTo>
                      <a:pt x="230" y="69"/>
                    </a:lnTo>
                    <a:lnTo>
                      <a:pt x="205" y="76"/>
                    </a:lnTo>
                    <a:lnTo>
                      <a:pt x="178" y="85"/>
                    </a:lnTo>
                    <a:lnTo>
                      <a:pt x="151" y="90"/>
                    </a:lnTo>
                    <a:lnTo>
                      <a:pt x="124" y="99"/>
                    </a:lnTo>
                    <a:lnTo>
                      <a:pt x="99" y="106"/>
                    </a:lnTo>
                    <a:lnTo>
                      <a:pt x="71" y="111"/>
                    </a:lnTo>
                    <a:lnTo>
                      <a:pt x="44" y="120"/>
                    </a:lnTo>
                    <a:lnTo>
                      <a:pt x="31" y="99"/>
                    </a:lnTo>
                    <a:lnTo>
                      <a:pt x="20" y="74"/>
                    </a:lnTo>
                    <a:lnTo>
                      <a:pt x="11" y="49"/>
                    </a:lnTo>
                    <a:lnTo>
                      <a:pt x="0" y="22"/>
                    </a:lnTo>
                    <a:lnTo>
                      <a:pt x="28" y="19"/>
                    </a:lnTo>
                    <a:lnTo>
                      <a:pt x="58" y="14"/>
                    </a:lnTo>
                    <a:lnTo>
                      <a:pt x="85" y="11"/>
                    </a:lnTo>
                    <a:lnTo>
                      <a:pt x="112" y="5"/>
                    </a:lnTo>
                    <a:lnTo>
                      <a:pt x="140" y="3"/>
                    </a:lnTo>
                    <a:lnTo>
                      <a:pt x="167" y="3"/>
                    </a:lnTo>
                    <a:lnTo>
                      <a:pt x="197" y="0"/>
                    </a:lnTo>
                    <a:lnTo>
                      <a:pt x="227"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433">
                <a:extLst>
                  <a:ext uri="{FF2B5EF4-FFF2-40B4-BE49-F238E27FC236}">
                    <a16:creationId xmlns:a16="http://schemas.microsoft.com/office/drawing/2014/main" id="{F0E4DA49-67C3-48CC-B020-7E4534642510}"/>
                  </a:ext>
                </a:extLst>
              </p:cNvPr>
              <p:cNvSpPr>
                <a:spLocks/>
              </p:cNvSpPr>
              <p:nvPr/>
            </p:nvSpPr>
            <p:spPr bwMode="auto">
              <a:xfrm>
                <a:off x="2617" y="2073"/>
                <a:ext cx="78" cy="209"/>
              </a:xfrm>
              <a:custGeom>
                <a:avLst/>
                <a:gdLst>
                  <a:gd name="T0" fmla="*/ 0 w 311"/>
                  <a:gd name="T1" fmla="*/ 0 h 834"/>
                  <a:gd name="T2" fmla="*/ 0 w 311"/>
                  <a:gd name="T3" fmla="*/ 0 h 834"/>
                  <a:gd name="T4" fmla="*/ 0 w 311"/>
                  <a:gd name="T5" fmla="*/ 0 h 834"/>
                  <a:gd name="T6" fmla="*/ 0 w 311"/>
                  <a:gd name="T7" fmla="*/ 0 h 834"/>
                  <a:gd name="T8" fmla="*/ 0 w 311"/>
                  <a:gd name="T9" fmla="*/ 0 h 834"/>
                  <a:gd name="T10" fmla="*/ 0 w 311"/>
                  <a:gd name="T11" fmla="*/ 0 h 834"/>
                  <a:gd name="T12" fmla="*/ 0 w 311"/>
                  <a:gd name="T13" fmla="*/ 0 h 834"/>
                  <a:gd name="T14" fmla="*/ 0 w 311"/>
                  <a:gd name="T15" fmla="*/ 0 h 834"/>
                  <a:gd name="T16" fmla="*/ 0 w 311"/>
                  <a:gd name="T17" fmla="*/ 0 h 834"/>
                  <a:gd name="T18" fmla="*/ 0 w 311"/>
                  <a:gd name="T19" fmla="*/ 0 h 834"/>
                  <a:gd name="T20" fmla="*/ 0 w 311"/>
                  <a:gd name="T21" fmla="*/ 0 h 834"/>
                  <a:gd name="T22" fmla="*/ 0 w 311"/>
                  <a:gd name="T23" fmla="*/ 0 h 834"/>
                  <a:gd name="T24" fmla="*/ 0 w 311"/>
                  <a:gd name="T25" fmla="*/ 0 h 834"/>
                  <a:gd name="T26" fmla="*/ 0 w 311"/>
                  <a:gd name="T27" fmla="*/ 0 h 834"/>
                  <a:gd name="T28" fmla="*/ 0 w 311"/>
                  <a:gd name="T29" fmla="*/ 0 h 834"/>
                  <a:gd name="T30" fmla="*/ 0 w 311"/>
                  <a:gd name="T31" fmla="*/ 0 h 834"/>
                  <a:gd name="T32" fmla="*/ 0 w 311"/>
                  <a:gd name="T33" fmla="*/ 0 h 834"/>
                  <a:gd name="T34" fmla="*/ 0 w 311"/>
                  <a:gd name="T35" fmla="*/ 0 h 834"/>
                  <a:gd name="T36" fmla="*/ 0 w 311"/>
                  <a:gd name="T37" fmla="*/ 0 h 834"/>
                  <a:gd name="T38" fmla="*/ 0 w 311"/>
                  <a:gd name="T39" fmla="*/ 0 h 834"/>
                  <a:gd name="T40" fmla="*/ 0 w 311"/>
                  <a:gd name="T41" fmla="*/ 0 h 834"/>
                  <a:gd name="T42" fmla="*/ 0 w 311"/>
                  <a:gd name="T43" fmla="*/ 0 h 834"/>
                  <a:gd name="T44" fmla="*/ 0 w 311"/>
                  <a:gd name="T45" fmla="*/ 0 h 834"/>
                  <a:gd name="T46" fmla="*/ 0 w 311"/>
                  <a:gd name="T47" fmla="*/ 0 h 834"/>
                  <a:gd name="T48" fmla="*/ 0 w 311"/>
                  <a:gd name="T49" fmla="*/ 0 h 834"/>
                  <a:gd name="T50" fmla="*/ 0 w 311"/>
                  <a:gd name="T51" fmla="*/ 0 h 834"/>
                  <a:gd name="T52" fmla="*/ 0 w 311"/>
                  <a:gd name="T53" fmla="*/ 0 h 834"/>
                  <a:gd name="T54" fmla="*/ 0 w 311"/>
                  <a:gd name="T55" fmla="*/ 0 h 834"/>
                  <a:gd name="T56" fmla="*/ 0 w 311"/>
                  <a:gd name="T57" fmla="*/ 0 h 834"/>
                  <a:gd name="T58" fmla="*/ 0 w 311"/>
                  <a:gd name="T59" fmla="*/ 0 h 834"/>
                  <a:gd name="T60" fmla="*/ 0 w 311"/>
                  <a:gd name="T61" fmla="*/ 0 h 834"/>
                  <a:gd name="T62" fmla="*/ 0 w 311"/>
                  <a:gd name="T63" fmla="*/ 0 h 834"/>
                  <a:gd name="T64" fmla="*/ 0 w 311"/>
                  <a:gd name="T65" fmla="*/ 0 h 8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1" h="834">
                    <a:moveTo>
                      <a:pt x="35" y="28"/>
                    </a:moveTo>
                    <a:lnTo>
                      <a:pt x="68" y="109"/>
                    </a:lnTo>
                    <a:lnTo>
                      <a:pt x="98" y="189"/>
                    </a:lnTo>
                    <a:lnTo>
                      <a:pt x="131" y="270"/>
                    </a:lnTo>
                    <a:lnTo>
                      <a:pt x="163" y="352"/>
                    </a:lnTo>
                    <a:lnTo>
                      <a:pt x="196" y="433"/>
                    </a:lnTo>
                    <a:lnTo>
                      <a:pt x="228" y="515"/>
                    </a:lnTo>
                    <a:lnTo>
                      <a:pt x="258" y="596"/>
                    </a:lnTo>
                    <a:lnTo>
                      <a:pt x="292" y="679"/>
                    </a:lnTo>
                    <a:lnTo>
                      <a:pt x="297" y="717"/>
                    </a:lnTo>
                    <a:lnTo>
                      <a:pt x="299" y="755"/>
                    </a:lnTo>
                    <a:lnTo>
                      <a:pt x="302" y="793"/>
                    </a:lnTo>
                    <a:lnTo>
                      <a:pt x="311" y="831"/>
                    </a:lnTo>
                    <a:lnTo>
                      <a:pt x="302" y="831"/>
                    </a:lnTo>
                    <a:lnTo>
                      <a:pt x="292" y="831"/>
                    </a:lnTo>
                    <a:lnTo>
                      <a:pt x="283" y="834"/>
                    </a:lnTo>
                    <a:lnTo>
                      <a:pt x="272" y="834"/>
                    </a:lnTo>
                    <a:lnTo>
                      <a:pt x="237" y="747"/>
                    </a:lnTo>
                    <a:lnTo>
                      <a:pt x="205" y="660"/>
                    </a:lnTo>
                    <a:lnTo>
                      <a:pt x="169" y="573"/>
                    </a:lnTo>
                    <a:lnTo>
                      <a:pt x="136" y="485"/>
                    </a:lnTo>
                    <a:lnTo>
                      <a:pt x="101" y="396"/>
                    </a:lnTo>
                    <a:lnTo>
                      <a:pt x="68" y="308"/>
                    </a:lnTo>
                    <a:lnTo>
                      <a:pt x="33" y="221"/>
                    </a:lnTo>
                    <a:lnTo>
                      <a:pt x="0" y="131"/>
                    </a:lnTo>
                    <a:lnTo>
                      <a:pt x="5" y="101"/>
                    </a:lnTo>
                    <a:lnTo>
                      <a:pt x="8" y="69"/>
                    </a:lnTo>
                    <a:lnTo>
                      <a:pt x="14" y="35"/>
                    </a:lnTo>
                    <a:lnTo>
                      <a:pt x="16" y="0"/>
                    </a:lnTo>
                    <a:lnTo>
                      <a:pt x="24" y="3"/>
                    </a:lnTo>
                    <a:lnTo>
                      <a:pt x="30" y="8"/>
                    </a:lnTo>
                    <a:lnTo>
                      <a:pt x="33" y="19"/>
                    </a:lnTo>
                    <a:lnTo>
                      <a:pt x="35" y="28"/>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434">
                <a:extLst>
                  <a:ext uri="{FF2B5EF4-FFF2-40B4-BE49-F238E27FC236}">
                    <a16:creationId xmlns:a16="http://schemas.microsoft.com/office/drawing/2014/main" id="{E1ED285C-2FB8-4A89-AED1-C82644CA7014}"/>
                  </a:ext>
                </a:extLst>
              </p:cNvPr>
              <p:cNvSpPr>
                <a:spLocks/>
              </p:cNvSpPr>
              <p:nvPr/>
            </p:nvSpPr>
            <p:spPr bwMode="auto">
              <a:xfrm>
                <a:off x="2579" y="2078"/>
                <a:ext cx="83" cy="211"/>
              </a:xfrm>
              <a:custGeom>
                <a:avLst/>
                <a:gdLst>
                  <a:gd name="T0" fmla="*/ 0 w 331"/>
                  <a:gd name="T1" fmla="*/ 0 h 844"/>
                  <a:gd name="T2" fmla="*/ 0 w 331"/>
                  <a:gd name="T3" fmla="*/ 0 h 844"/>
                  <a:gd name="T4" fmla="*/ 0 w 331"/>
                  <a:gd name="T5" fmla="*/ 0 h 844"/>
                  <a:gd name="T6" fmla="*/ 0 w 331"/>
                  <a:gd name="T7" fmla="*/ 0 h 844"/>
                  <a:gd name="T8" fmla="*/ 0 w 331"/>
                  <a:gd name="T9" fmla="*/ 0 h 844"/>
                  <a:gd name="T10" fmla="*/ 0 w 331"/>
                  <a:gd name="T11" fmla="*/ 0 h 844"/>
                  <a:gd name="T12" fmla="*/ 0 w 331"/>
                  <a:gd name="T13" fmla="*/ 0 h 844"/>
                  <a:gd name="T14" fmla="*/ 0 w 331"/>
                  <a:gd name="T15" fmla="*/ 0 h 844"/>
                  <a:gd name="T16" fmla="*/ 0 w 331"/>
                  <a:gd name="T17" fmla="*/ 0 h 844"/>
                  <a:gd name="T18" fmla="*/ 0 w 331"/>
                  <a:gd name="T19" fmla="*/ 0 h 844"/>
                  <a:gd name="T20" fmla="*/ 0 w 331"/>
                  <a:gd name="T21" fmla="*/ 0 h 844"/>
                  <a:gd name="T22" fmla="*/ 0 w 331"/>
                  <a:gd name="T23" fmla="*/ 0 h 844"/>
                  <a:gd name="T24" fmla="*/ 0 w 331"/>
                  <a:gd name="T25" fmla="*/ 0 h 844"/>
                  <a:gd name="T26" fmla="*/ 0 w 331"/>
                  <a:gd name="T27" fmla="*/ 0 h 844"/>
                  <a:gd name="T28" fmla="*/ 0 w 331"/>
                  <a:gd name="T29" fmla="*/ 0 h 844"/>
                  <a:gd name="T30" fmla="*/ 0 w 331"/>
                  <a:gd name="T31" fmla="*/ 0 h 844"/>
                  <a:gd name="T32" fmla="*/ 0 w 331"/>
                  <a:gd name="T33" fmla="*/ 0 h 844"/>
                  <a:gd name="T34" fmla="*/ 0 w 331"/>
                  <a:gd name="T35" fmla="*/ 0 h 844"/>
                  <a:gd name="T36" fmla="*/ 0 w 331"/>
                  <a:gd name="T37" fmla="*/ 0 h 844"/>
                  <a:gd name="T38" fmla="*/ 0 w 331"/>
                  <a:gd name="T39" fmla="*/ 0 h 844"/>
                  <a:gd name="T40" fmla="*/ 0 w 331"/>
                  <a:gd name="T41" fmla="*/ 0 h 844"/>
                  <a:gd name="T42" fmla="*/ 0 w 331"/>
                  <a:gd name="T43" fmla="*/ 0 h 844"/>
                  <a:gd name="T44" fmla="*/ 0 w 331"/>
                  <a:gd name="T45" fmla="*/ 0 h 844"/>
                  <a:gd name="T46" fmla="*/ 0 w 331"/>
                  <a:gd name="T47" fmla="*/ 0 h 844"/>
                  <a:gd name="T48" fmla="*/ 0 w 331"/>
                  <a:gd name="T49" fmla="*/ 0 h 844"/>
                  <a:gd name="T50" fmla="*/ 0 w 331"/>
                  <a:gd name="T51" fmla="*/ 0 h 844"/>
                  <a:gd name="T52" fmla="*/ 0 w 331"/>
                  <a:gd name="T53" fmla="*/ 0 h 844"/>
                  <a:gd name="T54" fmla="*/ 0 w 331"/>
                  <a:gd name="T55" fmla="*/ 0 h 844"/>
                  <a:gd name="T56" fmla="*/ 0 w 331"/>
                  <a:gd name="T57" fmla="*/ 0 h 844"/>
                  <a:gd name="T58" fmla="*/ 0 w 331"/>
                  <a:gd name="T59" fmla="*/ 0 h 844"/>
                  <a:gd name="T60" fmla="*/ 0 w 331"/>
                  <a:gd name="T61" fmla="*/ 0 h 844"/>
                  <a:gd name="T62" fmla="*/ 0 w 331"/>
                  <a:gd name="T63" fmla="*/ 0 h 844"/>
                  <a:gd name="T64" fmla="*/ 0 w 331"/>
                  <a:gd name="T65" fmla="*/ 0 h 844"/>
                  <a:gd name="T66" fmla="*/ 0 w 331"/>
                  <a:gd name="T67" fmla="*/ 0 h 844"/>
                  <a:gd name="T68" fmla="*/ 0 w 331"/>
                  <a:gd name="T69" fmla="*/ 0 h 844"/>
                  <a:gd name="T70" fmla="*/ 0 w 331"/>
                  <a:gd name="T71" fmla="*/ 0 h 844"/>
                  <a:gd name="T72" fmla="*/ 0 w 331"/>
                  <a:gd name="T73" fmla="*/ 0 h 844"/>
                  <a:gd name="T74" fmla="*/ 0 w 331"/>
                  <a:gd name="T75" fmla="*/ 0 h 844"/>
                  <a:gd name="T76" fmla="*/ 0 w 331"/>
                  <a:gd name="T77" fmla="*/ 0 h 844"/>
                  <a:gd name="T78" fmla="*/ 0 w 331"/>
                  <a:gd name="T79" fmla="*/ 0 h 844"/>
                  <a:gd name="T80" fmla="*/ 0 w 331"/>
                  <a:gd name="T81" fmla="*/ 0 h 844"/>
                  <a:gd name="T82" fmla="*/ 0 w 331"/>
                  <a:gd name="T83" fmla="*/ 0 h 844"/>
                  <a:gd name="T84" fmla="*/ 0 w 331"/>
                  <a:gd name="T85" fmla="*/ 0 h 844"/>
                  <a:gd name="T86" fmla="*/ 0 w 331"/>
                  <a:gd name="T87" fmla="*/ 0 h 844"/>
                  <a:gd name="T88" fmla="*/ 0 w 331"/>
                  <a:gd name="T89" fmla="*/ 0 h 844"/>
                  <a:gd name="T90" fmla="*/ 0 w 331"/>
                  <a:gd name="T91" fmla="*/ 0 h 844"/>
                  <a:gd name="T92" fmla="*/ 0 w 331"/>
                  <a:gd name="T93" fmla="*/ 0 h 844"/>
                  <a:gd name="T94" fmla="*/ 0 w 331"/>
                  <a:gd name="T95" fmla="*/ 0 h 844"/>
                  <a:gd name="T96" fmla="*/ 0 w 331"/>
                  <a:gd name="T97" fmla="*/ 0 h 8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1" h="844">
                    <a:moveTo>
                      <a:pt x="61" y="35"/>
                    </a:moveTo>
                    <a:lnTo>
                      <a:pt x="91" y="117"/>
                    </a:lnTo>
                    <a:lnTo>
                      <a:pt x="121" y="201"/>
                    </a:lnTo>
                    <a:lnTo>
                      <a:pt x="154" y="283"/>
                    </a:lnTo>
                    <a:lnTo>
                      <a:pt x="184" y="365"/>
                    </a:lnTo>
                    <a:lnTo>
                      <a:pt x="214" y="446"/>
                    </a:lnTo>
                    <a:lnTo>
                      <a:pt x="246" y="528"/>
                    </a:lnTo>
                    <a:lnTo>
                      <a:pt x="276" y="609"/>
                    </a:lnTo>
                    <a:lnTo>
                      <a:pt x="306" y="692"/>
                    </a:lnTo>
                    <a:lnTo>
                      <a:pt x="317" y="727"/>
                    </a:lnTo>
                    <a:lnTo>
                      <a:pt x="322" y="763"/>
                    </a:lnTo>
                    <a:lnTo>
                      <a:pt x="326" y="798"/>
                    </a:lnTo>
                    <a:lnTo>
                      <a:pt x="331" y="831"/>
                    </a:lnTo>
                    <a:lnTo>
                      <a:pt x="320" y="834"/>
                    </a:lnTo>
                    <a:lnTo>
                      <a:pt x="312" y="836"/>
                    </a:lnTo>
                    <a:lnTo>
                      <a:pt x="303" y="839"/>
                    </a:lnTo>
                    <a:lnTo>
                      <a:pt x="292" y="841"/>
                    </a:lnTo>
                    <a:lnTo>
                      <a:pt x="296" y="811"/>
                    </a:lnTo>
                    <a:lnTo>
                      <a:pt x="296" y="779"/>
                    </a:lnTo>
                    <a:lnTo>
                      <a:pt x="296" y="749"/>
                    </a:lnTo>
                    <a:lnTo>
                      <a:pt x="298" y="716"/>
                    </a:lnTo>
                    <a:lnTo>
                      <a:pt x="292" y="710"/>
                    </a:lnTo>
                    <a:lnTo>
                      <a:pt x="292" y="705"/>
                    </a:lnTo>
                    <a:lnTo>
                      <a:pt x="292" y="700"/>
                    </a:lnTo>
                    <a:lnTo>
                      <a:pt x="287" y="694"/>
                    </a:lnTo>
                    <a:lnTo>
                      <a:pt x="282" y="730"/>
                    </a:lnTo>
                    <a:lnTo>
                      <a:pt x="278" y="768"/>
                    </a:lnTo>
                    <a:lnTo>
                      <a:pt x="278" y="804"/>
                    </a:lnTo>
                    <a:lnTo>
                      <a:pt x="276" y="836"/>
                    </a:lnTo>
                    <a:lnTo>
                      <a:pt x="278" y="839"/>
                    </a:lnTo>
                    <a:lnTo>
                      <a:pt x="285" y="841"/>
                    </a:lnTo>
                    <a:lnTo>
                      <a:pt x="287" y="841"/>
                    </a:lnTo>
                    <a:lnTo>
                      <a:pt x="276" y="844"/>
                    </a:lnTo>
                    <a:lnTo>
                      <a:pt x="241" y="758"/>
                    </a:lnTo>
                    <a:lnTo>
                      <a:pt x="205" y="670"/>
                    </a:lnTo>
                    <a:lnTo>
                      <a:pt x="170" y="579"/>
                    </a:lnTo>
                    <a:lnTo>
                      <a:pt x="137" y="493"/>
                    </a:lnTo>
                    <a:lnTo>
                      <a:pt x="101" y="406"/>
                    </a:lnTo>
                    <a:lnTo>
                      <a:pt x="69" y="319"/>
                    </a:lnTo>
                    <a:lnTo>
                      <a:pt x="34" y="231"/>
                    </a:lnTo>
                    <a:lnTo>
                      <a:pt x="0" y="144"/>
                    </a:lnTo>
                    <a:lnTo>
                      <a:pt x="9" y="108"/>
                    </a:lnTo>
                    <a:lnTo>
                      <a:pt x="14" y="71"/>
                    </a:lnTo>
                    <a:lnTo>
                      <a:pt x="20" y="35"/>
                    </a:lnTo>
                    <a:lnTo>
                      <a:pt x="31" y="0"/>
                    </a:lnTo>
                    <a:lnTo>
                      <a:pt x="39" y="5"/>
                    </a:lnTo>
                    <a:lnTo>
                      <a:pt x="48" y="16"/>
                    </a:lnTo>
                    <a:lnTo>
                      <a:pt x="55" y="27"/>
                    </a:lnTo>
                    <a:lnTo>
                      <a:pt x="61" y="35"/>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2" name="Freeform 435">
                <a:extLst>
                  <a:ext uri="{FF2B5EF4-FFF2-40B4-BE49-F238E27FC236}">
                    <a16:creationId xmlns:a16="http://schemas.microsoft.com/office/drawing/2014/main" id="{061B0707-622F-4096-A2C0-E4A1E39BCD78}"/>
                  </a:ext>
                </a:extLst>
              </p:cNvPr>
              <p:cNvSpPr>
                <a:spLocks/>
              </p:cNvSpPr>
              <p:nvPr/>
            </p:nvSpPr>
            <p:spPr bwMode="auto">
              <a:xfrm>
                <a:off x="2951" y="2078"/>
                <a:ext cx="65" cy="57"/>
              </a:xfrm>
              <a:custGeom>
                <a:avLst/>
                <a:gdLst>
                  <a:gd name="T0" fmla="*/ 0 w 261"/>
                  <a:gd name="T1" fmla="*/ 0 h 229"/>
                  <a:gd name="T2" fmla="*/ 0 w 261"/>
                  <a:gd name="T3" fmla="*/ 0 h 229"/>
                  <a:gd name="T4" fmla="*/ 0 w 261"/>
                  <a:gd name="T5" fmla="*/ 0 h 229"/>
                  <a:gd name="T6" fmla="*/ 0 w 261"/>
                  <a:gd name="T7" fmla="*/ 0 h 229"/>
                  <a:gd name="T8" fmla="*/ 0 w 261"/>
                  <a:gd name="T9" fmla="*/ 0 h 229"/>
                  <a:gd name="T10" fmla="*/ 0 w 261"/>
                  <a:gd name="T11" fmla="*/ 0 h 229"/>
                  <a:gd name="T12" fmla="*/ 0 w 261"/>
                  <a:gd name="T13" fmla="*/ 0 h 229"/>
                  <a:gd name="T14" fmla="*/ 0 w 261"/>
                  <a:gd name="T15" fmla="*/ 0 h 229"/>
                  <a:gd name="T16" fmla="*/ 0 w 261"/>
                  <a:gd name="T17" fmla="*/ 0 h 229"/>
                  <a:gd name="T18" fmla="*/ 0 w 261"/>
                  <a:gd name="T19" fmla="*/ 0 h 229"/>
                  <a:gd name="T20" fmla="*/ 0 w 261"/>
                  <a:gd name="T21" fmla="*/ 0 h 229"/>
                  <a:gd name="T22" fmla="*/ 0 w 261"/>
                  <a:gd name="T23" fmla="*/ 0 h 229"/>
                  <a:gd name="T24" fmla="*/ 0 w 261"/>
                  <a:gd name="T25" fmla="*/ 0 h 229"/>
                  <a:gd name="T26" fmla="*/ 0 w 261"/>
                  <a:gd name="T27" fmla="*/ 0 h 229"/>
                  <a:gd name="T28" fmla="*/ 0 w 261"/>
                  <a:gd name="T29" fmla="*/ 0 h 229"/>
                  <a:gd name="T30" fmla="*/ 0 w 261"/>
                  <a:gd name="T31" fmla="*/ 0 h 229"/>
                  <a:gd name="T32" fmla="*/ 0 w 261"/>
                  <a:gd name="T33" fmla="*/ 0 h 229"/>
                  <a:gd name="T34" fmla="*/ 0 w 261"/>
                  <a:gd name="T35" fmla="*/ 0 h 229"/>
                  <a:gd name="T36" fmla="*/ 0 w 261"/>
                  <a:gd name="T37" fmla="*/ 0 h 229"/>
                  <a:gd name="T38" fmla="*/ 0 w 261"/>
                  <a:gd name="T39" fmla="*/ 0 h 229"/>
                  <a:gd name="T40" fmla="*/ 0 w 261"/>
                  <a:gd name="T41" fmla="*/ 0 h 229"/>
                  <a:gd name="T42" fmla="*/ 0 w 261"/>
                  <a:gd name="T43" fmla="*/ 0 h 229"/>
                  <a:gd name="T44" fmla="*/ 0 w 261"/>
                  <a:gd name="T45" fmla="*/ 0 h 229"/>
                  <a:gd name="T46" fmla="*/ 0 w 261"/>
                  <a:gd name="T47" fmla="*/ 0 h 229"/>
                  <a:gd name="T48" fmla="*/ 0 w 261"/>
                  <a:gd name="T49" fmla="*/ 0 h 229"/>
                  <a:gd name="T50" fmla="*/ 0 w 261"/>
                  <a:gd name="T51" fmla="*/ 0 h 229"/>
                  <a:gd name="T52" fmla="*/ 0 w 261"/>
                  <a:gd name="T53" fmla="*/ 0 h 229"/>
                  <a:gd name="T54" fmla="*/ 0 w 261"/>
                  <a:gd name="T55" fmla="*/ 0 h 229"/>
                  <a:gd name="T56" fmla="*/ 0 w 261"/>
                  <a:gd name="T57" fmla="*/ 0 h 229"/>
                  <a:gd name="T58" fmla="*/ 0 w 261"/>
                  <a:gd name="T59" fmla="*/ 0 h 229"/>
                  <a:gd name="T60" fmla="*/ 0 w 261"/>
                  <a:gd name="T61" fmla="*/ 0 h 229"/>
                  <a:gd name="T62" fmla="*/ 0 w 261"/>
                  <a:gd name="T63" fmla="*/ 0 h 229"/>
                  <a:gd name="T64" fmla="*/ 0 w 261"/>
                  <a:gd name="T65" fmla="*/ 0 h 229"/>
                  <a:gd name="T66" fmla="*/ 0 w 261"/>
                  <a:gd name="T67" fmla="*/ 0 h 229"/>
                  <a:gd name="T68" fmla="*/ 0 w 261"/>
                  <a:gd name="T69" fmla="*/ 0 h 229"/>
                  <a:gd name="T70" fmla="*/ 0 w 261"/>
                  <a:gd name="T71" fmla="*/ 0 h 229"/>
                  <a:gd name="T72" fmla="*/ 0 w 261"/>
                  <a:gd name="T73" fmla="*/ 0 h 2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229">
                    <a:moveTo>
                      <a:pt x="261" y="48"/>
                    </a:moveTo>
                    <a:lnTo>
                      <a:pt x="261" y="82"/>
                    </a:lnTo>
                    <a:lnTo>
                      <a:pt x="255" y="112"/>
                    </a:lnTo>
                    <a:lnTo>
                      <a:pt x="239" y="144"/>
                    </a:lnTo>
                    <a:lnTo>
                      <a:pt x="214" y="168"/>
                    </a:lnTo>
                    <a:lnTo>
                      <a:pt x="204" y="177"/>
                    </a:lnTo>
                    <a:lnTo>
                      <a:pt x="196" y="185"/>
                    </a:lnTo>
                    <a:lnTo>
                      <a:pt x="184" y="193"/>
                    </a:lnTo>
                    <a:lnTo>
                      <a:pt x="172" y="201"/>
                    </a:lnTo>
                    <a:lnTo>
                      <a:pt x="161" y="207"/>
                    </a:lnTo>
                    <a:lnTo>
                      <a:pt x="149" y="215"/>
                    </a:lnTo>
                    <a:lnTo>
                      <a:pt x="136" y="220"/>
                    </a:lnTo>
                    <a:lnTo>
                      <a:pt x="124" y="229"/>
                    </a:lnTo>
                    <a:lnTo>
                      <a:pt x="111" y="212"/>
                    </a:lnTo>
                    <a:lnTo>
                      <a:pt x="98" y="195"/>
                    </a:lnTo>
                    <a:lnTo>
                      <a:pt x="84" y="179"/>
                    </a:lnTo>
                    <a:lnTo>
                      <a:pt x="67" y="165"/>
                    </a:lnTo>
                    <a:lnTo>
                      <a:pt x="48" y="152"/>
                    </a:lnTo>
                    <a:lnTo>
                      <a:pt x="32" y="142"/>
                    </a:lnTo>
                    <a:lnTo>
                      <a:pt x="16" y="128"/>
                    </a:lnTo>
                    <a:lnTo>
                      <a:pt x="0" y="114"/>
                    </a:lnTo>
                    <a:lnTo>
                      <a:pt x="2" y="87"/>
                    </a:lnTo>
                    <a:lnTo>
                      <a:pt x="11" y="62"/>
                    </a:lnTo>
                    <a:lnTo>
                      <a:pt x="21" y="38"/>
                    </a:lnTo>
                    <a:lnTo>
                      <a:pt x="35" y="13"/>
                    </a:lnTo>
                    <a:lnTo>
                      <a:pt x="37" y="8"/>
                    </a:lnTo>
                    <a:lnTo>
                      <a:pt x="35" y="5"/>
                    </a:lnTo>
                    <a:lnTo>
                      <a:pt x="32" y="2"/>
                    </a:lnTo>
                    <a:lnTo>
                      <a:pt x="30" y="0"/>
                    </a:lnTo>
                    <a:lnTo>
                      <a:pt x="60" y="5"/>
                    </a:lnTo>
                    <a:lnTo>
                      <a:pt x="89" y="11"/>
                    </a:lnTo>
                    <a:lnTo>
                      <a:pt x="119" y="16"/>
                    </a:lnTo>
                    <a:lnTo>
                      <a:pt x="149" y="18"/>
                    </a:lnTo>
                    <a:lnTo>
                      <a:pt x="177" y="27"/>
                    </a:lnTo>
                    <a:lnTo>
                      <a:pt x="207" y="32"/>
                    </a:lnTo>
                    <a:lnTo>
                      <a:pt x="234" y="41"/>
                    </a:lnTo>
                    <a:lnTo>
                      <a:pt x="261" y="4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3" name="Freeform 436">
                <a:extLst>
                  <a:ext uri="{FF2B5EF4-FFF2-40B4-BE49-F238E27FC236}">
                    <a16:creationId xmlns:a16="http://schemas.microsoft.com/office/drawing/2014/main" id="{1F2216B5-BF20-45DE-9A0F-0F086528831F}"/>
                  </a:ext>
                </a:extLst>
              </p:cNvPr>
              <p:cNvSpPr>
                <a:spLocks/>
              </p:cNvSpPr>
              <p:nvPr/>
            </p:nvSpPr>
            <p:spPr bwMode="auto">
              <a:xfrm>
                <a:off x="2727" y="2079"/>
                <a:ext cx="81" cy="175"/>
              </a:xfrm>
              <a:custGeom>
                <a:avLst/>
                <a:gdLst>
                  <a:gd name="T0" fmla="*/ 0 w 324"/>
                  <a:gd name="T1" fmla="*/ 0 h 700"/>
                  <a:gd name="T2" fmla="*/ 0 w 324"/>
                  <a:gd name="T3" fmla="*/ 0 h 700"/>
                  <a:gd name="T4" fmla="*/ 0 w 324"/>
                  <a:gd name="T5" fmla="*/ 0 h 700"/>
                  <a:gd name="T6" fmla="*/ 0 w 324"/>
                  <a:gd name="T7" fmla="*/ 0 h 700"/>
                  <a:gd name="T8" fmla="*/ 0 w 324"/>
                  <a:gd name="T9" fmla="*/ 0 h 700"/>
                  <a:gd name="T10" fmla="*/ 0 w 324"/>
                  <a:gd name="T11" fmla="*/ 0 h 700"/>
                  <a:gd name="T12" fmla="*/ 0 w 324"/>
                  <a:gd name="T13" fmla="*/ 0 h 700"/>
                  <a:gd name="T14" fmla="*/ 0 w 324"/>
                  <a:gd name="T15" fmla="*/ 0 h 700"/>
                  <a:gd name="T16" fmla="*/ 0 w 324"/>
                  <a:gd name="T17" fmla="*/ 0 h 700"/>
                  <a:gd name="T18" fmla="*/ 0 w 324"/>
                  <a:gd name="T19" fmla="*/ 0 h 700"/>
                  <a:gd name="T20" fmla="*/ 0 w 324"/>
                  <a:gd name="T21" fmla="*/ 0 h 700"/>
                  <a:gd name="T22" fmla="*/ 0 w 324"/>
                  <a:gd name="T23" fmla="*/ 0 h 700"/>
                  <a:gd name="T24" fmla="*/ 0 w 324"/>
                  <a:gd name="T25" fmla="*/ 0 h 700"/>
                  <a:gd name="T26" fmla="*/ 0 w 324"/>
                  <a:gd name="T27" fmla="*/ 0 h 700"/>
                  <a:gd name="T28" fmla="*/ 0 w 324"/>
                  <a:gd name="T29" fmla="*/ 0 h 700"/>
                  <a:gd name="T30" fmla="*/ 0 w 324"/>
                  <a:gd name="T31" fmla="*/ 0 h 700"/>
                  <a:gd name="T32" fmla="*/ 0 w 324"/>
                  <a:gd name="T33" fmla="*/ 0 h 700"/>
                  <a:gd name="T34" fmla="*/ 0 w 324"/>
                  <a:gd name="T35" fmla="*/ 0 h 700"/>
                  <a:gd name="T36" fmla="*/ 0 w 324"/>
                  <a:gd name="T37" fmla="*/ 0 h 700"/>
                  <a:gd name="T38" fmla="*/ 0 w 324"/>
                  <a:gd name="T39" fmla="*/ 0 h 700"/>
                  <a:gd name="T40" fmla="*/ 0 w 324"/>
                  <a:gd name="T41" fmla="*/ 0 h 700"/>
                  <a:gd name="T42" fmla="*/ 0 w 324"/>
                  <a:gd name="T43" fmla="*/ 0 h 700"/>
                  <a:gd name="T44" fmla="*/ 0 w 324"/>
                  <a:gd name="T45" fmla="*/ 0 h 700"/>
                  <a:gd name="T46" fmla="*/ 0 w 324"/>
                  <a:gd name="T47" fmla="*/ 0 h 700"/>
                  <a:gd name="T48" fmla="*/ 0 w 324"/>
                  <a:gd name="T49" fmla="*/ 0 h 700"/>
                  <a:gd name="T50" fmla="*/ 0 w 324"/>
                  <a:gd name="T51" fmla="*/ 0 h 700"/>
                  <a:gd name="T52" fmla="*/ 0 w 324"/>
                  <a:gd name="T53" fmla="*/ 0 h 700"/>
                  <a:gd name="T54" fmla="*/ 0 w 324"/>
                  <a:gd name="T55" fmla="*/ 0 h 700"/>
                  <a:gd name="T56" fmla="*/ 0 w 324"/>
                  <a:gd name="T57" fmla="*/ 0 h 700"/>
                  <a:gd name="T58" fmla="*/ 0 w 324"/>
                  <a:gd name="T59" fmla="*/ 0 h 700"/>
                  <a:gd name="T60" fmla="*/ 0 w 324"/>
                  <a:gd name="T61" fmla="*/ 0 h 700"/>
                  <a:gd name="T62" fmla="*/ 0 w 324"/>
                  <a:gd name="T63" fmla="*/ 0 h 700"/>
                  <a:gd name="T64" fmla="*/ 0 w 324"/>
                  <a:gd name="T65" fmla="*/ 0 h 700"/>
                  <a:gd name="T66" fmla="*/ 0 w 324"/>
                  <a:gd name="T67" fmla="*/ 0 h 700"/>
                  <a:gd name="T68" fmla="*/ 0 w 324"/>
                  <a:gd name="T69" fmla="*/ 0 h 7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4" h="700">
                    <a:moveTo>
                      <a:pt x="315" y="574"/>
                    </a:moveTo>
                    <a:lnTo>
                      <a:pt x="324" y="581"/>
                    </a:lnTo>
                    <a:lnTo>
                      <a:pt x="324" y="592"/>
                    </a:lnTo>
                    <a:lnTo>
                      <a:pt x="321" y="602"/>
                    </a:lnTo>
                    <a:lnTo>
                      <a:pt x="324" y="616"/>
                    </a:lnTo>
                    <a:lnTo>
                      <a:pt x="321" y="700"/>
                    </a:lnTo>
                    <a:lnTo>
                      <a:pt x="310" y="670"/>
                    </a:lnTo>
                    <a:lnTo>
                      <a:pt x="294" y="640"/>
                    </a:lnTo>
                    <a:lnTo>
                      <a:pt x="275" y="611"/>
                    </a:lnTo>
                    <a:lnTo>
                      <a:pt x="255" y="581"/>
                    </a:lnTo>
                    <a:lnTo>
                      <a:pt x="253" y="581"/>
                    </a:lnTo>
                    <a:lnTo>
                      <a:pt x="248" y="578"/>
                    </a:lnTo>
                    <a:lnTo>
                      <a:pt x="245" y="572"/>
                    </a:lnTo>
                    <a:lnTo>
                      <a:pt x="239" y="569"/>
                    </a:lnTo>
                    <a:lnTo>
                      <a:pt x="209" y="504"/>
                    </a:lnTo>
                    <a:lnTo>
                      <a:pt x="179" y="439"/>
                    </a:lnTo>
                    <a:lnTo>
                      <a:pt x="149" y="374"/>
                    </a:lnTo>
                    <a:lnTo>
                      <a:pt x="119" y="308"/>
                    </a:lnTo>
                    <a:lnTo>
                      <a:pt x="89" y="243"/>
                    </a:lnTo>
                    <a:lnTo>
                      <a:pt x="59" y="174"/>
                    </a:lnTo>
                    <a:lnTo>
                      <a:pt x="29" y="109"/>
                    </a:lnTo>
                    <a:lnTo>
                      <a:pt x="0" y="41"/>
                    </a:lnTo>
                    <a:lnTo>
                      <a:pt x="7" y="43"/>
                    </a:lnTo>
                    <a:lnTo>
                      <a:pt x="16" y="43"/>
                    </a:lnTo>
                    <a:lnTo>
                      <a:pt x="18" y="43"/>
                    </a:lnTo>
                    <a:lnTo>
                      <a:pt x="24" y="38"/>
                    </a:lnTo>
                    <a:lnTo>
                      <a:pt x="29" y="0"/>
                    </a:lnTo>
                    <a:lnTo>
                      <a:pt x="68" y="71"/>
                    </a:lnTo>
                    <a:lnTo>
                      <a:pt x="103" y="142"/>
                    </a:lnTo>
                    <a:lnTo>
                      <a:pt x="138" y="213"/>
                    </a:lnTo>
                    <a:lnTo>
                      <a:pt x="174" y="284"/>
                    </a:lnTo>
                    <a:lnTo>
                      <a:pt x="209" y="357"/>
                    </a:lnTo>
                    <a:lnTo>
                      <a:pt x="245" y="427"/>
                    </a:lnTo>
                    <a:lnTo>
                      <a:pt x="280" y="501"/>
                    </a:lnTo>
                    <a:lnTo>
                      <a:pt x="315" y="574"/>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4" name="Freeform 437">
                <a:extLst>
                  <a:ext uri="{FF2B5EF4-FFF2-40B4-BE49-F238E27FC236}">
                    <a16:creationId xmlns:a16="http://schemas.microsoft.com/office/drawing/2014/main" id="{CEA02AF2-6E51-4E1C-9469-03DEF7EC491D}"/>
                  </a:ext>
                </a:extLst>
              </p:cNvPr>
              <p:cNvSpPr>
                <a:spLocks/>
              </p:cNvSpPr>
              <p:nvPr/>
            </p:nvSpPr>
            <p:spPr bwMode="auto">
              <a:xfrm>
                <a:off x="2843" y="2091"/>
                <a:ext cx="8" cy="7"/>
              </a:xfrm>
              <a:custGeom>
                <a:avLst/>
                <a:gdLst>
                  <a:gd name="T0" fmla="*/ 0 w 36"/>
                  <a:gd name="T1" fmla="*/ 0 h 30"/>
                  <a:gd name="T2" fmla="*/ 0 w 36"/>
                  <a:gd name="T3" fmla="*/ 0 h 30"/>
                  <a:gd name="T4" fmla="*/ 0 w 36"/>
                  <a:gd name="T5" fmla="*/ 0 h 30"/>
                  <a:gd name="T6" fmla="*/ 0 w 36"/>
                  <a:gd name="T7" fmla="*/ 0 h 30"/>
                  <a:gd name="T8" fmla="*/ 0 w 36"/>
                  <a:gd name="T9" fmla="*/ 0 h 30"/>
                  <a:gd name="T10" fmla="*/ 0 w 36"/>
                  <a:gd name="T11" fmla="*/ 0 h 30"/>
                  <a:gd name="T12" fmla="*/ 0 w 36"/>
                  <a:gd name="T13" fmla="*/ 0 h 30"/>
                  <a:gd name="T14" fmla="*/ 0 w 36"/>
                  <a:gd name="T15" fmla="*/ 0 h 30"/>
                  <a:gd name="T16" fmla="*/ 0 w 36"/>
                  <a:gd name="T17" fmla="*/ 0 h 30"/>
                  <a:gd name="T18" fmla="*/ 0 w 36"/>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30">
                    <a:moveTo>
                      <a:pt x="36" y="19"/>
                    </a:moveTo>
                    <a:lnTo>
                      <a:pt x="6" y="30"/>
                    </a:lnTo>
                    <a:lnTo>
                      <a:pt x="2" y="22"/>
                    </a:lnTo>
                    <a:lnTo>
                      <a:pt x="2" y="14"/>
                    </a:lnTo>
                    <a:lnTo>
                      <a:pt x="0" y="5"/>
                    </a:lnTo>
                    <a:lnTo>
                      <a:pt x="6" y="0"/>
                    </a:lnTo>
                    <a:lnTo>
                      <a:pt x="14" y="5"/>
                    </a:lnTo>
                    <a:lnTo>
                      <a:pt x="22" y="8"/>
                    </a:lnTo>
                    <a:lnTo>
                      <a:pt x="30" y="14"/>
                    </a:lnTo>
                    <a:lnTo>
                      <a:pt x="36" y="19"/>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5" name="Freeform 438">
                <a:extLst>
                  <a:ext uri="{FF2B5EF4-FFF2-40B4-BE49-F238E27FC236}">
                    <a16:creationId xmlns:a16="http://schemas.microsoft.com/office/drawing/2014/main" id="{09552B4D-8FE7-4A69-B3A5-2937831F24AC}"/>
                  </a:ext>
                </a:extLst>
              </p:cNvPr>
              <p:cNvSpPr>
                <a:spLocks/>
              </p:cNvSpPr>
              <p:nvPr/>
            </p:nvSpPr>
            <p:spPr bwMode="auto">
              <a:xfrm>
                <a:off x="2672" y="2096"/>
                <a:ext cx="103" cy="179"/>
              </a:xfrm>
              <a:custGeom>
                <a:avLst/>
                <a:gdLst>
                  <a:gd name="T0" fmla="*/ 0 w 411"/>
                  <a:gd name="T1" fmla="*/ 0 h 717"/>
                  <a:gd name="T2" fmla="*/ 0 w 411"/>
                  <a:gd name="T3" fmla="*/ 0 h 717"/>
                  <a:gd name="T4" fmla="*/ 0 w 411"/>
                  <a:gd name="T5" fmla="*/ 0 h 717"/>
                  <a:gd name="T6" fmla="*/ 0 w 411"/>
                  <a:gd name="T7" fmla="*/ 0 h 717"/>
                  <a:gd name="T8" fmla="*/ 0 w 411"/>
                  <a:gd name="T9" fmla="*/ 0 h 717"/>
                  <a:gd name="T10" fmla="*/ 0 w 411"/>
                  <a:gd name="T11" fmla="*/ 0 h 717"/>
                  <a:gd name="T12" fmla="*/ 0 w 411"/>
                  <a:gd name="T13" fmla="*/ 0 h 717"/>
                  <a:gd name="T14" fmla="*/ 0 w 411"/>
                  <a:gd name="T15" fmla="*/ 0 h 717"/>
                  <a:gd name="T16" fmla="*/ 0 w 411"/>
                  <a:gd name="T17" fmla="*/ 0 h 717"/>
                  <a:gd name="T18" fmla="*/ 0 w 411"/>
                  <a:gd name="T19" fmla="*/ 0 h 717"/>
                  <a:gd name="T20" fmla="*/ 0 w 411"/>
                  <a:gd name="T21" fmla="*/ 0 h 717"/>
                  <a:gd name="T22" fmla="*/ 0 w 411"/>
                  <a:gd name="T23" fmla="*/ 0 h 717"/>
                  <a:gd name="T24" fmla="*/ 0 w 411"/>
                  <a:gd name="T25" fmla="*/ 0 h 717"/>
                  <a:gd name="T26" fmla="*/ 0 w 411"/>
                  <a:gd name="T27" fmla="*/ 0 h 717"/>
                  <a:gd name="T28" fmla="*/ 0 w 411"/>
                  <a:gd name="T29" fmla="*/ 0 h 717"/>
                  <a:gd name="T30" fmla="*/ 0 w 411"/>
                  <a:gd name="T31" fmla="*/ 0 h 717"/>
                  <a:gd name="T32" fmla="*/ 0 w 411"/>
                  <a:gd name="T33" fmla="*/ 0 h 717"/>
                  <a:gd name="T34" fmla="*/ 0 w 411"/>
                  <a:gd name="T35" fmla="*/ 0 h 717"/>
                  <a:gd name="T36" fmla="*/ 0 w 411"/>
                  <a:gd name="T37" fmla="*/ 0 h 717"/>
                  <a:gd name="T38" fmla="*/ 0 w 411"/>
                  <a:gd name="T39" fmla="*/ 0 h 717"/>
                  <a:gd name="T40" fmla="*/ 0 w 411"/>
                  <a:gd name="T41" fmla="*/ 0 h 717"/>
                  <a:gd name="T42" fmla="*/ 0 w 411"/>
                  <a:gd name="T43" fmla="*/ 0 h 717"/>
                  <a:gd name="T44" fmla="*/ 0 w 411"/>
                  <a:gd name="T45" fmla="*/ 0 h 717"/>
                  <a:gd name="T46" fmla="*/ 0 w 411"/>
                  <a:gd name="T47" fmla="*/ 0 h 717"/>
                  <a:gd name="T48" fmla="*/ 0 w 411"/>
                  <a:gd name="T49" fmla="*/ 0 h 717"/>
                  <a:gd name="T50" fmla="*/ 0 w 411"/>
                  <a:gd name="T51" fmla="*/ 0 h 717"/>
                  <a:gd name="T52" fmla="*/ 0 w 411"/>
                  <a:gd name="T53" fmla="*/ 0 h 717"/>
                  <a:gd name="T54" fmla="*/ 0 w 411"/>
                  <a:gd name="T55" fmla="*/ 0 h 717"/>
                  <a:gd name="T56" fmla="*/ 0 w 411"/>
                  <a:gd name="T57" fmla="*/ 0 h 717"/>
                  <a:gd name="T58" fmla="*/ 0 w 411"/>
                  <a:gd name="T59" fmla="*/ 0 h 717"/>
                  <a:gd name="T60" fmla="*/ 0 w 411"/>
                  <a:gd name="T61" fmla="*/ 0 h 717"/>
                  <a:gd name="T62" fmla="*/ 0 w 411"/>
                  <a:gd name="T63" fmla="*/ 0 h 717"/>
                  <a:gd name="T64" fmla="*/ 0 w 411"/>
                  <a:gd name="T65" fmla="*/ 0 h 717"/>
                  <a:gd name="T66" fmla="*/ 0 w 411"/>
                  <a:gd name="T67" fmla="*/ 0 h 717"/>
                  <a:gd name="T68" fmla="*/ 0 w 411"/>
                  <a:gd name="T69" fmla="*/ 0 h 717"/>
                  <a:gd name="T70" fmla="*/ 0 w 411"/>
                  <a:gd name="T71" fmla="*/ 0 h 717"/>
                  <a:gd name="T72" fmla="*/ 0 w 411"/>
                  <a:gd name="T73" fmla="*/ 0 h 717"/>
                  <a:gd name="T74" fmla="*/ 0 w 411"/>
                  <a:gd name="T75" fmla="*/ 0 h 7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11" h="717">
                    <a:moveTo>
                      <a:pt x="405" y="679"/>
                    </a:moveTo>
                    <a:lnTo>
                      <a:pt x="405" y="681"/>
                    </a:lnTo>
                    <a:lnTo>
                      <a:pt x="405" y="685"/>
                    </a:lnTo>
                    <a:lnTo>
                      <a:pt x="409" y="687"/>
                    </a:lnTo>
                    <a:lnTo>
                      <a:pt x="411" y="687"/>
                    </a:lnTo>
                    <a:lnTo>
                      <a:pt x="389" y="692"/>
                    </a:lnTo>
                    <a:lnTo>
                      <a:pt x="370" y="697"/>
                    </a:lnTo>
                    <a:lnTo>
                      <a:pt x="349" y="701"/>
                    </a:lnTo>
                    <a:lnTo>
                      <a:pt x="329" y="706"/>
                    </a:lnTo>
                    <a:lnTo>
                      <a:pt x="308" y="708"/>
                    </a:lnTo>
                    <a:lnTo>
                      <a:pt x="289" y="711"/>
                    </a:lnTo>
                    <a:lnTo>
                      <a:pt x="269" y="715"/>
                    </a:lnTo>
                    <a:lnTo>
                      <a:pt x="250" y="717"/>
                    </a:lnTo>
                    <a:lnTo>
                      <a:pt x="245" y="690"/>
                    </a:lnTo>
                    <a:lnTo>
                      <a:pt x="242" y="662"/>
                    </a:lnTo>
                    <a:lnTo>
                      <a:pt x="239" y="637"/>
                    </a:lnTo>
                    <a:lnTo>
                      <a:pt x="237" y="614"/>
                    </a:lnTo>
                    <a:lnTo>
                      <a:pt x="248" y="616"/>
                    </a:lnTo>
                    <a:lnTo>
                      <a:pt x="258" y="619"/>
                    </a:lnTo>
                    <a:lnTo>
                      <a:pt x="269" y="619"/>
                    </a:lnTo>
                    <a:lnTo>
                      <a:pt x="280" y="619"/>
                    </a:lnTo>
                    <a:lnTo>
                      <a:pt x="292" y="619"/>
                    </a:lnTo>
                    <a:lnTo>
                      <a:pt x="302" y="616"/>
                    </a:lnTo>
                    <a:lnTo>
                      <a:pt x="313" y="614"/>
                    </a:lnTo>
                    <a:lnTo>
                      <a:pt x="324" y="607"/>
                    </a:lnTo>
                    <a:lnTo>
                      <a:pt x="329" y="597"/>
                    </a:lnTo>
                    <a:lnTo>
                      <a:pt x="329" y="584"/>
                    </a:lnTo>
                    <a:lnTo>
                      <a:pt x="329" y="570"/>
                    </a:lnTo>
                    <a:lnTo>
                      <a:pt x="327" y="559"/>
                    </a:lnTo>
                    <a:lnTo>
                      <a:pt x="319" y="550"/>
                    </a:lnTo>
                    <a:lnTo>
                      <a:pt x="310" y="545"/>
                    </a:lnTo>
                    <a:lnTo>
                      <a:pt x="302" y="540"/>
                    </a:lnTo>
                    <a:lnTo>
                      <a:pt x="292" y="536"/>
                    </a:lnTo>
                    <a:lnTo>
                      <a:pt x="280" y="534"/>
                    </a:lnTo>
                    <a:lnTo>
                      <a:pt x="267" y="534"/>
                    </a:lnTo>
                    <a:lnTo>
                      <a:pt x="256" y="534"/>
                    </a:lnTo>
                    <a:lnTo>
                      <a:pt x="245" y="536"/>
                    </a:lnTo>
                    <a:lnTo>
                      <a:pt x="226" y="543"/>
                    </a:lnTo>
                    <a:lnTo>
                      <a:pt x="207" y="496"/>
                    </a:lnTo>
                    <a:lnTo>
                      <a:pt x="185" y="453"/>
                    </a:lnTo>
                    <a:lnTo>
                      <a:pt x="166" y="407"/>
                    </a:lnTo>
                    <a:lnTo>
                      <a:pt x="147" y="359"/>
                    </a:lnTo>
                    <a:lnTo>
                      <a:pt x="125" y="313"/>
                    </a:lnTo>
                    <a:lnTo>
                      <a:pt x="106" y="264"/>
                    </a:lnTo>
                    <a:lnTo>
                      <a:pt x="85" y="218"/>
                    </a:lnTo>
                    <a:lnTo>
                      <a:pt x="65" y="172"/>
                    </a:lnTo>
                    <a:lnTo>
                      <a:pt x="76" y="170"/>
                    </a:lnTo>
                    <a:lnTo>
                      <a:pt x="90" y="170"/>
                    </a:lnTo>
                    <a:lnTo>
                      <a:pt x="101" y="170"/>
                    </a:lnTo>
                    <a:lnTo>
                      <a:pt x="111" y="166"/>
                    </a:lnTo>
                    <a:lnTo>
                      <a:pt x="125" y="163"/>
                    </a:lnTo>
                    <a:lnTo>
                      <a:pt x="136" y="161"/>
                    </a:lnTo>
                    <a:lnTo>
                      <a:pt x="144" y="156"/>
                    </a:lnTo>
                    <a:lnTo>
                      <a:pt x="155" y="147"/>
                    </a:lnTo>
                    <a:lnTo>
                      <a:pt x="152" y="134"/>
                    </a:lnTo>
                    <a:lnTo>
                      <a:pt x="147" y="120"/>
                    </a:lnTo>
                    <a:lnTo>
                      <a:pt x="141" y="109"/>
                    </a:lnTo>
                    <a:lnTo>
                      <a:pt x="131" y="95"/>
                    </a:lnTo>
                    <a:lnTo>
                      <a:pt x="120" y="92"/>
                    </a:lnTo>
                    <a:lnTo>
                      <a:pt x="106" y="92"/>
                    </a:lnTo>
                    <a:lnTo>
                      <a:pt x="95" y="92"/>
                    </a:lnTo>
                    <a:lnTo>
                      <a:pt x="81" y="92"/>
                    </a:lnTo>
                    <a:lnTo>
                      <a:pt x="71" y="95"/>
                    </a:lnTo>
                    <a:lnTo>
                      <a:pt x="60" y="99"/>
                    </a:lnTo>
                    <a:lnTo>
                      <a:pt x="49" y="101"/>
                    </a:lnTo>
                    <a:lnTo>
                      <a:pt x="41" y="106"/>
                    </a:lnTo>
                    <a:lnTo>
                      <a:pt x="41" y="112"/>
                    </a:lnTo>
                    <a:lnTo>
                      <a:pt x="0" y="16"/>
                    </a:lnTo>
                    <a:lnTo>
                      <a:pt x="14" y="14"/>
                    </a:lnTo>
                    <a:lnTo>
                      <a:pt x="27" y="11"/>
                    </a:lnTo>
                    <a:lnTo>
                      <a:pt x="43" y="9"/>
                    </a:lnTo>
                    <a:lnTo>
                      <a:pt x="57" y="5"/>
                    </a:lnTo>
                    <a:lnTo>
                      <a:pt x="73" y="5"/>
                    </a:lnTo>
                    <a:lnTo>
                      <a:pt x="90" y="3"/>
                    </a:lnTo>
                    <a:lnTo>
                      <a:pt x="103" y="3"/>
                    </a:lnTo>
                    <a:lnTo>
                      <a:pt x="120" y="0"/>
                    </a:lnTo>
                    <a:lnTo>
                      <a:pt x="405" y="679"/>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6" name="Freeform 439">
                <a:extLst>
                  <a:ext uri="{FF2B5EF4-FFF2-40B4-BE49-F238E27FC236}">
                    <a16:creationId xmlns:a16="http://schemas.microsoft.com/office/drawing/2014/main" id="{E0917F68-CF7B-4C7B-8BC0-7923F70FBE74}"/>
                  </a:ext>
                </a:extLst>
              </p:cNvPr>
              <p:cNvSpPr>
                <a:spLocks/>
              </p:cNvSpPr>
              <p:nvPr/>
            </p:nvSpPr>
            <p:spPr bwMode="auto">
              <a:xfrm>
                <a:off x="2847" y="2099"/>
                <a:ext cx="35" cy="6"/>
              </a:xfrm>
              <a:custGeom>
                <a:avLst/>
                <a:gdLst>
                  <a:gd name="T0" fmla="*/ 0 w 138"/>
                  <a:gd name="T1" fmla="*/ 0 h 21"/>
                  <a:gd name="T2" fmla="*/ 0 w 138"/>
                  <a:gd name="T3" fmla="*/ 0 h 21"/>
                  <a:gd name="T4" fmla="*/ 0 w 138"/>
                  <a:gd name="T5" fmla="*/ 0 h 21"/>
                  <a:gd name="T6" fmla="*/ 0 w 138"/>
                  <a:gd name="T7" fmla="*/ 0 h 21"/>
                  <a:gd name="T8" fmla="*/ 0 w 138"/>
                  <a:gd name="T9" fmla="*/ 0 h 21"/>
                  <a:gd name="T10" fmla="*/ 0 w 138"/>
                  <a:gd name="T11" fmla="*/ 0 h 21"/>
                  <a:gd name="T12" fmla="*/ 0 w 138"/>
                  <a:gd name="T13" fmla="*/ 0 h 21"/>
                  <a:gd name="T14" fmla="*/ 0 w 138"/>
                  <a:gd name="T15" fmla="*/ 0 h 21"/>
                  <a:gd name="T16" fmla="*/ 0 w 138"/>
                  <a:gd name="T17" fmla="*/ 0 h 21"/>
                  <a:gd name="T18" fmla="*/ 0 w 138"/>
                  <a:gd name="T19" fmla="*/ 0 h 21"/>
                  <a:gd name="T20" fmla="*/ 0 w 138"/>
                  <a:gd name="T21" fmla="*/ 0 h 21"/>
                  <a:gd name="T22" fmla="*/ 0 w 138"/>
                  <a:gd name="T23" fmla="*/ 0 h 21"/>
                  <a:gd name="T24" fmla="*/ 0 w 138"/>
                  <a:gd name="T25" fmla="*/ 0 h 21"/>
                  <a:gd name="T26" fmla="*/ 0 w 138"/>
                  <a:gd name="T27" fmla="*/ 0 h 21"/>
                  <a:gd name="T28" fmla="*/ 0 w 138"/>
                  <a:gd name="T29" fmla="*/ 0 h 21"/>
                  <a:gd name="T30" fmla="*/ 0 w 138"/>
                  <a:gd name="T31" fmla="*/ 0 h 21"/>
                  <a:gd name="T32" fmla="*/ 0 w 138"/>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8" h="21">
                    <a:moveTo>
                      <a:pt x="0" y="13"/>
                    </a:moveTo>
                    <a:lnTo>
                      <a:pt x="16" y="5"/>
                    </a:lnTo>
                    <a:lnTo>
                      <a:pt x="35" y="0"/>
                    </a:lnTo>
                    <a:lnTo>
                      <a:pt x="51" y="0"/>
                    </a:lnTo>
                    <a:lnTo>
                      <a:pt x="70" y="2"/>
                    </a:lnTo>
                    <a:lnTo>
                      <a:pt x="87" y="7"/>
                    </a:lnTo>
                    <a:lnTo>
                      <a:pt x="106" y="13"/>
                    </a:lnTo>
                    <a:lnTo>
                      <a:pt x="122" y="19"/>
                    </a:lnTo>
                    <a:lnTo>
                      <a:pt x="138" y="21"/>
                    </a:lnTo>
                    <a:lnTo>
                      <a:pt x="133" y="21"/>
                    </a:lnTo>
                    <a:lnTo>
                      <a:pt x="122" y="21"/>
                    </a:lnTo>
                    <a:lnTo>
                      <a:pt x="106" y="19"/>
                    </a:lnTo>
                    <a:lnTo>
                      <a:pt x="83" y="16"/>
                    </a:lnTo>
                    <a:lnTo>
                      <a:pt x="62" y="16"/>
                    </a:lnTo>
                    <a:lnTo>
                      <a:pt x="37" y="13"/>
                    </a:lnTo>
                    <a:lnTo>
                      <a:pt x="16" y="13"/>
                    </a:lnTo>
                    <a:lnTo>
                      <a:pt x="0" y="13"/>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7" name="Freeform 440">
                <a:extLst>
                  <a:ext uri="{FF2B5EF4-FFF2-40B4-BE49-F238E27FC236}">
                    <a16:creationId xmlns:a16="http://schemas.microsoft.com/office/drawing/2014/main" id="{A7D54FF3-64EE-4282-A7BA-FCA81CD5D25F}"/>
                  </a:ext>
                </a:extLst>
              </p:cNvPr>
              <p:cNvSpPr>
                <a:spLocks/>
              </p:cNvSpPr>
              <p:nvPr/>
            </p:nvSpPr>
            <p:spPr bwMode="auto">
              <a:xfrm>
                <a:off x="2637" y="2100"/>
                <a:ext cx="78" cy="180"/>
              </a:xfrm>
              <a:custGeom>
                <a:avLst/>
                <a:gdLst>
                  <a:gd name="T0" fmla="*/ 0 w 312"/>
                  <a:gd name="T1" fmla="*/ 0 h 722"/>
                  <a:gd name="T2" fmla="*/ 0 w 312"/>
                  <a:gd name="T3" fmla="*/ 0 h 722"/>
                  <a:gd name="T4" fmla="*/ 0 w 312"/>
                  <a:gd name="T5" fmla="*/ 0 h 722"/>
                  <a:gd name="T6" fmla="*/ 0 w 312"/>
                  <a:gd name="T7" fmla="*/ 0 h 722"/>
                  <a:gd name="T8" fmla="*/ 0 w 312"/>
                  <a:gd name="T9" fmla="*/ 0 h 722"/>
                  <a:gd name="T10" fmla="*/ 0 w 312"/>
                  <a:gd name="T11" fmla="*/ 0 h 722"/>
                  <a:gd name="T12" fmla="*/ 0 w 312"/>
                  <a:gd name="T13" fmla="*/ 0 h 722"/>
                  <a:gd name="T14" fmla="*/ 0 w 312"/>
                  <a:gd name="T15" fmla="*/ 0 h 722"/>
                  <a:gd name="T16" fmla="*/ 0 w 312"/>
                  <a:gd name="T17" fmla="*/ 0 h 722"/>
                  <a:gd name="T18" fmla="*/ 0 w 312"/>
                  <a:gd name="T19" fmla="*/ 0 h 722"/>
                  <a:gd name="T20" fmla="*/ 0 w 312"/>
                  <a:gd name="T21" fmla="*/ 0 h 722"/>
                  <a:gd name="T22" fmla="*/ 0 w 312"/>
                  <a:gd name="T23" fmla="*/ 0 h 722"/>
                  <a:gd name="T24" fmla="*/ 0 w 312"/>
                  <a:gd name="T25" fmla="*/ 0 h 722"/>
                  <a:gd name="T26" fmla="*/ 0 w 312"/>
                  <a:gd name="T27" fmla="*/ 0 h 722"/>
                  <a:gd name="T28" fmla="*/ 0 w 312"/>
                  <a:gd name="T29" fmla="*/ 0 h 722"/>
                  <a:gd name="T30" fmla="*/ 0 w 312"/>
                  <a:gd name="T31" fmla="*/ 0 h 722"/>
                  <a:gd name="T32" fmla="*/ 0 w 312"/>
                  <a:gd name="T33" fmla="*/ 0 h 722"/>
                  <a:gd name="T34" fmla="*/ 0 w 312"/>
                  <a:gd name="T35" fmla="*/ 0 h 722"/>
                  <a:gd name="T36" fmla="*/ 0 w 312"/>
                  <a:gd name="T37" fmla="*/ 0 h 722"/>
                  <a:gd name="T38" fmla="*/ 0 w 312"/>
                  <a:gd name="T39" fmla="*/ 0 h 722"/>
                  <a:gd name="T40" fmla="*/ 0 w 312"/>
                  <a:gd name="T41" fmla="*/ 0 h 722"/>
                  <a:gd name="T42" fmla="*/ 0 w 312"/>
                  <a:gd name="T43" fmla="*/ 0 h 722"/>
                  <a:gd name="T44" fmla="*/ 0 w 312"/>
                  <a:gd name="T45" fmla="*/ 0 h 722"/>
                  <a:gd name="T46" fmla="*/ 0 w 312"/>
                  <a:gd name="T47" fmla="*/ 0 h 722"/>
                  <a:gd name="T48" fmla="*/ 0 w 312"/>
                  <a:gd name="T49" fmla="*/ 0 h 722"/>
                  <a:gd name="T50" fmla="*/ 0 w 312"/>
                  <a:gd name="T51" fmla="*/ 0 h 722"/>
                  <a:gd name="T52" fmla="*/ 0 w 312"/>
                  <a:gd name="T53" fmla="*/ 0 h 722"/>
                  <a:gd name="T54" fmla="*/ 0 w 312"/>
                  <a:gd name="T55" fmla="*/ 0 h 722"/>
                  <a:gd name="T56" fmla="*/ 0 w 312"/>
                  <a:gd name="T57" fmla="*/ 0 h 7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2" h="722">
                    <a:moveTo>
                      <a:pt x="34" y="5"/>
                    </a:moveTo>
                    <a:lnTo>
                      <a:pt x="66" y="93"/>
                    </a:lnTo>
                    <a:lnTo>
                      <a:pt x="101" y="184"/>
                    </a:lnTo>
                    <a:lnTo>
                      <a:pt x="137" y="270"/>
                    </a:lnTo>
                    <a:lnTo>
                      <a:pt x="172" y="357"/>
                    </a:lnTo>
                    <a:lnTo>
                      <a:pt x="205" y="448"/>
                    </a:lnTo>
                    <a:lnTo>
                      <a:pt x="241" y="534"/>
                    </a:lnTo>
                    <a:lnTo>
                      <a:pt x="276" y="625"/>
                    </a:lnTo>
                    <a:lnTo>
                      <a:pt x="312" y="711"/>
                    </a:lnTo>
                    <a:lnTo>
                      <a:pt x="292" y="715"/>
                    </a:lnTo>
                    <a:lnTo>
                      <a:pt x="276" y="717"/>
                    </a:lnTo>
                    <a:lnTo>
                      <a:pt x="257" y="720"/>
                    </a:lnTo>
                    <a:lnTo>
                      <a:pt x="241" y="722"/>
                    </a:lnTo>
                    <a:lnTo>
                      <a:pt x="241" y="679"/>
                    </a:lnTo>
                    <a:lnTo>
                      <a:pt x="237" y="638"/>
                    </a:lnTo>
                    <a:lnTo>
                      <a:pt x="232" y="595"/>
                    </a:lnTo>
                    <a:lnTo>
                      <a:pt x="225" y="551"/>
                    </a:lnTo>
                    <a:lnTo>
                      <a:pt x="195" y="483"/>
                    </a:lnTo>
                    <a:lnTo>
                      <a:pt x="167" y="414"/>
                    </a:lnTo>
                    <a:lnTo>
                      <a:pt x="137" y="347"/>
                    </a:lnTo>
                    <a:lnTo>
                      <a:pt x="110" y="278"/>
                    </a:lnTo>
                    <a:lnTo>
                      <a:pt x="82" y="207"/>
                    </a:lnTo>
                    <a:lnTo>
                      <a:pt x="55" y="140"/>
                    </a:lnTo>
                    <a:lnTo>
                      <a:pt x="28" y="69"/>
                    </a:lnTo>
                    <a:lnTo>
                      <a:pt x="0" y="0"/>
                    </a:lnTo>
                    <a:lnTo>
                      <a:pt x="6" y="3"/>
                    </a:lnTo>
                    <a:lnTo>
                      <a:pt x="14" y="5"/>
                    </a:lnTo>
                    <a:lnTo>
                      <a:pt x="23" y="9"/>
                    </a:lnTo>
                    <a:lnTo>
                      <a:pt x="34" y="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8" name="Freeform 441">
                <a:extLst>
                  <a:ext uri="{FF2B5EF4-FFF2-40B4-BE49-F238E27FC236}">
                    <a16:creationId xmlns:a16="http://schemas.microsoft.com/office/drawing/2014/main" id="{20F425CD-52AD-401F-8555-5D30191FB8F4}"/>
                  </a:ext>
                </a:extLst>
              </p:cNvPr>
              <p:cNvSpPr>
                <a:spLocks/>
              </p:cNvSpPr>
              <p:nvPr/>
            </p:nvSpPr>
            <p:spPr bwMode="auto">
              <a:xfrm>
                <a:off x="2900" y="2103"/>
                <a:ext cx="79" cy="47"/>
              </a:xfrm>
              <a:custGeom>
                <a:avLst/>
                <a:gdLst>
                  <a:gd name="T0" fmla="*/ 0 w 316"/>
                  <a:gd name="T1" fmla="*/ 0 h 186"/>
                  <a:gd name="T2" fmla="*/ 0 w 316"/>
                  <a:gd name="T3" fmla="*/ 0 h 186"/>
                  <a:gd name="T4" fmla="*/ 0 w 316"/>
                  <a:gd name="T5" fmla="*/ 0 h 186"/>
                  <a:gd name="T6" fmla="*/ 0 w 316"/>
                  <a:gd name="T7" fmla="*/ 0 h 186"/>
                  <a:gd name="T8" fmla="*/ 0 w 316"/>
                  <a:gd name="T9" fmla="*/ 0 h 186"/>
                  <a:gd name="T10" fmla="*/ 0 w 316"/>
                  <a:gd name="T11" fmla="*/ 0 h 186"/>
                  <a:gd name="T12" fmla="*/ 0 w 316"/>
                  <a:gd name="T13" fmla="*/ 0 h 186"/>
                  <a:gd name="T14" fmla="*/ 0 w 316"/>
                  <a:gd name="T15" fmla="*/ 0 h 186"/>
                  <a:gd name="T16" fmla="*/ 0 w 316"/>
                  <a:gd name="T17" fmla="*/ 0 h 186"/>
                  <a:gd name="T18" fmla="*/ 0 w 316"/>
                  <a:gd name="T19" fmla="*/ 0 h 186"/>
                  <a:gd name="T20" fmla="*/ 0 w 316"/>
                  <a:gd name="T21" fmla="*/ 0 h 186"/>
                  <a:gd name="T22" fmla="*/ 0 w 316"/>
                  <a:gd name="T23" fmla="*/ 0 h 186"/>
                  <a:gd name="T24" fmla="*/ 0 w 316"/>
                  <a:gd name="T25" fmla="*/ 0 h 186"/>
                  <a:gd name="T26" fmla="*/ 0 w 316"/>
                  <a:gd name="T27" fmla="*/ 0 h 186"/>
                  <a:gd name="T28" fmla="*/ 0 w 316"/>
                  <a:gd name="T29" fmla="*/ 0 h 186"/>
                  <a:gd name="T30" fmla="*/ 0 w 316"/>
                  <a:gd name="T31" fmla="*/ 0 h 186"/>
                  <a:gd name="T32" fmla="*/ 0 w 316"/>
                  <a:gd name="T33" fmla="*/ 0 h 186"/>
                  <a:gd name="T34" fmla="*/ 0 w 316"/>
                  <a:gd name="T35" fmla="*/ 0 h 186"/>
                  <a:gd name="T36" fmla="*/ 0 w 316"/>
                  <a:gd name="T37" fmla="*/ 0 h 186"/>
                  <a:gd name="T38" fmla="*/ 0 w 316"/>
                  <a:gd name="T39" fmla="*/ 0 h 186"/>
                  <a:gd name="T40" fmla="*/ 0 w 316"/>
                  <a:gd name="T41" fmla="*/ 0 h 186"/>
                  <a:gd name="T42" fmla="*/ 0 w 316"/>
                  <a:gd name="T43" fmla="*/ 0 h 186"/>
                  <a:gd name="T44" fmla="*/ 0 w 316"/>
                  <a:gd name="T45" fmla="*/ 0 h 186"/>
                  <a:gd name="T46" fmla="*/ 0 w 316"/>
                  <a:gd name="T47" fmla="*/ 0 h 186"/>
                  <a:gd name="T48" fmla="*/ 0 w 316"/>
                  <a:gd name="T49" fmla="*/ 0 h 186"/>
                  <a:gd name="T50" fmla="*/ 0 w 316"/>
                  <a:gd name="T51" fmla="*/ 0 h 186"/>
                  <a:gd name="T52" fmla="*/ 0 w 316"/>
                  <a:gd name="T53" fmla="*/ 0 h 186"/>
                  <a:gd name="T54" fmla="*/ 0 w 316"/>
                  <a:gd name="T55" fmla="*/ 0 h 186"/>
                  <a:gd name="T56" fmla="*/ 0 w 316"/>
                  <a:gd name="T57" fmla="*/ 0 h 186"/>
                  <a:gd name="T58" fmla="*/ 0 w 316"/>
                  <a:gd name="T59" fmla="*/ 0 h 186"/>
                  <a:gd name="T60" fmla="*/ 0 w 316"/>
                  <a:gd name="T61" fmla="*/ 0 h 186"/>
                  <a:gd name="T62" fmla="*/ 0 w 316"/>
                  <a:gd name="T63" fmla="*/ 0 h 186"/>
                  <a:gd name="T64" fmla="*/ 0 w 316"/>
                  <a:gd name="T65" fmla="*/ 0 h 186"/>
                  <a:gd name="T66" fmla="*/ 0 w 316"/>
                  <a:gd name="T67" fmla="*/ 0 h 186"/>
                  <a:gd name="T68" fmla="*/ 0 w 316"/>
                  <a:gd name="T69" fmla="*/ 0 h 186"/>
                  <a:gd name="T70" fmla="*/ 0 w 316"/>
                  <a:gd name="T71" fmla="*/ 0 h 186"/>
                  <a:gd name="T72" fmla="*/ 0 w 316"/>
                  <a:gd name="T73" fmla="*/ 0 h 186"/>
                  <a:gd name="T74" fmla="*/ 0 w 316"/>
                  <a:gd name="T75" fmla="*/ 0 h 186"/>
                  <a:gd name="T76" fmla="*/ 0 w 316"/>
                  <a:gd name="T77" fmla="*/ 0 h 186"/>
                  <a:gd name="T78" fmla="*/ 0 w 316"/>
                  <a:gd name="T79" fmla="*/ 0 h 186"/>
                  <a:gd name="T80" fmla="*/ 0 w 316"/>
                  <a:gd name="T81" fmla="*/ 0 h 186"/>
                  <a:gd name="T82" fmla="*/ 0 w 316"/>
                  <a:gd name="T83" fmla="*/ 0 h 186"/>
                  <a:gd name="T84" fmla="*/ 0 w 316"/>
                  <a:gd name="T85" fmla="*/ 0 h 186"/>
                  <a:gd name="T86" fmla="*/ 0 w 316"/>
                  <a:gd name="T87" fmla="*/ 0 h 186"/>
                  <a:gd name="T88" fmla="*/ 0 w 316"/>
                  <a:gd name="T89" fmla="*/ 0 h 1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16" h="186">
                    <a:moveTo>
                      <a:pt x="223" y="46"/>
                    </a:moveTo>
                    <a:lnTo>
                      <a:pt x="237" y="55"/>
                    </a:lnTo>
                    <a:lnTo>
                      <a:pt x="248" y="62"/>
                    </a:lnTo>
                    <a:lnTo>
                      <a:pt x="256" y="71"/>
                    </a:lnTo>
                    <a:lnTo>
                      <a:pt x="267" y="82"/>
                    </a:lnTo>
                    <a:lnTo>
                      <a:pt x="278" y="92"/>
                    </a:lnTo>
                    <a:lnTo>
                      <a:pt x="286" y="104"/>
                    </a:lnTo>
                    <a:lnTo>
                      <a:pt x="297" y="115"/>
                    </a:lnTo>
                    <a:lnTo>
                      <a:pt x="311" y="122"/>
                    </a:lnTo>
                    <a:lnTo>
                      <a:pt x="316" y="133"/>
                    </a:lnTo>
                    <a:lnTo>
                      <a:pt x="308" y="142"/>
                    </a:lnTo>
                    <a:lnTo>
                      <a:pt x="294" y="147"/>
                    </a:lnTo>
                    <a:lnTo>
                      <a:pt x="281" y="152"/>
                    </a:lnTo>
                    <a:lnTo>
                      <a:pt x="253" y="163"/>
                    </a:lnTo>
                    <a:lnTo>
                      <a:pt x="226" y="172"/>
                    </a:lnTo>
                    <a:lnTo>
                      <a:pt x="196" y="177"/>
                    </a:lnTo>
                    <a:lnTo>
                      <a:pt x="166" y="180"/>
                    </a:lnTo>
                    <a:lnTo>
                      <a:pt x="136" y="182"/>
                    </a:lnTo>
                    <a:lnTo>
                      <a:pt x="106" y="186"/>
                    </a:lnTo>
                    <a:lnTo>
                      <a:pt x="74" y="186"/>
                    </a:lnTo>
                    <a:lnTo>
                      <a:pt x="44" y="186"/>
                    </a:lnTo>
                    <a:lnTo>
                      <a:pt x="28" y="180"/>
                    </a:lnTo>
                    <a:lnTo>
                      <a:pt x="19" y="170"/>
                    </a:lnTo>
                    <a:lnTo>
                      <a:pt x="11" y="152"/>
                    </a:lnTo>
                    <a:lnTo>
                      <a:pt x="5" y="136"/>
                    </a:lnTo>
                    <a:lnTo>
                      <a:pt x="3" y="120"/>
                    </a:lnTo>
                    <a:lnTo>
                      <a:pt x="0" y="104"/>
                    </a:lnTo>
                    <a:lnTo>
                      <a:pt x="3" y="87"/>
                    </a:lnTo>
                    <a:lnTo>
                      <a:pt x="14" y="76"/>
                    </a:lnTo>
                    <a:lnTo>
                      <a:pt x="28" y="71"/>
                    </a:lnTo>
                    <a:lnTo>
                      <a:pt x="41" y="65"/>
                    </a:lnTo>
                    <a:lnTo>
                      <a:pt x="55" y="57"/>
                    </a:lnTo>
                    <a:lnTo>
                      <a:pt x="69" y="52"/>
                    </a:lnTo>
                    <a:lnTo>
                      <a:pt x="81" y="44"/>
                    </a:lnTo>
                    <a:lnTo>
                      <a:pt x="95" y="35"/>
                    </a:lnTo>
                    <a:lnTo>
                      <a:pt x="109" y="30"/>
                    </a:lnTo>
                    <a:lnTo>
                      <a:pt x="120" y="22"/>
                    </a:lnTo>
                    <a:lnTo>
                      <a:pt x="131" y="22"/>
                    </a:lnTo>
                    <a:lnTo>
                      <a:pt x="136" y="14"/>
                    </a:lnTo>
                    <a:lnTo>
                      <a:pt x="142" y="5"/>
                    </a:lnTo>
                    <a:lnTo>
                      <a:pt x="150" y="0"/>
                    </a:lnTo>
                    <a:lnTo>
                      <a:pt x="169" y="5"/>
                    </a:lnTo>
                    <a:lnTo>
                      <a:pt x="188" y="19"/>
                    </a:lnTo>
                    <a:lnTo>
                      <a:pt x="205" y="35"/>
                    </a:lnTo>
                    <a:lnTo>
                      <a:pt x="223" y="46"/>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9" name="Freeform 442">
                <a:extLst>
                  <a:ext uri="{FF2B5EF4-FFF2-40B4-BE49-F238E27FC236}">
                    <a16:creationId xmlns:a16="http://schemas.microsoft.com/office/drawing/2014/main" id="{E755FABA-FF7A-4747-BFF2-6FEEB7C697D2}"/>
                  </a:ext>
                </a:extLst>
              </p:cNvPr>
              <p:cNvSpPr>
                <a:spLocks/>
              </p:cNvSpPr>
              <p:nvPr/>
            </p:nvSpPr>
            <p:spPr bwMode="auto">
              <a:xfrm>
                <a:off x="2885" y="2105"/>
                <a:ext cx="11" cy="20"/>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w 46"/>
                  <a:gd name="T21" fmla="*/ 0 h 82"/>
                  <a:gd name="T22" fmla="*/ 0 w 46"/>
                  <a:gd name="T23" fmla="*/ 0 h 82"/>
                  <a:gd name="T24" fmla="*/ 0 w 46"/>
                  <a:gd name="T25" fmla="*/ 0 h 82"/>
                  <a:gd name="T26" fmla="*/ 0 w 46"/>
                  <a:gd name="T27" fmla="*/ 0 h 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82">
                    <a:moveTo>
                      <a:pt x="44" y="6"/>
                    </a:moveTo>
                    <a:lnTo>
                      <a:pt x="46" y="25"/>
                    </a:lnTo>
                    <a:lnTo>
                      <a:pt x="44" y="44"/>
                    </a:lnTo>
                    <a:lnTo>
                      <a:pt x="41" y="64"/>
                    </a:lnTo>
                    <a:lnTo>
                      <a:pt x="44" y="82"/>
                    </a:lnTo>
                    <a:lnTo>
                      <a:pt x="33" y="77"/>
                    </a:lnTo>
                    <a:lnTo>
                      <a:pt x="19" y="77"/>
                    </a:lnTo>
                    <a:lnTo>
                      <a:pt x="5" y="71"/>
                    </a:lnTo>
                    <a:lnTo>
                      <a:pt x="0" y="60"/>
                    </a:lnTo>
                    <a:lnTo>
                      <a:pt x="14" y="0"/>
                    </a:lnTo>
                    <a:lnTo>
                      <a:pt x="22" y="4"/>
                    </a:lnTo>
                    <a:lnTo>
                      <a:pt x="30" y="6"/>
                    </a:lnTo>
                    <a:lnTo>
                      <a:pt x="35" y="6"/>
                    </a:lnTo>
                    <a:lnTo>
                      <a:pt x="44"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0" name="Freeform 443">
                <a:extLst>
                  <a:ext uri="{FF2B5EF4-FFF2-40B4-BE49-F238E27FC236}">
                    <a16:creationId xmlns:a16="http://schemas.microsoft.com/office/drawing/2014/main" id="{A7FD4081-58D6-4388-AD4D-F7FDF7B23F07}"/>
                  </a:ext>
                </a:extLst>
              </p:cNvPr>
              <p:cNvSpPr>
                <a:spLocks/>
              </p:cNvSpPr>
              <p:nvPr/>
            </p:nvSpPr>
            <p:spPr bwMode="auto">
              <a:xfrm>
                <a:off x="2820" y="2106"/>
                <a:ext cx="63" cy="39"/>
              </a:xfrm>
              <a:custGeom>
                <a:avLst/>
                <a:gdLst>
                  <a:gd name="T0" fmla="*/ 0 w 253"/>
                  <a:gd name="T1" fmla="*/ 0 h 155"/>
                  <a:gd name="T2" fmla="*/ 0 w 253"/>
                  <a:gd name="T3" fmla="*/ 0 h 155"/>
                  <a:gd name="T4" fmla="*/ 0 w 253"/>
                  <a:gd name="T5" fmla="*/ 0 h 155"/>
                  <a:gd name="T6" fmla="*/ 0 w 253"/>
                  <a:gd name="T7" fmla="*/ 0 h 155"/>
                  <a:gd name="T8" fmla="*/ 0 w 253"/>
                  <a:gd name="T9" fmla="*/ 0 h 155"/>
                  <a:gd name="T10" fmla="*/ 0 w 253"/>
                  <a:gd name="T11" fmla="*/ 0 h 155"/>
                  <a:gd name="T12" fmla="*/ 0 w 253"/>
                  <a:gd name="T13" fmla="*/ 0 h 155"/>
                  <a:gd name="T14" fmla="*/ 0 w 253"/>
                  <a:gd name="T15" fmla="*/ 0 h 155"/>
                  <a:gd name="T16" fmla="*/ 0 w 253"/>
                  <a:gd name="T17" fmla="*/ 0 h 155"/>
                  <a:gd name="T18" fmla="*/ 0 w 253"/>
                  <a:gd name="T19" fmla="*/ 0 h 155"/>
                  <a:gd name="T20" fmla="*/ 0 w 253"/>
                  <a:gd name="T21" fmla="*/ 0 h 155"/>
                  <a:gd name="T22" fmla="*/ 0 w 253"/>
                  <a:gd name="T23" fmla="*/ 0 h 155"/>
                  <a:gd name="T24" fmla="*/ 0 w 253"/>
                  <a:gd name="T25" fmla="*/ 0 h 155"/>
                  <a:gd name="T26" fmla="*/ 0 w 253"/>
                  <a:gd name="T27" fmla="*/ 0 h 155"/>
                  <a:gd name="T28" fmla="*/ 0 w 253"/>
                  <a:gd name="T29" fmla="*/ 0 h 155"/>
                  <a:gd name="T30" fmla="*/ 0 w 253"/>
                  <a:gd name="T31" fmla="*/ 0 h 155"/>
                  <a:gd name="T32" fmla="*/ 0 w 253"/>
                  <a:gd name="T33" fmla="*/ 0 h 155"/>
                  <a:gd name="T34" fmla="*/ 0 w 253"/>
                  <a:gd name="T35" fmla="*/ 0 h 155"/>
                  <a:gd name="T36" fmla="*/ 0 w 253"/>
                  <a:gd name="T37" fmla="*/ 0 h 155"/>
                  <a:gd name="T38" fmla="*/ 0 w 253"/>
                  <a:gd name="T39" fmla="*/ 0 h 155"/>
                  <a:gd name="T40" fmla="*/ 0 w 253"/>
                  <a:gd name="T41" fmla="*/ 0 h 155"/>
                  <a:gd name="T42" fmla="*/ 0 w 253"/>
                  <a:gd name="T43" fmla="*/ 0 h 155"/>
                  <a:gd name="T44" fmla="*/ 0 w 253"/>
                  <a:gd name="T45" fmla="*/ 0 h 155"/>
                  <a:gd name="T46" fmla="*/ 0 w 253"/>
                  <a:gd name="T47" fmla="*/ 0 h 155"/>
                  <a:gd name="T48" fmla="*/ 0 w 253"/>
                  <a:gd name="T49" fmla="*/ 0 h 155"/>
                  <a:gd name="T50" fmla="*/ 0 w 253"/>
                  <a:gd name="T51" fmla="*/ 0 h 155"/>
                  <a:gd name="T52" fmla="*/ 0 w 253"/>
                  <a:gd name="T53" fmla="*/ 0 h 155"/>
                  <a:gd name="T54" fmla="*/ 0 w 253"/>
                  <a:gd name="T55" fmla="*/ 0 h 155"/>
                  <a:gd name="T56" fmla="*/ 0 w 253"/>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3" h="155">
                    <a:moveTo>
                      <a:pt x="253" y="11"/>
                    </a:moveTo>
                    <a:lnTo>
                      <a:pt x="248" y="49"/>
                    </a:lnTo>
                    <a:lnTo>
                      <a:pt x="241" y="85"/>
                    </a:lnTo>
                    <a:lnTo>
                      <a:pt x="227" y="120"/>
                    </a:lnTo>
                    <a:lnTo>
                      <a:pt x="216" y="155"/>
                    </a:lnTo>
                    <a:lnTo>
                      <a:pt x="188" y="152"/>
                    </a:lnTo>
                    <a:lnTo>
                      <a:pt x="161" y="147"/>
                    </a:lnTo>
                    <a:lnTo>
                      <a:pt x="133" y="141"/>
                    </a:lnTo>
                    <a:lnTo>
                      <a:pt x="106" y="134"/>
                    </a:lnTo>
                    <a:lnTo>
                      <a:pt x="80" y="122"/>
                    </a:lnTo>
                    <a:lnTo>
                      <a:pt x="52" y="115"/>
                    </a:lnTo>
                    <a:lnTo>
                      <a:pt x="27" y="104"/>
                    </a:lnTo>
                    <a:lnTo>
                      <a:pt x="0" y="95"/>
                    </a:lnTo>
                    <a:lnTo>
                      <a:pt x="6" y="68"/>
                    </a:lnTo>
                    <a:lnTo>
                      <a:pt x="19" y="44"/>
                    </a:lnTo>
                    <a:lnTo>
                      <a:pt x="39" y="28"/>
                    </a:lnTo>
                    <a:lnTo>
                      <a:pt x="60" y="11"/>
                    </a:lnTo>
                    <a:lnTo>
                      <a:pt x="68" y="11"/>
                    </a:lnTo>
                    <a:lnTo>
                      <a:pt x="74" y="8"/>
                    </a:lnTo>
                    <a:lnTo>
                      <a:pt x="80" y="5"/>
                    </a:lnTo>
                    <a:lnTo>
                      <a:pt x="85" y="0"/>
                    </a:lnTo>
                    <a:lnTo>
                      <a:pt x="106" y="3"/>
                    </a:lnTo>
                    <a:lnTo>
                      <a:pt x="126" y="5"/>
                    </a:lnTo>
                    <a:lnTo>
                      <a:pt x="147" y="8"/>
                    </a:lnTo>
                    <a:lnTo>
                      <a:pt x="169" y="11"/>
                    </a:lnTo>
                    <a:lnTo>
                      <a:pt x="191" y="14"/>
                    </a:lnTo>
                    <a:lnTo>
                      <a:pt x="213" y="14"/>
                    </a:lnTo>
                    <a:lnTo>
                      <a:pt x="232" y="14"/>
                    </a:lnTo>
                    <a:lnTo>
                      <a:pt x="253" y="1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1" name="Freeform 444">
                <a:extLst>
                  <a:ext uri="{FF2B5EF4-FFF2-40B4-BE49-F238E27FC236}">
                    <a16:creationId xmlns:a16="http://schemas.microsoft.com/office/drawing/2014/main" id="{B7C17286-ECA8-4ACC-8613-963AF671E1D0}"/>
                  </a:ext>
                </a:extLst>
              </p:cNvPr>
              <p:cNvSpPr>
                <a:spLocks/>
              </p:cNvSpPr>
              <p:nvPr/>
            </p:nvSpPr>
            <p:spPr bwMode="auto">
              <a:xfrm>
                <a:off x="2901" y="2106"/>
                <a:ext cx="14" cy="9"/>
              </a:xfrm>
              <a:custGeom>
                <a:avLst/>
                <a:gdLst>
                  <a:gd name="T0" fmla="*/ 0 w 55"/>
                  <a:gd name="T1" fmla="*/ 0 h 35"/>
                  <a:gd name="T2" fmla="*/ 0 w 55"/>
                  <a:gd name="T3" fmla="*/ 0 h 35"/>
                  <a:gd name="T4" fmla="*/ 0 w 55"/>
                  <a:gd name="T5" fmla="*/ 0 h 35"/>
                  <a:gd name="T6" fmla="*/ 0 w 55"/>
                  <a:gd name="T7" fmla="*/ 0 h 35"/>
                  <a:gd name="T8" fmla="*/ 0 w 55"/>
                  <a:gd name="T9" fmla="*/ 0 h 35"/>
                  <a:gd name="T10" fmla="*/ 0 w 55"/>
                  <a:gd name="T11" fmla="*/ 0 h 35"/>
                  <a:gd name="T12" fmla="*/ 0 w 55"/>
                  <a:gd name="T13" fmla="*/ 0 h 35"/>
                  <a:gd name="T14" fmla="*/ 0 w 55"/>
                  <a:gd name="T15" fmla="*/ 0 h 35"/>
                  <a:gd name="T16" fmla="*/ 0 w 55"/>
                  <a:gd name="T17" fmla="*/ 0 h 35"/>
                  <a:gd name="T18" fmla="*/ 0 w 55"/>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5">
                    <a:moveTo>
                      <a:pt x="20" y="0"/>
                    </a:moveTo>
                    <a:lnTo>
                      <a:pt x="20" y="3"/>
                    </a:lnTo>
                    <a:lnTo>
                      <a:pt x="20" y="5"/>
                    </a:lnTo>
                    <a:lnTo>
                      <a:pt x="28" y="8"/>
                    </a:lnTo>
                    <a:lnTo>
                      <a:pt x="39" y="8"/>
                    </a:lnTo>
                    <a:lnTo>
                      <a:pt x="46" y="5"/>
                    </a:lnTo>
                    <a:lnTo>
                      <a:pt x="55" y="5"/>
                    </a:lnTo>
                    <a:lnTo>
                      <a:pt x="0" y="35"/>
                    </a:lnTo>
                    <a:lnTo>
                      <a:pt x="0" y="0"/>
                    </a:lnTo>
                    <a:lnTo>
                      <a:pt x="20" y="0"/>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2" name="Freeform 445">
                <a:extLst>
                  <a:ext uri="{FF2B5EF4-FFF2-40B4-BE49-F238E27FC236}">
                    <a16:creationId xmlns:a16="http://schemas.microsoft.com/office/drawing/2014/main" id="{C96FA331-7448-4143-BAB7-3ABF29B8A42B}"/>
                  </a:ext>
                </a:extLst>
              </p:cNvPr>
              <p:cNvSpPr>
                <a:spLocks/>
              </p:cNvSpPr>
              <p:nvPr/>
            </p:nvSpPr>
            <p:spPr bwMode="auto">
              <a:xfrm>
                <a:off x="2606" y="2107"/>
                <a:ext cx="75" cy="178"/>
              </a:xfrm>
              <a:custGeom>
                <a:avLst/>
                <a:gdLst>
                  <a:gd name="T0" fmla="*/ 0 w 300"/>
                  <a:gd name="T1" fmla="*/ 0 h 712"/>
                  <a:gd name="T2" fmla="*/ 0 w 300"/>
                  <a:gd name="T3" fmla="*/ 0 h 712"/>
                  <a:gd name="T4" fmla="*/ 0 w 300"/>
                  <a:gd name="T5" fmla="*/ 0 h 712"/>
                  <a:gd name="T6" fmla="*/ 0 w 300"/>
                  <a:gd name="T7" fmla="*/ 0 h 712"/>
                  <a:gd name="T8" fmla="*/ 0 w 300"/>
                  <a:gd name="T9" fmla="*/ 0 h 712"/>
                  <a:gd name="T10" fmla="*/ 0 w 300"/>
                  <a:gd name="T11" fmla="*/ 0 h 712"/>
                  <a:gd name="T12" fmla="*/ 0 w 300"/>
                  <a:gd name="T13" fmla="*/ 0 h 712"/>
                  <a:gd name="T14" fmla="*/ 0 w 300"/>
                  <a:gd name="T15" fmla="*/ 0 h 712"/>
                  <a:gd name="T16" fmla="*/ 0 w 300"/>
                  <a:gd name="T17" fmla="*/ 0 h 712"/>
                  <a:gd name="T18" fmla="*/ 0 w 300"/>
                  <a:gd name="T19" fmla="*/ 0 h 712"/>
                  <a:gd name="T20" fmla="*/ 0 w 300"/>
                  <a:gd name="T21" fmla="*/ 0 h 712"/>
                  <a:gd name="T22" fmla="*/ 0 w 300"/>
                  <a:gd name="T23" fmla="*/ 0 h 712"/>
                  <a:gd name="T24" fmla="*/ 0 w 300"/>
                  <a:gd name="T25" fmla="*/ 0 h 712"/>
                  <a:gd name="T26" fmla="*/ 0 w 300"/>
                  <a:gd name="T27" fmla="*/ 0 h 712"/>
                  <a:gd name="T28" fmla="*/ 0 w 300"/>
                  <a:gd name="T29" fmla="*/ 0 h 712"/>
                  <a:gd name="T30" fmla="*/ 0 w 300"/>
                  <a:gd name="T31" fmla="*/ 0 h 712"/>
                  <a:gd name="T32" fmla="*/ 0 w 300"/>
                  <a:gd name="T33" fmla="*/ 0 h 712"/>
                  <a:gd name="T34" fmla="*/ 0 w 300"/>
                  <a:gd name="T35" fmla="*/ 0 h 712"/>
                  <a:gd name="T36" fmla="*/ 0 w 300"/>
                  <a:gd name="T37" fmla="*/ 0 h 712"/>
                  <a:gd name="T38" fmla="*/ 0 w 300"/>
                  <a:gd name="T39" fmla="*/ 0 h 712"/>
                  <a:gd name="T40" fmla="*/ 0 w 300"/>
                  <a:gd name="T41" fmla="*/ 0 h 712"/>
                  <a:gd name="T42" fmla="*/ 0 w 300"/>
                  <a:gd name="T43" fmla="*/ 0 h 712"/>
                  <a:gd name="T44" fmla="*/ 0 w 300"/>
                  <a:gd name="T45" fmla="*/ 0 h 7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0" h="712">
                    <a:moveTo>
                      <a:pt x="44" y="25"/>
                    </a:moveTo>
                    <a:lnTo>
                      <a:pt x="77" y="110"/>
                    </a:lnTo>
                    <a:lnTo>
                      <a:pt x="109" y="194"/>
                    </a:lnTo>
                    <a:lnTo>
                      <a:pt x="142" y="278"/>
                    </a:lnTo>
                    <a:lnTo>
                      <a:pt x="171" y="363"/>
                    </a:lnTo>
                    <a:lnTo>
                      <a:pt x="205" y="448"/>
                    </a:lnTo>
                    <a:lnTo>
                      <a:pt x="237" y="532"/>
                    </a:lnTo>
                    <a:lnTo>
                      <a:pt x="267" y="616"/>
                    </a:lnTo>
                    <a:lnTo>
                      <a:pt x="300" y="701"/>
                    </a:lnTo>
                    <a:lnTo>
                      <a:pt x="240" y="712"/>
                    </a:lnTo>
                    <a:lnTo>
                      <a:pt x="235" y="649"/>
                    </a:lnTo>
                    <a:lnTo>
                      <a:pt x="224" y="586"/>
                    </a:lnTo>
                    <a:lnTo>
                      <a:pt x="205" y="526"/>
                    </a:lnTo>
                    <a:lnTo>
                      <a:pt x="183" y="469"/>
                    </a:lnTo>
                    <a:lnTo>
                      <a:pt x="159" y="409"/>
                    </a:lnTo>
                    <a:lnTo>
                      <a:pt x="131" y="352"/>
                    </a:lnTo>
                    <a:lnTo>
                      <a:pt x="107" y="295"/>
                    </a:lnTo>
                    <a:lnTo>
                      <a:pt x="85" y="235"/>
                    </a:lnTo>
                    <a:lnTo>
                      <a:pt x="0" y="0"/>
                    </a:lnTo>
                    <a:lnTo>
                      <a:pt x="14" y="3"/>
                    </a:lnTo>
                    <a:lnTo>
                      <a:pt x="28" y="3"/>
                    </a:lnTo>
                    <a:lnTo>
                      <a:pt x="38" y="9"/>
                    </a:lnTo>
                    <a:lnTo>
                      <a:pt x="44" y="2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3" name="Freeform 446">
                <a:extLst>
                  <a:ext uri="{FF2B5EF4-FFF2-40B4-BE49-F238E27FC236}">
                    <a16:creationId xmlns:a16="http://schemas.microsoft.com/office/drawing/2014/main" id="{FAB7BC7B-5C93-4FE6-87FA-ECDE9EBA8B73}"/>
                  </a:ext>
                </a:extLst>
              </p:cNvPr>
              <p:cNvSpPr>
                <a:spLocks/>
              </p:cNvSpPr>
              <p:nvPr/>
            </p:nvSpPr>
            <p:spPr bwMode="auto">
              <a:xfrm>
                <a:off x="2526" y="2116"/>
                <a:ext cx="117" cy="179"/>
              </a:xfrm>
              <a:custGeom>
                <a:avLst/>
                <a:gdLst>
                  <a:gd name="T0" fmla="*/ 0 w 471"/>
                  <a:gd name="T1" fmla="*/ 0 h 716"/>
                  <a:gd name="T2" fmla="*/ 0 w 471"/>
                  <a:gd name="T3" fmla="*/ 0 h 716"/>
                  <a:gd name="T4" fmla="*/ 0 w 471"/>
                  <a:gd name="T5" fmla="*/ 0 h 716"/>
                  <a:gd name="T6" fmla="*/ 0 w 471"/>
                  <a:gd name="T7" fmla="*/ 0 h 716"/>
                  <a:gd name="T8" fmla="*/ 0 w 471"/>
                  <a:gd name="T9" fmla="*/ 0 h 716"/>
                  <a:gd name="T10" fmla="*/ 0 w 471"/>
                  <a:gd name="T11" fmla="*/ 0 h 716"/>
                  <a:gd name="T12" fmla="*/ 0 w 471"/>
                  <a:gd name="T13" fmla="*/ 0 h 716"/>
                  <a:gd name="T14" fmla="*/ 0 w 471"/>
                  <a:gd name="T15" fmla="*/ 0 h 716"/>
                  <a:gd name="T16" fmla="*/ 0 w 471"/>
                  <a:gd name="T17" fmla="*/ 0 h 716"/>
                  <a:gd name="T18" fmla="*/ 0 w 471"/>
                  <a:gd name="T19" fmla="*/ 0 h 716"/>
                  <a:gd name="T20" fmla="*/ 0 w 471"/>
                  <a:gd name="T21" fmla="*/ 0 h 716"/>
                  <a:gd name="T22" fmla="*/ 0 w 471"/>
                  <a:gd name="T23" fmla="*/ 0 h 716"/>
                  <a:gd name="T24" fmla="*/ 0 w 471"/>
                  <a:gd name="T25" fmla="*/ 0 h 716"/>
                  <a:gd name="T26" fmla="*/ 0 w 471"/>
                  <a:gd name="T27" fmla="*/ 0 h 716"/>
                  <a:gd name="T28" fmla="*/ 0 w 471"/>
                  <a:gd name="T29" fmla="*/ 0 h 716"/>
                  <a:gd name="T30" fmla="*/ 0 w 471"/>
                  <a:gd name="T31" fmla="*/ 0 h 716"/>
                  <a:gd name="T32" fmla="*/ 0 w 471"/>
                  <a:gd name="T33" fmla="*/ 0 h 716"/>
                  <a:gd name="T34" fmla="*/ 0 w 471"/>
                  <a:gd name="T35" fmla="*/ 0 h 716"/>
                  <a:gd name="T36" fmla="*/ 0 w 471"/>
                  <a:gd name="T37" fmla="*/ 0 h 716"/>
                  <a:gd name="T38" fmla="*/ 0 w 471"/>
                  <a:gd name="T39" fmla="*/ 0 h 716"/>
                  <a:gd name="T40" fmla="*/ 0 w 471"/>
                  <a:gd name="T41" fmla="*/ 0 h 716"/>
                  <a:gd name="T42" fmla="*/ 0 w 471"/>
                  <a:gd name="T43" fmla="*/ 0 h 716"/>
                  <a:gd name="T44" fmla="*/ 0 w 471"/>
                  <a:gd name="T45" fmla="*/ 0 h 716"/>
                  <a:gd name="T46" fmla="*/ 0 w 471"/>
                  <a:gd name="T47" fmla="*/ 0 h 716"/>
                  <a:gd name="T48" fmla="*/ 0 w 471"/>
                  <a:gd name="T49" fmla="*/ 0 h 716"/>
                  <a:gd name="T50" fmla="*/ 0 w 471"/>
                  <a:gd name="T51" fmla="*/ 0 h 716"/>
                  <a:gd name="T52" fmla="*/ 0 w 471"/>
                  <a:gd name="T53" fmla="*/ 0 h 716"/>
                  <a:gd name="T54" fmla="*/ 0 w 471"/>
                  <a:gd name="T55" fmla="*/ 0 h 716"/>
                  <a:gd name="T56" fmla="*/ 0 w 471"/>
                  <a:gd name="T57" fmla="*/ 0 h 716"/>
                  <a:gd name="T58" fmla="*/ 0 w 471"/>
                  <a:gd name="T59" fmla="*/ 0 h 716"/>
                  <a:gd name="T60" fmla="*/ 0 w 471"/>
                  <a:gd name="T61" fmla="*/ 0 h 716"/>
                  <a:gd name="T62" fmla="*/ 0 w 471"/>
                  <a:gd name="T63" fmla="*/ 0 h 716"/>
                  <a:gd name="T64" fmla="*/ 0 w 471"/>
                  <a:gd name="T65" fmla="*/ 0 h 716"/>
                  <a:gd name="T66" fmla="*/ 0 w 471"/>
                  <a:gd name="T67" fmla="*/ 0 h 716"/>
                  <a:gd name="T68" fmla="*/ 0 w 471"/>
                  <a:gd name="T69" fmla="*/ 0 h 716"/>
                  <a:gd name="T70" fmla="*/ 0 w 471"/>
                  <a:gd name="T71" fmla="*/ 0 h 716"/>
                  <a:gd name="T72" fmla="*/ 0 w 471"/>
                  <a:gd name="T73" fmla="*/ 0 h 716"/>
                  <a:gd name="T74" fmla="*/ 0 w 471"/>
                  <a:gd name="T75" fmla="*/ 0 h 716"/>
                  <a:gd name="T76" fmla="*/ 0 w 471"/>
                  <a:gd name="T77" fmla="*/ 0 h 716"/>
                  <a:gd name="T78" fmla="*/ 0 w 471"/>
                  <a:gd name="T79" fmla="*/ 0 h 716"/>
                  <a:gd name="T80" fmla="*/ 0 w 471"/>
                  <a:gd name="T81" fmla="*/ 0 h 716"/>
                  <a:gd name="T82" fmla="*/ 0 w 471"/>
                  <a:gd name="T83" fmla="*/ 0 h 716"/>
                  <a:gd name="T84" fmla="*/ 0 w 471"/>
                  <a:gd name="T85" fmla="*/ 0 h 716"/>
                  <a:gd name="T86" fmla="*/ 0 w 471"/>
                  <a:gd name="T87" fmla="*/ 0 h 7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716">
                    <a:moveTo>
                      <a:pt x="269" y="164"/>
                    </a:moveTo>
                    <a:lnTo>
                      <a:pt x="471" y="689"/>
                    </a:lnTo>
                    <a:lnTo>
                      <a:pt x="450" y="695"/>
                    </a:lnTo>
                    <a:lnTo>
                      <a:pt x="428" y="697"/>
                    </a:lnTo>
                    <a:lnTo>
                      <a:pt x="406" y="703"/>
                    </a:lnTo>
                    <a:lnTo>
                      <a:pt x="386" y="706"/>
                    </a:lnTo>
                    <a:lnTo>
                      <a:pt x="365" y="711"/>
                    </a:lnTo>
                    <a:lnTo>
                      <a:pt x="345" y="714"/>
                    </a:lnTo>
                    <a:lnTo>
                      <a:pt x="324" y="716"/>
                    </a:lnTo>
                    <a:lnTo>
                      <a:pt x="305" y="716"/>
                    </a:lnTo>
                    <a:lnTo>
                      <a:pt x="269" y="689"/>
                    </a:lnTo>
                    <a:lnTo>
                      <a:pt x="237" y="659"/>
                    </a:lnTo>
                    <a:lnTo>
                      <a:pt x="207" y="633"/>
                    </a:lnTo>
                    <a:lnTo>
                      <a:pt x="179" y="603"/>
                    </a:lnTo>
                    <a:lnTo>
                      <a:pt x="152" y="569"/>
                    </a:lnTo>
                    <a:lnTo>
                      <a:pt x="128" y="537"/>
                    </a:lnTo>
                    <a:lnTo>
                      <a:pt x="106" y="504"/>
                    </a:lnTo>
                    <a:lnTo>
                      <a:pt x="84" y="466"/>
                    </a:lnTo>
                    <a:lnTo>
                      <a:pt x="98" y="454"/>
                    </a:lnTo>
                    <a:lnTo>
                      <a:pt x="114" y="452"/>
                    </a:lnTo>
                    <a:lnTo>
                      <a:pt x="133" y="449"/>
                    </a:lnTo>
                    <a:lnTo>
                      <a:pt x="149" y="447"/>
                    </a:lnTo>
                    <a:lnTo>
                      <a:pt x="166" y="447"/>
                    </a:lnTo>
                    <a:lnTo>
                      <a:pt x="179" y="438"/>
                    </a:lnTo>
                    <a:lnTo>
                      <a:pt x="188" y="428"/>
                    </a:lnTo>
                    <a:lnTo>
                      <a:pt x="191" y="406"/>
                    </a:lnTo>
                    <a:lnTo>
                      <a:pt x="177" y="371"/>
                    </a:lnTo>
                    <a:lnTo>
                      <a:pt x="163" y="335"/>
                    </a:lnTo>
                    <a:lnTo>
                      <a:pt x="152" y="297"/>
                    </a:lnTo>
                    <a:lnTo>
                      <a:pt x="138" y="256"/>
                    </a:lnTo>
                    <a:lnTo>
                      <a:pt x="122" y="247"/>
                    </a:lnTo>
                    <a:lnTo>
                      <a:pt x="106" y="245"/>
                    </a:lnTo>
                    <a:lnTo>
                      <a:pt x="90" y="245"/>
                    </a:lnTo>
                    <a:lnTo>
                      <a:pt x="73" y="247"/>
                    </a:lnTo>
                    <a:lnTo>
                      <a:pt x="55" y="251"/>
                    </a:lnTo>
                    <a:lnTo>
                      <a:pt x="37" y="253"/>
                    </a:lnTo>
                    <a:lnTo>
                      <a:pt x="21" y="256"/>
                    </a:lnTo>
                    <a:lnTo>
                      <a:pt x="5" y="259"/>
                    </a:lnTo>
                    <a:lnTo>
                      <a:pt x="0" y="199"/>
                    </a:lnTo>
                    <a:lnTo>
                      <a:pt x="11" y="144"/>
                    </a:lnTo>
                    <a:lnTo>
                      <a:pt x="25" y="88"/>
                    </a:lnTo>
                    <a:lnTo>
                      <a:pt x="41" y="24"/>
                    </a:lnTo>
                    <a:lnTo>
                      <a:pt x="207" y="0"/>
                    </a:lnTo>
                    <a:lnTo>
                      <a:pt x="269" y="164"/>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4" name="Freeform 447">
                <a:extLst>
                  <a:ext uri="{FF2B5EF4-FFF2-40B4-BE49-F238E27FC236}">
                    <a16:creationId xmlns:a16="http://schemas.microsoft.com/office/drawing/2014/main" id="{ECB9D1EE-D134-4EFE-9890-3FD5A477CE51}"/>
                  </a:ext>
                </a:extLst>
              </p:cNvPr>
              <p:cNvSpPr>
                <a:spLocks/>
              </p:cNvSpPr>
              <p:nvPr/>
            </p:nvSpPr>
            <p:spPr bwMode="auto">
              <a:xfrm>
                <a:off x="3030" y="2120"/>
                <a:ext cx="27" cy="15"/>
              </a:xfrm>
              <a:custGeom>
                <a:avLst/>
                <a:gdLst>
                  <a:gd name="T0" fmla="*/ 0 w 110"/>
                  <a:gd name="T1" fmla="*/ 0 h 61"/>
                  <a:gd name="T2" fmla="*/ 0 w 110"/>
                  <a:gd name="T3" fmla="*/ 0 h 61"/>
                  <a:gd name="T4" fmla="*/ 0 w 110"/>
                  <a:gd name="T5" fmla="*/ 0 h 61"/>
                  <a:gd name="T6" fmla="*/ 0 w 110"/>
                  <a:gd name="T7" fmla="*/ 0 h 61"/>
                  <a:gd name="T8" fmla="*/ 0 w 110"/>
                  <a:gd name="T9" fmla="*/ 0 h 61"/>
                  <a:gd name="T10" fmla="*/ 0 w 110"/>
                  <a:gd name="T11" fmla="*/ 0 h 61"/>
                  <a:gd name="T12" fmla="*/ 0 w 110"/>
                  <a:gd name="T13" fmla="*/ 0 h 61"/>
                  <a:gd name="T14" fmla="*/ 0 w 110"/>
                  <a:gd name="T15" fmla="*/ 0 h 61"/>
                  <a:gd name="T16" fmla="*/ 0 w 110"/>
                  <a:gd name="T17" fmla="*/ 0 h 61"/>
                  <a:gd name="T18" fmla="*/ 0 w 110"/>
                  <a:gd name="T19" fmla="*/ 0 h 61"/>
                  <a:gd name="T20" fmla="*/ 0 w 110"/>
                  <a:gd name="T21" fmla="*/ 0 h 61"/>
                  <a:gd name="T22" fmla="*/ 0 w 110"/>
                  <a:gd name="T23" fmla="*/ 0 h 61"/>
                  <a:gd name="T24" fmla="*/ 0 w 110"/>
                  <a:gd name="T25" fmla="*/ 0 h 61"/>
                  <a:gd name="T26" fmla="*/ 0 w 110"/>
                  <a:gd name="T27" fmla="*/ 0 h 61"/>
                  <a:gd name="T28" fmla="*/ 0 w 110"/>
                  <a:gd name="T29" fmla="*/ 0 h 61"/>
                  <a:gd name="T30" fmla="*/ 0 w 110"/>
                  <a:gd name="T31" fmla="*/ 0 h 61"/>
                  <a:gd name="T32" fmla="*/ 0 w 110"/>
                  <a:gd name="T33" fmla="*/ 0 h 61"/>
                  <a:gd name="T34" fmla="*/ 0 w 110"/>
                  <a:gd name="T35" fmla="*/ 0 h 61"/>
                  <a:gd name="T36" fmla="*/ 0 w 110"/>
                  <a:gd name="T37" fmla="*/ 0 h 61"/>
                  <a:gd name="T38" fmla="*/ 0 w 110"/>
                  <a:gd name="T39" fmla="*/ 0 h 61"/>
                  <a:gd name="T40" fmla="*/ 0 w 110"/>
                  <a:gd name="T41" fmla="*/ 0 h 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61">
                    <a:moveTo>
                      <a:pt x="96" y="11"/>
                    </a:moveTo>
                    <a:lnTo>
                      <a:pt x="99" y="20"/>
                    </a:lnTo>
                    <a:lnTo>
                      <a:pt x="104" y="27"/>
                    </a:lnTo>
                    <a:lnTo>
                      <a:pt x="110" y="36"/>
                    </a:lnTo>
                    <a:lnTo>
                      <a:pt x="107" y="47"/>
                    </a:lnTo>
                    <a:lnTo>
                      <a:pt x="94" y="57"/>
                    </a:lnTo>
                    <a:lnTo>
                      <a:pt x="77" y="61"/>
                    </a:lnTo>
                    <a:lnTo>
                      <a:pt x="58" y="61"/>
                    </a:lnTo>
                    <a:lnTo>
                      <a:pt x="39" y="61"/>
                    </a:lnTo>
                    <a:lnTo>
                      <a:pt x="28" y="57"/>
                    </a:lnTo>
                    <a:lnTo>
                      <a:pt x="14" y="55"/>
                    </a:lnTo>
                    <a:lnTo>
                      <a:pt x="4" y="50"/>
                    </a:lnTo>
                    <a:lnTo>
                      <a:pt x="0" y="36"/>
                    </a:lnTo>
                    <a:lnTo>
                      <a:pt x="4" y="25"/>
                    </a:lnTo>
                    <a:lnTo>
                      <a:pt x="9" y="17"/>
                    </a:lnTo>
                    <a:lnTo>
                      <a:pt x="18" y="11"/>
                    </a:lnTo>
                    <a:lnTo>
                      <a:pt x="25" y="6"/>
                    </a:lnTo>
                    <a:lnTo>
                      <a:pt x="41" y="4"/>
                    </a:lnTo>
                    <a:lnTo>
                      <a:pt x="64" y="0"/>
                    </a:lnTo>
                    <a:lnTo>
                      <a:pt x="82" y="4"/>
                    </a:lnTo>
                    <a:lnTo>
                      <a:pt x="9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5" name="Freeform 448">
                <a:extLst>
                  <a:ext uri="{FF2B5EF4-FFF2-40B4-BE49-F238E27FC236}">
                    <a16:creationId xmlns:a16="http://schemas.microsoft.com/office/drawing/2014/main" id="{2814459F-E047-47E8-B33C-B9AD00DA903E}"/>
                  </a:ext>
                </a:extLst>
              </p:cNvPr>
              <p:cNvSpPr>
                <a:spLocks/>
              </p:cNvSpPr>
              <p:nvPr/>
            </p:nvSpPr>
            <p:spPr bwMode="auto">
              <a:xfrm>
                <a:off x="2819" y="2143"/>
                <a:ext cx="238" cy="71"/>
              </a:xfrm>
              <a:custGeom>
                <a:avLst/>
                <a:gdLst>
                  <a:gd name="T0" fmla="*/ 0 w 954"/>
                  <a:gd name="T1" fmla="*/ 0 h 280"/>
                  <a:gd name="T2" fmla="*/ 0 w 954"/>
                  <a:gd name="T3" fmla="*/ 0 h 280"/>
                  <a:gd name="T4" fmla="*/ 0 w 954"/>
                  <a:gd name="T5" fmla="*/ 0 h 280"/>
                  <a:gd name="T6" fmla="*/ 0 w 954"/>
                  <a:gd name="T7" fmla="*/ 0 h 280"/>
                  <a:gd name="T8" fmla="*/ 0 w 954"/>
                  <a:gd name="T9" fmla="*/ 0 h 280"/>
                  <a:gd name="T10" fmla="*/ 0 w 954"/>
                  <a:gd name="T11" fmla="*/ 0 h 280"/>
                  <a:gd name="T12" fmla="*/ 0 w 954"/>
                  <a:gd name="T13" fmla="*/ 0 h 280"/>
                  <a:gd name="T14" fmla="*/ 0 w 954"/>
                  <a:gd name="T15" fmla="*/ 0 h 280"/>
                  <a:gd name="T16" fmla="*/ 0 w 954"/>
                  <a:gd name="T17" fmla="*/ 0 h 280"/>
                  <a:gd name="T18" fmla="*/ 0 w 954"/>
                  <a:gd name="T19" fmla="*/ 0 h 280"/>
                  <a:gd name="T20" fmla="*/ 0 w 954"/>
                  <a:gd name="T21" fmla="*/ 0 h 280"/>
                  <a:gd name="T22" fmla="*/ 0 w 954"/>
                  <a:gd name="T23" fmla="*/ 0 h 280"/>
                  <a:gd name="T24" fmla="*/ 0 w 954"/>
                  <a:gd name="T25" fmla="*/ 0 h 280"/>
                  <a:gd name="T26" fmla="*/ 0 w 954"/>
                  <a:gd name="T27" fmla="*/ 0 h 280"/>
                  <a:gd name="T28" fmla="*/ 0 w 954"/>
                  <a:gd name="T29" fmla="*/ 0 h 280"/>
                  <a:gd name="T30" fmla="*/ 0 w 954"/>
                  <a:gd name="T31" fmla="*/ 0 h 280"/>
                  <a:gd name="T32" fmla="*/ 0 w 954"/>
                  <a:gd name="T33" fmla="*/ 0 h 280"/>
                  <a:gd name="T34" fmla="*/ 0 w 954"/>
                  <a:gd name="T35" fmla="*/ 0 h 280"/>
                  <a:gd name="T36" fmla="*/ 0 w 954"/>
                  <a:gd name="T37" fmla="*/ 0 h 280"/>
                  <a:gd name="T38" fmla="*/ 0 w 954"/>
                  <a:gd name="T39" fmla="*/ 0 h 280"/>
                  <a:gd name="T40" fmla="*/ 0 w 954"/>
                  <a:gd name="T41" fmla="*/ 0 h 280"/>
                  <a:gd name="T42" fmla="*/ 0 w 954"/>
                  <a:gd name="T43" fmla="*/ 0 h 280"/>
                  <a:gd name="T44" fmla="*/ 0 w 954"/>
                  <a:gd name="T45" fmla="*/ 0 h 280"/>
                  <a:gd name="T46" fmla="*/ 0 w 954"/>
                  <a:gd name="T47" fmla="*/ 0 h 280"/>
                  <a:gd name="T48" fmla="*/ 0 w 954"/>
                  <a:gd name="T49" fmla="*/ 0 h 280"/>
                  <a:gd name="T50" fmla="*/ 0 w 954"/>
                  <a:gd name="T51" fmla="*/ 0 h 2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54" h="280">
                    <a:moveTo>
                      <a:pt x="945" y="120"/>
                    </a:moveTo>
                    <a:lnTo>
                      <a:pt x="11" y="280"/>
                    </a:lnTo>
                    <a:lnTo>
                      <a:pt x="0" y="248"/>
                    </a:lnTo>
                    <a:lnTo>
                      <a:pt x="0" y="207"/>
                    </a:lnTo>
                    <a:lnTo>
                      <a:pt x="2" y="166"/>
                    </a:lnTo>
                    <a:lnTo>
                      <a:pt x="5" y="131"/>
                    </a:lnTo>
                    <a:lnTo>
                      <a:pt x="37" y="131"/>
                    </a:lnTo>
                    <a:lnTo>
                      <a:pt x="81" y="131"/>
                    </a:lnTo>
                    <a:lnTo>
                      <a:pt x="136" y="128"/>
                    </a:lnTo>
                    <a:lnTo>
                      <a:pt x="196" y="122"/>
                    </a:lnTo>
                    <a:lnTo>
                      <a:pt x="262" y="115"/>
                    </a:lnTo>
                    <a:lnTo>
                      <a:pt x="329" y="106"/>
                    </a:lnTo>
                    <a:lnTo>
                      <a:pt x="403" y="98"/>
                    </a:lnTo>
                    <a:lnTo>
                      <a:pt x="476" y="87"/>
                    </a:lnTo>
                    <a:lnTo>
                      <a:pt x="554" y="76"/>
                    </a:lnTo>
                    <a:lnTo>
                      <a:pt x="624" y="65"/>
                    </a:lnTo>
                    <a:lnTo>
                      <a:pt x="695" y="51"/>
                    </a:lnTo>
                    <a:lnTo>
                      <a:pt x="761" y="41"/>
                    </a:lnTo>
                    <a:lnTo>
                      <a:pt x="820" y="30"/>
                    </a:lnTo>
                    <a:lnTo>
                      <a:pt x="874" y="19"/>
                    </a:lnTo>
                    <a:lnTo>
                      <a:pt x="918" y="9"/>
                    </a:lnTo>
                    <a:lnTo>
                      <a:pt x="954" y="0"/>
                    </a:lnTo>
                    <a:lnTo>
                      <a:pt x="951" y="32"/>
                    </a:lnTo>
                    <a:lnTo>
                      <a:pt x="951" y="60"/>
                    </a:lnTo>
                    <a:lnTo>
                      <a:pt x="948" y="90"/>
                    </a:lnTo>
                    <a:lnTo>
                      <a:pt x="945" y="12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6" name="Freeform 449">
                <a:extLst>
                  <a:ext uri="{FF2B5EF4-FFF2-40B4-BE49-F238E27FC236}">
                    <a16:creationId xmlns:a16="http://schemas.microsoft.com/office/drawing/2014/main" id="{2416ABAD-5A29-4E77-8F48-F08DB8A2813A}"/>
                  </a:ext>
                </a:extLst>
              </p:cNvPr>
              <p:cNvSpPr>
                <a:spLocks/>
              </p:cNvSpPr>
              <p:nvPr/>
            </p:nvSpPr>
            <p:spPr bwMode="auto">
              <a:xfrm>
                <a:off x="3065" y="2148"/>
                <a:ext cx="25" cy="68"/>
              </a:xfrm>
              <a:custGeom>
                <a:avLst/>
                <a:gdLst>
                  <a:gd name="T0" fmla="*/ 0 w 101"/>
                  <a:gd name="T1" fmla="*/ 0 h 276"/>
                  <a:gd name="T2" fmla="*/ 0 w 101"/>
                  <a:gd name="T3" fmla="*/ 0 h 276"/>
                  <a:gd name="T4" fmla="*/ 0 w 101"/>
                  <a:gd name="T5" fmla="*/ 0 h 276"/>
                  <a:gd name="T6" fmla="*/ 0 w 101"/>
                  <a:gd name="T7" fmla="*/ 0 h 276"/>
                  <a:gd name="T8" fmla="*/ 0 w 101"/>
                  <a:gd name="T9" fmla="*/ 0 h 276"/>
                  <a:gd name="T10" fmla="*/ 0 w 101"/>
                  <a:gd name="T11" fmla="*/ 0 h 276"/>
                  <a:gd name="T12" fmla="*/ 0 w 101"/>
                  <a:gd name="T13" fmla="*/ 0 h 276"/>
                  <a:gd name="T14" fmla="*/ 0 w 101"/>
                  <a:gd name="T15" fmla="*/ 0 h 276"/>
                  <a:gd name="T16" fmla="*/ 0 w 101"/>
                  <a:gd name="T17" fmla="*/ 0 h 276"/>
                  <a:gd name="T18" fmla="*/ 0 w 101"/>
                  <a:gd name="T19" fmla="*/ 0 h 276"/>
                  <a:gd name="T20" fmla="*/ 0 w 101"/>
                  <a:gd name="T21" fmla="*/ 0 h 276"/>
                  <a:gd name="T22" fmla="*/ 0 w 101"/>
                  <a:gd name="T23" fmla="*/ 0 h 276"/>
                  <a:gd name="T24" fmla="*/ 0 w 101"/>
                  <a:gd name="T25" fmla="*/ 0 h 276"/>
                  <a:gd name="T26" fmla="*/ 0 w 101"/>
                  <a:gd name="T27" fmla="*/ 0 h 276"/>
                  <a:gd name="T28" fmla="*/ 0 w 101"/>
                  <a:gd name="T29" fmla="*/ 0 h 276"/>
                  <a:gd name="T30" fmla="*/ 0 w 101"/>
                  <a:gd name="T31" fmla="*/ 0 h 276"/>
                  <a:gd name="T32" fmla="*/ 0 w 101"/>
                  <a:gd name="T33" fmla="*/ 0 h 276"/>
                  <a:gd name="T34" fmla="*/ 0 w 101"/>
                  <a:gd name="T35" fmla="*/ 0 h 276"/>
                  <a:gd name="T36" fmla="*/ 0 w 101"/>
                  <a:gd name="T37" fmla="*/ 0 h 276"/>
                  <a:gd name="T38" fmla="*/ 0 w 101"/>
                  <a:gd name="T39" fmla="*/ 0 h 276"/>
                  <a:gd name="T40" fmla="*/ 0 w 101"/>
                  <a:gd name="T41" fmla="*/ 0 h 276"/>
                  <a:gd name="T42" fmla="*/ 0 w 101"/>
                  <a:gd name="T43" fmla="*/ 0 h 276"/>
                  <a:gd name="T44" fmla="*/ 0 w 101"/>
                  <a:gd name="T45" fmla="*/ 0 h 276"/>
                  <a:gd name="T46" fmla="*/ 0 w 101"/>
                  <a:gd name="T47" fmla="*/ 0 h 276"/>
                  <a:gd name="T48" fmla="*/ 0 w 101"/>
                  <a:gd name="T49" fmla="*/ 0 h 2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76">
                    <a:moveTo>
                      <a:pt x="101" y="128"/>
                    </a:moveTo>
                    <a:lnTo>
                      <a:pt x="95" y="164"/>
                    </a:lnTo>
                    <a:lnTo>
                      <a:pt x="92" y="202"/>
                    </a:lnTo>
                    <a:lnTo>
                      <a:pt x="92" y="237"/>
                    </a:lnTo>
                    <a:lnTo>
                      <a:pt x="90" y="276"/>
                    </a:lnTo>
                    <a:lnTo>
                      <a:pt x="78" y="257"/>
                    </a:lnTo>
                    <a:lnTo>
                      <a:pt x="65" y="240"/>
                    </a:lnTo>
                    <a:lnTo>
                      <a:pt x="51" y="221"/>
                    </a:lnTo>
                    <a:lnTo>
                      <a:pt x="37" y="202"/>
                    </a:lnTo>
                    <a:lnTo>
                      <a:pt x="25" y="182"/>
                    </a:lnTo>
                    <a:lnTo>
                      <a:pt x="14" y="164"/>
                    </a:lnTo>
                    <a:lnTo>
                      <a:pt x="5" y="145"/>
                    </a:lnTo>
                    <a:lnTo>
                      <a:pt x="0" y="126"/>
                    </a:lnTo>
                    <a:lnTo>
                      <a:pt x="5" y="96"/>
                    </a:lnTo>
                    <a:lnTo>
                      <a:pt x="7" y="66"/>
                    </a:lnTo>
                    <a:lnTo>
                      <a:pt x="7" y="33"/>
                    </a:lnTo>
                    <a:lnTo>
                      <a:pt x="11" y="0"/>
                    </a:lnTo>
                    <a:lnTo>
                      <a:pt x="21" y="16"/>
                    </a:lnTo>
                    <a:lnTo>
                      <a:pt x="32" y="33"/>
                    </a:lnTo>
                    <a:lnTo>
                      <a:pt x="43" y="49"/>
                    </a:lnTo>
                    <a:lnTo>
                      <a:pt x="55" y="66"/>
                    </a:lnTo>
                    <a:lnTo>
                      <a:pt x="65" y="82"/>
                    </a:lnTo>
                    <a:lnTo>
                      <a:pt x="76" y="99"/>
                    </a:lnTo>
                    <a:lnTo>
                      <a:pt x="87" y="115"/>
                    </a:lnTo>
                    <a:lnTo>
                      <a:pt x="101" y="128"/>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7" name="Freeform 450">
                <a:extLst>
                  <a:ext uri="{FF2B5EF4-FFF2-40B4-BE49-F238E27FC236}">
                    <a16:creationId xmlns:a16="http://schemas.microsoft.com/office/drawing/2014/main" id="{EE80EF97-C260-4858-B929-0B520C3DA886}"/>
                  </a:ext>
                </a:extLst>
              </p:cNvPr>
              <p:cNvSpPr>
                <a:spLocks/>
              </p:cNvSpPr>
              <p:nvPr/>
            </p:nvSpPr>
            <p:spPr bwMode="auto">
              <a:xfrm>
                <a:off x="2810" y="2149"/>
                <a:ext cx="32" cy="18"/>
              </a:xfrm>
              <a:custGeom>
                <a:avLst/>
                <a:gdLst>
                  <a:gd name="T0" fmla="*/ 0 w 125"/>
                  <a:gd name="T1" fmla="*/ 0 h 74"/>
                  <a:gd name="T2" fmla="*/ 0 w 125"/>
                  <a:gd name="T3" fmla="*/ 0 h 74"/>
                  <a:gd name="T4" fmla="*/ 0 w 125"/>
                  <a:gd name="T5" fmla="*/ 0 h 74"/>
                  <a:gd name="T6" fmla="*/ 0 w 125"/>
                  <a:gd name="T7" fmla="*/ 0 h 74"/>
                  <a:gd name="T8" fmla="*/ 0 w 125"/>
                  <a:gd name="T9" fmla="*/ 0 h 74"/>
                  <a:gd name="T10" fmla="*/ 0 w 125"/>
                  <a:gd name="T11" fmla="*/ 0 h 74"/>
                  <a:gd name="T12" fmla="*/ 0 w 125"/>
                  <a:gd name="T13" fmla="*/ 0 h 74"/>
                  <a:gd name="T14" fmla="*/ 0 w 125"/>
                  <a:gd name="T15" fmla="*/ 0 h 74"/>
                  <a:gd name="T16" fmla="*/ 0 w 125"/>
                  <a:gd name="T17" fmla="*/ 0 h 74"/>
                  <a:gd name="T18" fmla="*/ 0 w 125"/>
                  <a:gd name="T19" fmla="*/ 0 h 74"/>
                  <a:gd name="T20" fmla="*/ 0 w 125"/>
                  <a:gd name="T21" fmla="*/ 0 h 74"/>
                  <a:gd name="T22" fmla="*/ 0 w 125"/>
                  <a:gd name="T23" fmla="*/ 0 h 74"/>
                  <a:gd name="T24" fmla="*/ 0 w 125"/>
                  <a:gd name="T25" fmla="*/ 0 h 74"/>
                  <a:gd name="T26" fmla="*/ 0 w 125"/>
                  <a:gd name="T27" fmla="*/ 0 h 74"/>
                  <a:gd name="T28" fmla="*/ 0 w 125"/>
                  <a:gd name="T29" fmla="*/ 0 h 74"/>
                  <a:gd name="T30" fmla="*/ 0 w 125"/>
                  <a:gd name="T31" fmla="*/ 0 h 74"/>
                  <a:gd name="T32" fmla="*/ 0 w 125"/>
                  <a:gd name="T33" fmla="*/ 0 h 74"/>
                  <a:gd name="T34" fmla="*/ 0 w 125"/>
                  <a:gd name="T35" fmla="*/ 0 h 74"/>
                  <a:gd name="T36" fmla="*/ 0 w 125"/>
                  <a:gd name="T37" fmla="*/ 0 h 74"/>
                  <a:gd name="T38" fmla="*/ 0 w 125"/>
                  <a:gd name="T39" fmla="*/ 0 h 74"/>
                  <a:gd name="T40" fmla="*/ 0 w 125"/>
                  <a:gd name="T41" fmla="*/ 0 h 74"/>
                  <a:gd name="T42" fmla="*/ 0 w 125"/>
                  <a:gd name="T43" fmla="*/ 0 h 74"/>
                  <a:gd name="T44" fmla="*/ 0 w 125"/>
                  <a:gd name="T45" fmla="*/ 0 h 74"/>
                  <a:gd name="T46" fmla="*/ 0 w 125"/>
                  <a:gd name="T47" fmla="*/ 0 h 74"/>
                  <a:gd name="T48" fmla="*/ 0 w 125"/>
                  <a:gd name="T49" fmla="*/ 0 h 74"/>
                  <a:gd name="T50" fmla="*/ 0 w 125"/>
                  <a:gd name="T51" fmla="*/ 0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74">
                    <a:moveTo>
                      <a:pt x="123" y="34"/>
                    </a:moveTo>
                    <a:lnTo>
                      <a:pt x="125" y="47"/>
                    </a:lnTo>
                    <a:lnTo>
                      <a:pt x="118" y="55"/>
                    </a:lnTo>
                    <a:lnTo>
                      <a:pt x="104" y="61"/>
                    </a:lnTo>
                    <a:lnTo>
                      <a:pt x="93" y="69"/>
                    </a:lnTo>
                    <a:lnTo>
                      <a:pt x="82" y="71"/>
                    </a:lnTo>
                    <a:lnTo>
                      <a:pt x="70" y="71"/>
                    </a:lnTo>
                    <a:lnTo>
                      <a:pt x="60" y="74"/>
                    </a:lnTo>
                    <a:lnTo>
                      <a:pt x="49" y="74"/>
                    </a:lnTo>
                    <a:lnTo>
                      <a:pt x="38" y="71"/>
                    </a:lnTo>
                    <a:lnTo>
                      <a:pt x="27" y="69"/>
                    </a:lnTo>
                    <a:lnTo>
                      <a:pt x="17" y="64"/>
                    </a:lnTo>
                    <a:lnTo>
                      <a:pt x="8" y="55"/>
                    </a:lnTo>
                    <a:lnTo>
                      <a:pt x="3" y="50"/>
                    </a:lnTo>
                    <a:lnTo>
                      <a:pt x="0" y="41"/>
                    </a:lnTo>
                    <a:lnTo>
                      <a:pt x="0" y="30"/>
                    </a:lnTo>
                    <a:lnTo>
                      <a:pt x="3" y="20"/>
                    </a:lnTo>
                    <a:lnTo>
                      <a:pt x="11" y="11"/>
                    </a:lnTo>
                    <a:lnTo>
                      <a:pt x="22" y="6"/>
                    </a:lnTo>
                    <a:lnTo>
                      <a:pt x="35" y="4"/>
                    </a:lnTo>
                    <a:lnTo>
                      <a:pt x="47" y="0"/>
                    </a:lnTo>
                    <a:lnTo>
                      <a:pt x="60" y="4"/>
                    </a:lnTo>
                    <a:lnTo>
                      <a:pt x="74" y="4"/>
                    </a:lnTo>
                    <a:lnTo>
                      <a:pt x="88" y="6"/>
                    </a:lnTo>
                    <a:lnTo>
                      <a:pt x="98" y="9"/>
                    </a:lnTo>
                    <a:lnTo>
                      <a:pt x="12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8" name="Freeform 451">
                <a:extLst>
                  <a:ext uri="{FF2B5EF4-FFF2-40B4-BE49-F238E27FC236}">
                    <a16:creationId xmlns:a16="http://schemas.microsoft.com/office/drawing/2014/main" id="{AC8F6125-EBCF-461A-AC90-A2478AEACEFE}"/>
                  </a:ext>
                </a:extLst>
              </p:cNvPr>
              <p:cNvSpPr>
                <a:spLocks/>
              </p:cNvSpPr>
              <p:nvPr/>
            </p:nvSpPr>
            <p:spPr bwMode="auto">
              <a:xfrm>
                <a:off x="3228" y="2154"/>
                <a:ext cx="7" cy="43"/>
              </a:xfrm>
              <a:custGeom>
                <a:avLst/>
                <a:gdLst>
                  <a:gd name="T0" fmla="*/ 0 w 30"/>
                  <a:gd name="T1" fmla="*/ 0 h 171"/>
                  <a:gd name="T2" fmla="*/ 0 w 30"/>
                  <a:gd name="T3" fmla="*/ 0 h 171"/>
                  <a:gd name="T4" fmla="*/ 0 w 30"/>
                  <a:gd name="T5" fmla="*/ 0 h 171"/>
                  <a:gd name="T6" fmla="*/ 0 w 30"/>
                  <a:gd name="T7" fmla="*/ 0 h 171"/>
                  <a:gd name="T8" fmla="*/ 0 w 30"/>
                  <a:gd name="T9" fmla="*/ 0 h 171"/>
                  <a:gd name="T10" fmla="*/ 0 w 30"/>
                  <a:gd name="T11" fmla="*/ 0 h 171"/>
                  <a:gd name="T12" fmla="*/ 0 w 30"/>
                  <a:gd name="T13" fmla="*/ 0 h 171"/>
                  <a:gd name="T14" fmla="*/ 0 w 30"/>
                  <a:gd name="T15" fmla="*/ 0 h 171"/>
                  <a:gd name="T16" fmla="*/ 0 w 30"/>
                  <a:gd name="T17" fmla="*/ 0 h 171"/>
                  <a:gd name="T18" fmla="*/ 0 w 30"/>
                  <a:gd name="T19" fmla="*/ 0 h 171"/>
                  <a:gd name="T20" fmla="*/ 0 w 30"/>
                  <a:gd name="T21" fmla="*/ 0 h 171"/>
                  <a:gd name="T22" fmla="*/ 0 w 30"/>
                  <a:gd name="T23" fmla="*/ 0 h 171"/>
                  <a:gd name="T24" fmla="*/ 0 w 30"/>
                  <a:gd name="T25" fmla="*/ 0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71">
                    <a:moveTo>
                      <a:pt x="27" y="168"/>
                    </a:moveTo>
                    <a:lnTo>
                      <a:pt x="22" y="168"/>
                    </a:lnTo>
                    <a:lnTo>
                      <a:pt x="16" y="171"/>
                    </a:lnTo>
                    <a:lnTo>
                      <a:pt x="8" y="171"/>
                    </a:lnTo>
                    <a:lnTo>
                      <a:pt x="0" y="171"/>
                    </a:lnTo>
                    <a:lnTo>
                      <a:pt x="6" y="127"/>
                    </a:lnTo>
                    <a:lnTo>
                      <a:pt x="16" y="87"/>
                    </a:lnTo>
                    <a:lnTo>
                      <a:pt x="25" y="44"/>
                    </a:lnTo>
                    <a:lnTo>
                      <a:pt x="27" y="0"/>
                    </a:lnTo>
                    <a:lnTo>
                      <a:pt x="30" y="44"/>
                    </a:lnTo>
                    <a:lnTo>
                      <a:pt x="30" y="87"/>
                    </a:lnTo>
                    <a:lnTo>
                      <a:pt x="27" y="127"/>
                    </a:lnTo>
                    <a:lnTo>
                      <a:pt x="27" y="168"/>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9" name="Freeform 452">
                <a:extLst>
                  <a:ext uri="{FF2B5EF4-FFF2-40B4-BE49-F238E27FC236}">
                    <a16:creationId xmlns:a16="http://schemas.microsoft.com/office/drawing/2014/main" id="{11BAD911-17B1-4F72-A4A9-694106F412D7}"/>
                  </a:ext>
                </a:extLst>
              </p:cNvPr>
              <p:cNvSpPr>
                <a:spLocks/>
              </p:cNvSpPr>
              <p:nvPr/>
            </p:nvSpPr>
            <p:spPr bwMode="auto">
              <a:xfrm>
                <a:off x="3195" y="2167"/>
                <a:ext cx="7" cy="36"/>
              </a:xfrm>
              <a:custGeom>
                <a:avLst/>
                <a:gdLst>
                  <a:gd name="T0" fmla="*/ 0 w 27"/>
                  <a:gd name="T1" fmla="*/ 0 h 142"/>
                  <a:gd name="T2" fmla="*/ 0 w 27"/>
                  <a:gd name="T3" fmla="*/ 0 h 142"/>
                  <a:gd name="T4" fmla="*/ 0 w 27"/>
                  <a:gd name="T5" fmla="*/ 0 h 142"/>
                  <a:gd name="T6" fmla="*/ 0 w 27"/>
                  <a:gd name="T7" fmla="*/ 0 h 142"/>
                  <a:gd name="T8" fmla="*/ 0 w 27"/>
                  <a:gd name="T9" fmla="*/ 0 h 142"/>
                  <a:gd name="T10" fmla="*/ 0 w 27"/>
                  <a:gd name="T11" fmla="*/ 0 h 142"/>
                  <a:gd name="T12" fmla="*/ 0 w 27"/>
                  <a:gd name="T13" fmla="*/ 0 h 142"/>
                  <a:gd name="T14" fmla="*/ 0 w 27"/>
                  <a:gd name="T15" fmla="*/ 0 h 142"/>
                  <a:gd name="T16" fmla="*/ 0 w 27"/>
                  <a:gd name="T17" fmla="*/ 0 h 142"/>
                  <a:gd name="T18" fmla="*/ 0 w 27"/>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42">
                    <a:moveTo>
                      <a:pt x="22" y="126"/>
                    </a:moveTo>
                    <a:lnTo>
                      <a:pt x="25" y="137"/>
                    </a:lnTo>
                    <a:lnTo>
                      <a:pt x="27" y="139"/>
                    </a:lnTo>
                    <a:lnTo>
                      <a:pt x="22" y="139"/>
                    </a:lnTo>
                    <a:lnTo>
                      <a:pt x="0" y="142"/>
                    </a:lnTo>
                    <a:lnTo>
                      <a:pt x="27" y="0"/>
                    </a:lnTo>
                    <a:lnTo>
                      <a:pt x="25" y="31"/>
                    </a:lnTo>
                    <a:lnTo>
                      <a:pt x="25" y="63"/>
                    </a:lnTo>
                    <a:lnTo>
                      <a:pt x="25" y="96"/>
                    </a:lnTo>
                    <a:lnTo>
                      <a:pt x="22" y="12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0" name="Freeform 453">
                <a:extLst>
                  <a:ext uri="{FF2B5EF4-FFF2-40B4-BE49-F238E27FC236}">
                    <a16:creationId xmlns:a16="http://schemas.microsoft.com/office/drawing/2014/main" id="{C56A3226-E763-4739-B889-9285D8EEFAEB}"/>
                  </a:ext>
                </a:extLst>
              </p:cNvPr>
              <p:cNvSpPr>
                <a:spLocks/>
              </p:cNvSpPr>
              <p:nvPr/>
            </p:nvSpPr>
            <p:spPr bwMode="auto">
              <a:xfrm>
                <a:off x="3157" y="2171"/>
                <a:ext cx="8" cy="37"/>
              </a:xfrm>
              <a:custGeom>
                <a:avLst/>
                <a:gdLst>
                  <a:gd name="T0" fmla="*/ 0 w 30"/>
                  <a:gd name="T1" fmla="*/ 0 h 144"/>
                  <a:gd name="T2" fmla="*/ 0 w 30"/>
                  <a:gd name="T3" fmla="*/ 0 h 144"/>
                  <a:gd name="T4" fmla="*/ 0 w 30"/>
                  <a:gd name="T5" fmla="*/ 0 h 144"/>
                  <a:gd name="T6" fmla="*/ 0 w 30"/>
                  <a:gd name="T7" fmla="*/ 0 h 144"/>
                  <a:gd name="T8" fmla="*/ 0 w 30"/>
                  <a:gd name="T9" fmla="*/ 0 h 144"/>
                  <a:gd name="T10" fmla="*/ 0 w 30"/>
                  <a:gd name="T11" fmla="*/ 0 h 144"/>
                  <a:gd name="T12" fmla="*/ 0 w 30"/>
                  <a:gd name="T13" fmla="*/ 0 h 144"/>
                  <a:gd name="T14" fmla="*/ 0 w 30"/>
                  <a:gd name="T15" fmla="*/ 0 h 144"/>
                  <a:gd name="T16" fmla="*/ 0 w 30"/>
                  <a:gd name="T17" fmla="*/ 0 h 144"/>
                  <a:gd name="T18" fmla="*/ 0 w 30"/>
                  <a:gd name="T19" fmla="*/ 0 h 144"/>
                  <a:gd name="T20" fmla="*/ 0 w 30"/>
                  <a:gd name="T21" fmla="*/ 0 h 144"/>
                  <a:gd name="T22" fmla="*/ 0 w 30"/>
                  <a:gd name="T23" fmla="*/ 0 h 144"/>
                  <a:gd name="T24" fmla="*/ 0 w 30"/>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44">
                    <a:moveTo>
                      <a:pt x="23" y="139"/>
                    </a:moveTo>
                    <a:lnTo>
                      <a:pt x="23" y="141"/>
                    </a:lnTo>
                    <a:lnTo>
                      <a:pt x="16" y="144"/>
                    </a:lnTo>
                    <a:lnTo>
                      <a:pt x="9" y="144"/>
                    </a:lnTo>
                    <a:lnTo>
                      <a:pt x="0" y="144"/>
                    </a:lnTo>
                    <a:lnTo>
                      <a:pt x="6" y="109"/>
                    </a:lnTo>
                    <a:lnTo>
                      <a:pt x="11" y="74"/>
                    </a:lnTo>
                    <a:lnTo>
                      <a:pt x="19" y="35"/>
                    </a:lnTo>
                    <a:lnTo>
                      <a:pt x="28" y="0"/>
                    </a:lnTo>
                    <a:lnTo>
                      <a:pt x="30" y="35"/>
                    </a:lnTo>
                    <a:lnTo>
                      <a:pt x="30" y="70"/>
                    </a:lnTo>
                    <a:lnTo>
                      <a:pt x="28" y="106"/>
                    </a:lnTo>
                    <a:lnTo>
                      <a:pt x="23" y="139"/>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1" name="Freeform 454">
                <a:extLst>
                  <a:ext uri="{FF2B5EF4-FFF2-40B4-BE49-F238E27FC236}">
                    <a16:creationId xmlns:a16="http://schemas.microsoft.com/office/drawing/2014/main" id="{19C28B1C-2C13-4464-8045-56800F86F6F3}"/>
                  </a:ext>
                </a:extLst>
              </p:cNvPr>
              <p:cNvSpPr>
                <a:spLocks/>
              </p:cNvSpPr>
              <p:nvPr/>
            </p:nvSpPr>
            <p:spPr bwMode="auto">
              <a:xfrm>
                <a:off x="3205" y="2176"/>
                <a:ext cx="18" cy="25"/>
              </a:xfrm>
              <a:custGeom>
                <a:avLst/>
                <a:gdLst>
                  <a:gd name="T0" fmla="*/ 0 w 71"/>
                  <a:gd name="T1" fmla="*/ 0 h 101"/>
                  <a:gd name="T2" fmla="*/ 0 w 71"/>
                  <a:gd name="T3" fmla="*/ 0 h 101"/>
                  <a:gd name="T4" fmla="*/ 0 w 71"/>
                  <a:gd name="T5" fmla="*/ 0 h 101"/>
                  <a:gd name="T6" fmla="*/ 0 w 71"/>
                  <a:gd name="T7" fmla="*/ 0 h 101"/>
                  <a:gd name="T8" fmla="*/ 0 w 71"/>
                  <a:gd name="T9" fmla="*/ 0 h 101"/>
                  <a:gd name="T10" fmla="*/ 0 w 71"/>
                  <a:gd name="T11" fmla="*/ 0 h 101"/>
                  <a:gd name="T12" fmla="*/ 0 w 71"/>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101">
                    <a:moveTo>
                      <a:pt x="71" y="85"/>
                    </a:moveTo>
                    <a:lnTo>
                      <a:pt x="0" y="101"/>
                    </a:lnTo>
                    <a:lnTo>
                      <a:pt x="6" y="0"/>
                    </a:lnTo>
                    <a:lnTo>
                      <a:pt x="25" y="19"/>
                    </a:lnTo>
                    <a:lnTo>
                      <a:pt x="41" y="41"/>
                    </a:lnTo>
                    <a:lnTo>
                      <a:pt x="55" y="65"/>
                    </a:lnTo>
                    <a:lnTo>
                      <a:pt x="71" y="8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2" name="Freeform 455">
                <a:extLst>
                  <a:ext uri="{FF2B5EF4-FFF2-40B4-BE49-F238E27FC236}">
                    <a16:creationId xmlns:a16="http://schemas.microsoft.com/office/drawing/2014/main" id="{90367A8E-2857-4AA1-A57D-F98AA379F3A6}"/>
                  </a:ext>
                </a:extLst>
              </p:cNvPr>
              <p:cNvSpPr>
                <a:spLocks/>
              </p:cNvSpPr>
              <p:nvPr/>
            </p:nvSpPr>
            <p:spPr bwMode="auto">
              <a:xfrm>
                <a:off x="3167" y="2179"/>
                <a:ext cx="20" cy="27"/>
              </a:xfrm>
              <a:custGeom>
                <a:avLst/>
                <a:gdLst>
                  <a:gd name="T0" fmla="*/ 0 w 76"/>
                  <a:gd name="T1" fmla="*/ 0 h 107"/>
                  <a:gd name="T2" fmla="*/ 0 w 76"/>
                  <a:gd name="T3" fmla="*/ 0 h 107"/>
                  <a:gd name="T4" fmla="*/ 0 w 76"/>
                  <a:gd name="T5" fmla="*/ 0 h 107"/>
                  <a:gd name="T6" fmla="*/ 0 w 76"/>
                  <a:gd name="T7" fmla="*/ 0 h 107"/>
                  <a:gd name="T8" fmla="*/ 0 w 76"/>
                  <a:gd name="T9" fmla="*/ 0 h 107"/>
                  <a:gd name="T10" fmla="*/ 0 w 76"/>
                  <a:gd name="T11" fmla="*/ 0 h 107"/>
                  <a:gd name="T12" fmla="*/ 0 w 76"/>
                  <a:gd name="T13" fmla="*/ 0 h 107"/>
                  <a:gd name="T14" fmla="*/ 0 w 76"/>
                  <a:gd name="T15" fmla="*/ 0 h 107"/>
                  <a:gd name="T16" fmla="*/ 0 w 76"/>
                  <a:gd name="T17" fmla="*/ 0 h 107"/>
                  <a:gd name="T18" fmla="*/ 0 w 76"/>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107">
                    <a:moveTo>
                      <a:pt x="76" y="95"/>
                    </a:moveTo>
                    <a:lnTo>
                      <a:pt x="0" y="107"/>
                    </a:lnTo>
                    <a:lnTo>
                      <a:pt x="3" y="82"/>
                    </a:lnTo>
                    <a:lnTo>
                      <a:pt x="5" y="58"/>
                    </a:lnTo>
                    <a:lnTo>
                      <a:pt x="5" y="30"/>
                    </a:lnTo>
                    <a:lnTo>
                      <a:pt x="5" y="0"/>
                    </a:lnTo>
                    <a:lnTo>
                      <a:pt x="25" y="24"/>
                    </a:lnTo>
                    <a:lnTo>
                      <a:pt x="41" y="49"/>
                    </a:lnTo>
                    <a:lnTo>
                      <a:pt x="60" y="74"/>
                    </a:lnTo>
                    <a:lnTo>
                      <a:pt x="76" y="9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3" name="Freeform 456">
                <a:extLst>
                  <a:ext uri="{FF2B5EF4-FFF2-40B4-BE49-F238E27FC236}">
                    <a16:creationId xmlns:a16="http://schemas.microsoft.com/office/drawing/2014/main" id="{4F451936-BD46-4277-B6C4-00A4875209A2}"/>
                  </a:ext>
                </a:extLst>
              </p:cNvPr>
              <p:cNvSpPr>
                <a:spLocks/>
              </p:cNvSpPr>
              <p:nvPr/>
            </p:nvSpPr>
            <p:spPr bwMode="auto">
              <a:xfrm>
                <a:off x="3057" y="2182"/>
                <a:ext cx="6" cy="42"/>
              </a:xfrm>
              <a:custGeom>
                <a:avLst/>
                <a:gdLst>
                  <a:gd name="T0" fmla="*/ 0 w 25"/>
                  <a:gd name="T1" fmla="*/ 0 h 166"/>
                  <a:gd name="T2" fmla="*/ 0 w 25"/>
                  <a:gd name="T3" fmla="*/ 0 h 166"/>
                  <a:gd name="T4" fmla="*/ 0 w 25"/>
                  <a:gd name="T5" fmla="*/ 0 h 166"/>
                  <a:gd name="T6" fmla="*/ 0 w 25"/>
                  <a:gd name="T7" fmla="*/ 0 h 166"/>
                  <a:gd name="T8" fmla="*/ 0 w 25"/>
                  <a:gd name="T9" fmla="*/ 0 h 166"/>
                  <a:gd name="T10" fmla="*/ 0 w 25"/>
                  <a:gd name="T11" fmla="*/ 0 h 166"/>
                  <a:gd name="T12" fmla="*/ 0 w 25"/>
                  <a:gd name="T13" fmla="*/ 0 h 166"/>
                  <a:gd name="T14" fmla="*/ 0 w 25"/>
                  <a:gd name="T15" fmla="*/ 0 h 166"/>
                  <a:gd name="T16" fmla="*/ 0 w 25"/>
                  <a:gd name="T17" fmla="*/ 0 h 166"/>
                  <a:gd name="T18" fmla="*/ 0 w 25"/>
                  <a:gd name="T19" fmla="*/ 0 h 166"/>
                  <a:gd name="T20" fmla="*/ 0 w 25"/>
                  <a:gd name="T21" fmla="*/ 0 h 166"/>
                  <a:gd name="T22" fmla="*/ 0 w 25"/>
                  <a:gd name="T23" fmla="*/ 0 h 166"/>
                  <a:gd name="T24" fmla="*/ 0 w 25"/>
                  <a:gd name="T25" fmla="*/ 0 h 166"/>
                  <a:gd name="T26" fmla="*/ 0 w 25"/>
                  <a:gd name="T27" fmla="*/ 0 h 166"/>
                  <a:gd name="T28" fmla="*/ 0 w 25"/>
                  <a:gd name="T29" fmla="*/ 0 h 166"/>
                  <a:gd name="T30" fmla="*/ 0 w 25"/>
                  <a:gd name="T31" fmla="*/ 0 h 166"/>
                  <a:gd name="T32" fmla="*/ 0 w 25"/>
                  <a:gd name="T33" fmla="*/ 0 h 166"/>
                  <a:gd name="T34" fmla="*/ 0 w 25"/>
                  <a:gd name="T35" fmla="*/ 0 h 166"/>
                  <a:gd name="T36" fmla="*/ 0 w 25"/>
                  <a:gd name="T37" fmla="*/ 0 h 166"/>
                  <a:gd name="T38" fmla="*/ 0 w 25"/>
                  <a:gd name="T39" fmla="*/ 0 h 166"/>
                  <a:gd name="T40" fmla="*/ 0 w 25"/>
                  <a:gd name="T41" fmla="*/ 0 h 166"/>
                  <a:gd name="T42" fmla="*/ 0 w 25"/>
                  <a:gd name="T43" fmla="*/ 0 h 166"/>
                  <a:gd name="T44" fmla="*/ 0 w 25"/>
                  <a:gd name="T45" fmla="*/ 0 h 166"/>
                  <a:gd name="T46" fmla="*/ 0 w 25"/>
                  <a:gd name="T47" fmla="*/ 0 h 166"/>
                  <a:gd name="T48" fmla="*/ 0 w 25"/>
                  <a:gd name="T49" fmla="*/ 0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 h="166">
                    <a:moveTo>
                      <a:pt x="16" y="0"/>
                    </a:moveTo>
                    <a:lnTo>
                      <a:pt x="14" y="37"/>
                    </a:lnTo>
                    <a:lnTo>
                      <a:pt x="16" y="76"/>
                    </a:lnTo>
                    <a:lnTo>
                      <a:pt x="19" y="113"/>
                    </a:lnTo>
                    <a:lnTo>
                      <a:pt x="16" y="154"/>
                    </a:lnTo>
                    <a:lnTo>
                      <a:pt x="19" y="157"/>
                    </a:lnTo>
                    <a:lnTo>
                      <a:pt x="21" y="159"/>
                    </a:lnTo>
                    <a:lnTo>
                      <a:pt x="25" y="159"/>
                    </a:lnTo>
                    <a:lnTo>
                      <a:pt x="19" y="159"/>
                    </a:lnTo>
                    <a:lnTo>
                      <a:pt x="14" y="163"/>
                    </a:lnTo>
                    <a:lnTo>
                      <a:pt x="11" y="166"/>
                    </a:lnTo>
                    <a:lnTo>
                      <a:pt x="5" y="166"/>
                    </a:lnTo>
                    <a:lnTo>
                      <a:pt x="8" y="157"/>
                    </a:lnTo>
                    <a:lnTo>
                      <a:pt x="8" y="149"/>
                    </a:lnTo>
                    <a:lnTo>
                      <a:pt x="2" y="143"/>
                    </a:lnTo>
                    <a:lnTo>
                      <a:pt x="0" y="136"/>
                    </a:lnTo>
                    <a:lnTo>
                      <a:pt x="0" y="106"/>
                    </a:lnTo>
                    <a:lnTo>
                      <a:pt x="2" y="73"/>
                    </a:lnTo>
                    <a:lnTo>
                      <a:pt x="8" y="40"/>
                    </a:lnTo>
                    <a:lnTo>
                      <a:pt x="11" y="10"/>
                    </a:lnTo>
                    <a:lnTo>
                      <a:pt x="5" y="5"/>
                    </a:lnTo>
                    <a:lnTo>
                      <a:pt x="8" y="2"/>
                    </a:lnTo>
                    <a:lnTo>
                      <a:pt x="11" y="0"/>
                    </a:lnTo>
                    <a:lnTo>
                      <a:pt x="14" y="0"/>
                    </a:lnTo>
                    <a:lnTo>
                      <a:pt x="16" y="0"/>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4" name="Freeform 457">
                <a:extLst>
                  <a:ext uri="{FF2B5EF4-FFF2-40B4-BE49-F238E27FC236}">
                    <a16:creationId xmlns:a16="http://schemas.microsoft.com/office/drawing/2014/main" id="{6C6E4A05-F52E-45EF-B525-E8C5406FBF7F}"/>
                  </a:ext>
                </a:extLst>
              </p:cNvPr>
              <p:cNvSpPr>
                <a:spLocks/>
              </p:cNvSpPr>
              <p:nvPr/>
            </p:nvSpPr>
            <p:spPr bwMode="auto">
              <a:xfrm>
                <a:off x="3091" y="2182"/>
                <a:ext cx="4" cy="37"/>
              </a:xfrm>
              <a:custGeom>
                <a:avLst/>
                <a:gdLst>
                  <a:gd name="T0" fmla="*/ 0 w 14"/>
                  <a:gd name="T1" fmla="*/ 0 h 147"/>
                  <a:gd name="T2" fmla="*/ 0 w 14"/>
                  <a:gd name="T3" fmla="*/ 0 h 147"/>
                  <a:gd name="T4" fmla="*/ 0 w 14"/>
                  <a:gd name="T5" fmla="*/ 0 h 147"/>
                  <a:gd name="T6" fmla="*/ 0 w 14"/>
                  <a:gd name="T7" fmla="*/ 0 h 147"/>
                  <a:gd name="T8" fmla="*/ 0 w 14"/>
                  <a:gd name="T9" fmla="*/ 0 h 147"/>
                  <a:gd name="T10" fmla="*/ 0 w 14"/>
                  <a:gd name="T11" fmla="*/ 0 h 147"/>
                  <a:gd name="T12" fmla="*/ 0 w 14"/>
                  <a:gd name="T13" fmla="*/ 0 h 147"/>
                  <a:gd name="T14" fmla="*/ 0 w 14"/>
                  <a:gd name="T15" fmla="*/ 0 h 147"/>
                  <a:gd name="T16" fmla="*/ 0 w 14"/>
                  <a:gd name="T17" fmla="*/ 0 h 147"/>
                  <a:gd name="T18" fmla="*/ 0 w 14"/>
                  <a:gd name="T19" fmla="*/ 0 h 147"/>
                  <a:gd name="T20" fmla="*/ 0 w 14"/>
                  <a:gd name="T21" fmla="*/ 0 h 147"/>
                  <a:gd name="T22" fmla="*/ 0 w 14"/>
                  <a:gd name="T23" fmla="*/ 0 h 147"/>
                  <a:gd name="T24" fmla="*/ 0 w 14"/>
                  <a:gd name="T25" fmla="*/ 0 h 147"/>
                  <a:gd name="T26" fmla="*/ 0 w 14"/>
                  <a:gd name="T27" fmla="*/ 0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47">
                    <a:moveTo>
                      <a:pt x="14" y="46"/>
                    </a:moveTo>
                    <a:lnTo>
                      <a:pt x="14" y="141"/>
                    </a:lnTo>
                    <a:lnTo>
                      <a:pt x="11" y="141"/>
                    </a:lnTo>
                    <a:lnTo>
                      <a:pt x="9" y="141"/>
                    </a:lnTo>
                    <a:lnTo>
                      <a:pt x="6" y="143"/>
                    </a:lnTo>
                    <a:lnTo>
                      <a:pt x="0" y="147"/>
                    </a:lnTo>
                    <a:lnTo>
                      <a:pt x="6" y="108"/>
                    </a:lnTo>
                    <a:lnTo>
                      <a:pt x="6" y="70"/>
                    </a:lnTo>
                    <a:lnTo>
                      <a:pt x="6" y="35"/>
                    </a:lnTo>
                    <a:lnTo>
                      <a:pt x="11" y="0"/>
                    </a:lnTo>
                    <a:lnTo>
                      <a:pt x="14" y="10"/>
                    </a:lnTo>
                    <a:lnTo>
                      <a:pt x="11" y="21"/>
                    </a:lnTo>
                    <a:lnTo>
                      <a:pt x="9" y="35"/>
                    </a:lnTo>
                    <a:lnTo>
                      <a:pt x="14" y="4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5" name="Freeform 458">
                <a:extLst>
                  <a:ext uri="{FF2B5EF4-FFF2-40B4-BE49-F238E27FC236}">
                    <a16:creationId xmlns:a16="http://schemas.microsoft.com/office/drawing/2014/main" id="{0629A5FD-CEF9-44A7-AC7B-E598378B6ECF}"/>
                  </a:ext>
                </a:extLst>
              </p:cNvPr>
              <p:cNvSpPr>
                <a:spLocks/>
              </p:cNvSpPr>
              <p:nvPr/>
            </p:nvSpPr>
            <p:spPr bwMode="auto">
              <a:xfrm>
                <a:off x="3046" y="2184"/>
                <a:ext cx="9" cy="27"/>
              </a:xfrm>
              <a:custGeom>
                <a:avLst/>
                <a:gdLst>
                  <a:gd name="T0" fmla="*/ 0 w 35"/>
                  <a:gd name="T1" fmla="*/ 0 h 108"/>
                  <a:gd name="T2" fmla="*/ 0 w 35"/>
                  <a:gd name="T3" fmla="*/ 0 h 108"/>
                  <a:gd name="T4" fmla="*/ 0 w 35"/>
                  <a:gd name="T5" fmla="*/ 0 h 108"/>
                  <a:gd name="T6" fmla="*/ 0 w 35"/>
                  <a:gd name="T7" fmla="*/ 0 h 108"/>
                  <a:gd name="T8" fmla="*/ 0 w 35"/>
                  <a:gd name="T9" fmla="*/ 0 h 108"/>
                  <a:gd name="T10" fmla="*/ 0 w 35"/>
                  <a:gd name="T11" fmla="*/ 0 h 108"/>
                  <a:gd name="T12" fmla="*/ 0 w 35"/>
                  <a:gd name="T13" fmla="*/ 0 h 108"/>
                  <a:gd name="T14" fmla="*/ 0 w 35"/>
                  <a:gd name="T15" fmla="*/ 0 h 108"/>
                  <a:gd name="T16" fmla="*/ 0 w 35"/>
                  <a:gd name="T17" fmla="*/ 0 h 108"/>
                  <a:gd name="T18" fmla="*/ 0 w 35"/>
                  <a:gd name="T19" fmla="*/ 0 h 108"/>
                  <a:gd name="T20" fmla="*/ 0 w 35"/>
                  <a:gd name="T21" fmla="*/ 0 h 108"/>
                  <a:gd name="T22" fmla="*/ 0 w 35"/>
                  <a:gd name="T23" fmla="*/ 0 h 108"/>
                  <a:gd name="T24" fmla="*/ 0 w 35"/>
                  <a:gd name="T25" fmla="*/ 0 h 108"/>
                  <a:gd name="T26" fmla="*/ 0 w 35"/>
                  <a:gd name="T27" fmla="*/ 0 h 108"/>
                  <a:gd name="T28" fmla="*/ 0 w 35"/>
                  <a:gd name="T29" fmla="*/ 0 h 1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108">
                    <a:moveTo>
                      <a:pt x="35" y="0"/>
                    </a:moveTo>
                    <a:lnTo>
                      <a:pt x="33" y="27"/>
                    </a:lnTo>
                    <a:lnTo>
                      <a:pt x="30" y="55"/>
                    </a:lnTo>
                    <a:lnTo>
                      <a:pt x="28" y="84"/>
                    </a:lnTo>
                    <a:lnTo>
                      <a:pt x="25" y="108"/>
                    </a:lnTo>
                    <a:lnTo>
                      <a:pt x="19" y="101"/>
                    </a:lnTo>
                    <a:lnTo>
                      <a:pt x="16" y="90"/>
                    </a:lnTo>
                    <a:lnTo>
                      <a:pt x="8" y="81"/>
                    </a:lnTo>
                    <a:lnTo>
                      <a:pt x="0" y="78"/>
                    </a:lnTo>
                    <a:lnTo>
                      <a:pt x="0" y="11"/>
                    </a:lnTo>
                    <a:lnTo>
                      <a:pt x="0" y="5"/>
                    </a:lnTo>
                    <a:lnTo>
                      <a:pt x="8" y="5"/>
                    </a:lnTo>
                    <a:lnTo>
                      <a:pt x="16" y="5"/>
                    </a:lnTo>
                    <a:lnTo>
                      <a:pt x="25" y="2"/>
                    </a:lnTo>
                    <a:lnTo>
                      <a:pt x="35"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6" name="Freeform 459">
                <a:extLst>
                  <a:ext uri="{FF2B5EF4-FFF2-40B4-BE49-F238E27FC236}">
                    <a16:creationId xmlns:a16="http://schemas.microsoft.com/office/drawing/2014/main" id="{B53C11D6-45DF-4C2E-A009-E0ED13700856}"/>
                  </a:ext>
                </a:extLst>
              </p:cNvPr>
              <p:cNvSpPr>
                <a:spLocks/>
              </p:cNvSpPr>
              <p:nvPr/>
            </p:nvSpPr>
            <p:spPr bwMode="auto">
              <a:xfrm>
                <a:off x="3024" y="2186"/>
                <a:ext cx="15" cy="32"/>
              </a:xfrm>
              <a:custGeom>
                <a:avLst/>
                <a:gdLst>
                  <a:gd name="T0" fmla="*/ 0 w 60"/>
                  <a:gd name="T1" fmla="*/ 0 h 125"/>
                  <a:gd name="T2" fmla="*/ 0 w 60"/>
                  <a:gd name="T3" fmla="*/ 0 h 125"/>
                  <a:gd name="T4" fmla="*/ 0 w 60"/>
                  <a:gd name="T5" fmla="*/ 0 h 125"/>
                  <a:gd name="T6" fmla="*/ 0 w 60"/>
                  <a:gd name="T7" fmla="*/ 0 h 125"/>
                  <a:gd name="T8" fmla="*/ 0 w 60"/>
                  <a:gd name="T9" fmla="*/ 0 h 125"/>
                  <a:gd name="T10" fmla="*/ 0 w 60"/>
                  <a:gd name="T11" fmla="*/ 0 h 125"/>
                  <a:gd name="T12" fmla="*/ 0 w 60"/>
                  <a:gd name="T13" fmla="*/ 0 h 125"/>
                  <a:gd name="T14" fmla="*/ 0 w 60"/>
                  <a:gd name="T15" fmla="*/ 0 h 125"/>
                  <a:gd name="T16" fmla="*/ 0 w 60"/>
                  <a:gd name="T17" fmla="*/ 0 h 125"/>
                  <a:gd name="T18" fmla="*/ 0 w 60"/>
                  <a:gd name="T19" fmla="*/ 0 h 125"/>
                  <a:gd name="T20" fmla="*/ 0 w 60"/>
                  <a:gd name="T21" fmla="*/ 0 h 125"/>
                  <a:gd name="T22" fmla="*/ 0 w 60"/>
                  <a:gd name="T23" fmla="*/ 0 h 125"/>
                  <a:gd name="T24" fmla="*/ 0 w 60"/>
                  <a:gd name="T25" fmla="*/ 0 h 125"/>
                  <a:gd name="T26" fmla="*/ 0 w 60"/>
                  <a:gd name="T27" fmla="*/ 0 h 125"/>
                  <a:gd name="T28" fmla="*/ 0 w 60"/>
                  <a:gd name="T29" fmla="*/ 0 h 125"/>
                  <a:gd name="T30" fmla="*/ 0 w 60"/>
                  <a:gd name="T31" fmla="*/ 0 h 125"/>
                  <a:gd name="T32" fmla="*/ 0 w 60"/>
                  <a:gd name="T33" fmla="*/ 0 h 125"/>
                  <a:gd name="T34" fmla="*/ 0 w 60"/>
                  <a:gd name="T35" fmla="*/ 0 h 125"/>
                  <a:gd name="T36" fmla="*/ 0 w 60"/>
                  <a:gd name="T37" fmla="*/ 0 h 125"/>
                  <a:gd name="T38" fmla="*/ 0 w 60"/>
                  <a:gd name="T39" fmla="*/ 0 h 1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0" h="125">
                    <a:moveTo>
                      <a:pt x="60" y="0"/>
                    </a:moveTo>
                    <a:lnTo>
                      <a:pt x="52" y="30"/>
                    </a:lnTo>
                    <a:lnTo>
                      <a:pt x="49" y="62"/>
                    </a:lnTo>
                    <a:lnTo>
                      <a:pt x="47" y="92"/>
                    </a:lnTo>
                    <a:lnTo>
                      <a:pt x="44" y="125"/>
                    </a:lnTo>
                    <a:lnTo>
                      <a:pt x="33" y="111"/>
                    </a:lnTo>
                    <a:lnTo>
                      <a:pt x="22" y="95"/>
                    </a:lnTo>
                    <a:lnTo>
                      <a:pt x="14" y="81"/>
                    </a:lnTo>
                    <a:lnTo>
                      <a:pt x="8" y="67"/>
                    </a:lnTo>
                    <a:lnTo>
                      <a:pt x="3" y="57"/>
                    </a:lnTo>
                    <a:lnTo>
                      <a:pt x="0" y="40"/>
                    </a:lnTo>
                    <a:lnTo>
                      <a:pt x="3" y="26"/>
                    </a:lnTo>
                    <a:lnTo>
                      <a:pt x="3" y="14"/>
                    </a:lnTo>
                    <a:lnTo>
                      <a:pt x="3" y="10"/>
                    </a:lnTo>
                    <a:lnTo>
                      <a:pt x="3" y="8"/>
                    </a:lnTo>
                    <a:lnTo>
                      <a:pt x="0" y="8"/>
                    </a:lnTo>
                    <a:lnTo>
                      <a:pt x="11" y="5"/>
                    </a:lnTo>
                    <a:lnTo>
                      <a:pt x="28" y="2"/>
                    </a:lnTo>
                    <a:lnTo>
                      <a:pt x="44" y="0"/>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7" name="Freeform 460">
                <a:extLst>
                  <a:ext uri="{FF2B5EF4-FFF2-40B4-BE49-F238E27FC236}">
                    <a16:creationId xmlns:a16="http://schemas.microsoft.com/office/drawing/2014/main" id="{DA0E3799-6312-4B83-A428-2B791843A06B}"/>
                  </a:ext>
                </a:extLst>
              </p:cNvPr>
              <p:cNvSpPr>
                <a:spLocks/>
              </p:cNvSpPr>
              <p:nvPr/>
            </p:nvSpPr>
            <p:spPr bwMode="auto">
              <a:xfrm>
                <a:off x="2547" y="2189"/>
                <a:ext cx="16" cy="31"/>
              </a:xfrm>
              <a:custGeom>
                <a:avLst/>
                <a:gdLst>
                  <a:gd name="T0" fmla="*/ 0 w 65"/>
                  <a:gd name="T1" fmla="*/ 0 h 125"/>
                  <a:gd name="T2" fmla="*/ 0 w 65"/>
                  <a:gd name="T3" fmla="*/ 0 h 125"/>
                  <a:gd name="T4" fmla="*/ 0 w 65"/>
                  <a:gd name="T5" fmla="*/ 0 h 125"/>
                  <a:gd name="T6" fmla="*/ 0 w 65"/>
                  <a:gd name="T7" fmla="*/ 0 h 125"/>
                  <a:gd name="T8" fmla="*/ 0 w 65"/>
                  <a:gd name="T9" fmla="*/ 0 h 125"/>
                  <a:gd name="T10" fmla="*/ 0 w 65"/>
                  <a:gd name="T11" fmla="*/ 0 h 125"/>
                  <a:gd name="T12" fmla="*/ 0 w 65"/>
                  <a:gd name="T13" fmla="*/ 0 h 125"/>
                  <a:gd name="T14" fmla="*/ 0 w 65"/>
                  <a:gd name="T15" fmla="*/ 0 h 125"/>
                  <a:gd name="T16" fmla="*/ 0 w 65"/>
                  <a:gd name="T17" fmla="*/ 0 h 125"/>
                  <a:gd name="T18" fmla="*/ 0 w 65"/>
                  <a:gd name="T19" fmla="*/ 0 h 125"/>
                  <a:gd name="T20" fmla="*/ 0 w 65"/>
                  <a:gd name="T21" fmla="*/ 0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25">
                    <a:moveTo>
                      <a:pt x="65" y="123"/>
                    </a:moveTo>
                    <a:lnTo>
                      <a:pt x="35" y="125"/>
                    </a:lnTo>
                    <a:lnTo>
                      <a:pt x="27" y="98"/>
                    </a:lnTo>
                    <a:lnTo>
                      <a:pt x="19" y="68"/>
                    </a:lnTo>
                    <a:lnTo>
                      <a:pt x="8" y="41"/>
                    </a:lnTo>
                    <a:lnTo>
                      <a:pt x="0" y="11"/>
                    </a:lnTo>
                    <a:lnTo>
                      <a:pt x="3" y="6"/>
                    </a:lnTo>
                    <a:lnTo>
                      <a:pt x="8" y="0"/>
                    </a:lnTo>
                    <a:lnTo>
                      <a:pt x="14" y="0"/>
                    </a:lnTo>
                    <a:lnTo>
                      <a:pt x="22" y="0"/>
                    </a:lnTo>
                    <a:lnTo>
                      <a:pt x="65" y="123"/>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8" name="Freeform 461">
                <a:extLst>
                  <a:ext uri="{FF2B5EF4-FFF2-40B4-BE49-F238E27FC236}">
                    <a16:creationId xmlns:a16="http://schemas.microsoft.com/office/drawing/2014/main" id="{58523525-B55E-4F99-81BE-AA54BA0FF7F5}"/>
                  </a:ext>
                </a:extLst>
              </p:cNvPr>
              <p:cNvSpPr>
                <a:spLocks/>
              </p:cNvSpPr>
              <p:nvPr/>
            </p:nvSpPr>
            <p:spPr bwMode="auto">
              <a:xfrm>
                <a:off x="2998" y="2190"/>
                <a:ext cx="18" cy="31"/>
              </a:xfrm>
              <a:custGeom>
                <a:avLst/>
                <a:gdLst>
                  <a:gd name="T0" fmla="*/ 0 w 73"/>
                  <a:gd name="T1" fmla="*/ 0 h 124"/>
                  <a:gd name="T2" fmla="*/ 0 w 73"/>
                  <a:gd name="T3" fmla="*/ 0 h 124"/>
                  <a:gd name="T4" fmla="*/ 0 w 73"/>
                  <a:gd name="T5" fmla="*/ 0 h 124"/>
                  <a:gd name="T6" fmla="*/ 0 w 73"/>
                  <a:gd name="T7" fmla="*/ 0 h 124"/>
                  <a:gd name="T8" fmla="*/ 0 w 73"/>
                  <a:gd name="T9" fmla="*/ 0 h 124"/>
                  <a:gd name="T10" fmla="*/ 0 w 73"/>
                  <a:gd name="T11" fmla="*/ 0 h 124"/>
                  <a:gd name="T12" fmla="*/ 0 w 73"/>
                  <a:gd name="T13" fmla="*/ 0 h 124"/>
                  <a:gd name="T14" fmla="*/ 0 w 73"/>
                  <a:gd name="T15" fmla="*/ 0 h 124"/>
                  <a:gd name="T16" fmla="*/ 0 w 73"/>
                  <a:gd name="T17" fmla="*/ 0 h 124"/>
                  <a:gd name="T18" fmla="*/ 0 w 73"/>
                  <a:gd name="T19" fmla="*/ 0 h 124"/>
                  <a:gd name="T20" fmla="*/ 0 w 73"/>
                  <a:gd name="T21" fmla="*/ 0 h 124"/>
                  <a:gd name="T22" fmla="*/ 0 w 73"/>
                  <a:gd name="T23" fmla="*/ 0 h 124"/>
                  <a:gd name="T24" fmla="*/ 0 w 73"/>
                  <a:gd name="T25" fmla="*/ 0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124">
                    <a:moveTo>
                      <a:pt x="73" y="0"/>
                    </a:moveTo>
                    <a:lnTo>
                      <a:pt x="67" y="30"/>
                    </a:lnTo>
                    <a:lnTo>
                      <a:pt x="65" y="62"/>
                    </a:lnTo>
                    <a:lnTo>
                      <a:pt x="60" y="92"/>
                    </a:lnTo>
                    <a:lnTo>
                      <a:pt x="51" y="124"/>
                    </a:lnTo>
                    <a:lnTo>
                      <a:pt x="30" y="97"/>
                    </a:lnTo>
                    <a:lnTo>
                      <a:pt x="10" y="70"/>
                    </a:lnTo>
                    <a:lnTo>
                      <a:pt x="0" y="40"/>
                    </a:lnTo>
                    <a:lnTo>
                      <a:pt x="2" y="10"/>
                    </a:lnTo>
                    <a:lnTo>
                      <a:pt x="21" y="7"/>
                    </a:lnTo>
                    <a:lnTo>
                      <a:pt x="37" y="2"/>
                    </a:lnTo>
                    <a:lnTo>
                      <a:pt x="57" y="0"/>
                    </a:lnTo>
                    <a:lnTo>
                      <a:pt x="73"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9" name="Freeform 462">
                <a:extLst>
                  <a:ext uri="{FF2B5EF4-FFF2-40B4-BE49-F238E27FC236}">
                    <a16:creationId xmlns:a16="http://schemas.microsoft.com/office/drawing/2014/main" id="{BC80A88C-33D3-4AAA-8F96-C06E6ACF4F05}"/>
                  </a:ext>
                </a:extLst>
              </p:cNvPr>
              <p:cNvSpPr>
                <a:spLocks/>
              </p:cNvSpPr>
              <p:nvPr/>
            </p:nvSpPr>
            <p:spPr bwMode="auto">
              <a:xfrm>
                <a:off x="3038" y="2190"/>
                <a:ext cx="5" cy="37"/>
              </a:xfrm>
              <a:custGeom>
                <a:avLst/>
                <a:gdLst>
                  <a:gd name="T0" fmla="*/ 0 w 19"/>
                  <a:gd name="T1" fmla="*/ 0 h 147"/>
                  <a:gd name="T2" fmla="*/ 0 w 19"/>
                  <a:gd name="T3" fmla="*/ 0 h 147"/>
                  <a:gd name="T4" fmla="*/ 0 w 19"/>
                  <a:gd name="T5" fmla="*/ 0 h 147"/>
                  <a:gd name="T6" fmla="*/ 0 w 19"/>
                  <a:gd name="T7" fmla="*/ 0 h 147"/>
                  <a:gd name="T8" fmla="*/ 0 w 19"/>
                  <a:gd name="T9" fmla="*/ 0 h 147"/>
                  <a:gd name="T10" fmla="*/ 0 w 19"/>
                  <a:gd name="T11" fmla="*/ 0 h 147"/>
                  <a:gd name="T12" fmla="*/ 0 w 19"/>
                  <a:gd name="T13" fmla="*/ 0 h 147"/>
                  <a:gd name="T14" fmla="*/ 0 w 19"/>
                  <a:gd name="T15" fmla="*/ 0 h 147"/>
                  <a:gd name="T16" fmla="*/ 0 w 19"/>
                  <a:gd name="T17" fmla="*/ 0 h 147"/>
                  <a:gd name="T18" fmla="*/ 0 w 19"/>
                  <a:gd name="T19" fmla="*/ 0 h 147"/>
                  <a:gd name="T20" fmla="*/ 0 w 19"/>
                  <a:gd name="T21" fmla="*/ 0 h 147"/>
                  <a:gd name="T22" fmla="*/ 0 w 19"/>
                  <a:gd name="T23" fmla="*/ 0 h 147"/>
                  <a:gd name="T24" fmla="*/ 0 w 19"/>
                  <a:gd name="T25" fmla="*/ 0 h 147"/>
                  <a:gd name="T26" fmla="*/ 0 w 19"/>
                  <a:gd name="T27" fmla="*/ 0 h 147"/>
                  <a:gd name="T28" fmla="*/ 0 w 19"/>
                  <a:gd name="T29" fmla="*/ 0 h 147"/>
                  <a:gd name="T30" fmla="*/ 0 w 19"/>
                  <a:gd name="T31" fmla="*/ 0 h 147"/>
                  <a:gd name="T32" fmla="*/ 0 w 19"/>
                  <a:gd name="T33" fmla="*/ 0 h 1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 h="147">
                    <a:moveTo>
                      <a:pt x="10" y="141"/>
                    </a:moveTo>
                    <a:lnTo>
                      <a:pt x="16" y="147"/>
                    </a:lnTo>
                    <a:lnTo>
                      <a:pt x="13" y="147"/>
                    </a:lnTo>
                    <a:lnTo>
                      <a:pt x="7" y="147"/>
                    </a:lnTo>
                    <a:lnTo>
                      <a:pt x="5" y="147"/>
                    </a:lnTo>
                    <a:lnTo>
                      <a:pt x="0" y="122"/>
                    </a:lnTo>
                    <a:lnTo>
                      <a:pt x="0" y="97"/>
                    </a:lnTo>
                    <a:lnTo>
                      <a:pt x="2" y="73"/>
                    </a:lnTo>
                    <a:lnTo>
                      <a:pt x="5" y="46"/>
                    </a:lnTo>
                    <a:lnTo>
                      <a:pt x="5" y="35"/>
                    </a:lnTo>
                    <a:lnTo>
                      <a:pt x="7" y="21"/>
                    </a:lnTo>
                    <a:lnTo>
                      <a:pt x="13" y="10"/>
                    </a:lnTo>
                    <a:lnTo>
                      <a:pt x="16" y="0"/>
                    </a:lnTo>
                    <a:lnTo>
                      <a:pt x="16" y="35"/>
                    </a:lnTo>
                    <a:lnTo>
                      <a:pt x="19" y="70"/>
                    </a:lnTo>
                    <a:lnTo>
                      <a:pt x="16" y="106"/>
                    </a:lnTo>
                    <a:lnTo>
                      <a:pt x="10" y="141"/>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0" name="Freeform 463">
                <a:extLst>
                  <a:ext uri="{FF2B5EF4-FFF2-40B4-BE49-F238E27FC236}">
                    <a16:creationId xmlns:a16="http://schemas.microsoft.com/office/drawing/2014/main" id="{D9BEE751-3ED0-4268-BBC5-72C4DAE0C6EB}"/>
                  </a:ext>
                </a:extLst>
              </p:cNvPr>
              <p:cNvSpPr>
                <a:spLocks/>
              </p:cNvSpPr>
              <p:nvPr/>
            </p:nvSpPr>
            <p:spPr bwMode="auto">
              <a:xfrm>
                <a:off x="3065" y="2193"/>
                <a:ext cx="19" cy="29"/>
              </a:xfrm>
              <a:custGeom>
                <a:avLst/>
                <a:gdLst>
                  <a:gd name="T0" fmla="*/ 0 w 76"/>
                  <a:gd name="T1" fmla="*/ 0 h 119"/>
                  <a:gd name="T2" fmla="*/ 0 w 76"/>
                  <a:gd name="T3" fmla="*/ 0 h 119"/>
                  <a:gd name="T4" fmla="*/ 0 w 76"/>
                  <a:gd name="T5" fmla="*/ 0 h 119"/>
                  <a:gd name="T6" fmla="*/ 0 w 76"/>
                  <a:gd name="T7" fmla="*/ 0 h 119"/>
                  <a:gd name="T8" fmla="*/ 0 w 76"/>
                  <a:gd name="T9" fmla="*/ 0 h 119"/>
                  <a:gd name="T10" fmla="*/ 0 w 76"/>
                  <a:gd name="T11" fmla="*/ 0 h 119"/>
                  <a:gd name="T12" fmla="*/ 0 w 76"/>
                  <a:gd name="T13" fmla="*/ 0 h 119"/>
                  <a:gd name="T14" fmla="*/ 0 w 76"/>
                  <a:gd name="T15" fmla="*/ 0 h 1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6" h="119">
                    <a:moveTo>
                      <a:pt x="76" y="109"/>
                    </a:moveTo>
                    <a:lnTo>
                      <a:pt x="0" y="119"/>
                    </a:lnTo>
                    <a:lnTo>
                      <a:pt x="5" y="114"/>
                    </a:lnTo>
                    <a:lnTo>
                      <a:pt x="5" y="0"/>
                    </a:lnTo>
                    <a:lnTo>
                      <a:pt x="21" y="30"/>
                    </a:lnTo>
                    <a:lnTo>
                      <a:pt x="41" y="55"/>
                    </a:lnTo>
                    <a:lnTo>
                      <a:pt x="60" y="82"/>
                    </a:lnTo>
                    <a:lnTo>
                      <a:pt x="76" y="109"/>
                    </a:lnTo>
                    <a:close/>
                  </a:path>
                </a:pathLst>
              </a:custGeom>
              <a:solidFill>
                <a:srgbClr val="E8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1" name="Freeform 464">
                <a:extLst>
                  <a:ext uri="{FF2B5EF4-FFF2-40B4-BE49-F238E27FC236}">
                    <a16:creationId xmlns:a16="http://schemas.microsoft.com/office/drawing/2014/main" id="{D38DBD80-710B-459C-AFF6-1A242EE6D206}"/>
                  </a:ext>
                </a:extLst>
              </p:cNvPr>
              <p:cNvSpPr>
                <a:spLocks/>
              </p:cNvSpPr>
              <p:nvPr/>
            </p:nvSpPr>
            <p:spPr bwMode="auto">
              <a:xfrm>
                <a:off x="2968" y="2194"/>
                <a:ext cx="22" cy="37"/>
              </a:xfrm>
              <a:custGeom>
                <a:avLst/>
                <a:gdLst>
                  <a:gd name="T0" fmla="*/ 0 w 87"/>
                  <a:gd name="T1" fmla="*/ 0 h 150"/>
                  <a:gd name="T2" fmla="*/ 0 w 87"/>
                  <a:gd name="T3" fmla="*/ 0 h 150"/>
                  <a:gd name="T4" fmla="*/ 0 w 87"/>
                  <a:gd name="T5" fmla="*/ 0 h 150"/>
                  <a:gd name="T6" fmla="*/ 0 w 87"/>
                  <a:gd name="T7" fmla="*/ 0 h 150"/>
                  <a:gd name="T8" fmla="*/ 0 w 87"/>
                  <a:gd name="T9" fmla="*/ 0 h 150"/>
                  <a:gd name="T10" fmla="*/ 0 w 87"/>
                  <a:gd name="T11" fmla="*/ 0 h 150"/>
                  <a:gd name="T12" fmla="*/ 0 w 87"/>
                  <a:gd name="T13" fmla="*/ 0 h 150"/>
                  <a:gd name="T14" fmla="*/ 0 w 87"/>
                  <a:gd name="T15" fmla="*/ 0 h 150"/>
                  <a:gd name="T16" fmla="*/ 0 w 87"/>
                  <a:gd name="T17" fmla="*/ 0 h 150"/>
                  <a:gd name="T18" fmla="*/ 0 w 87"/>
                  <a:gd name="T19" fmla="*/ 0 h 150"/>
                  <a:gd name="T20" fmla="*/ 0 w 87"/>
                  <a:gd name="T21" fmla="*/ 0 h 150"/>
                  <a:gd name="T22" fmla="*/ 0 w 87"/>
                  <a:gd name="T23" fmla="*/ 0 h 150"/>
                  <a:gd name="T24" fmla="*/ 0 w 87"/>
                  <a:gd name="T25" fmla="*/ 0 h 150"/>
                  <a:gd name="T26" fmla="*/ 0 w 87"/>
                  <a:gd name="T27" fmla="*/ 0 h 150"/>
                  <a:gd name="T28" fmla="*/ 0 w 87"/>
                  <a:gd name="T29" fmla="*/ 0 h 150"/>
                  <a:gd name="T30" fmla="*/ 0 w 87"/>
                  <a:gd name="T31" fmla="*/ 0 h 150"/>
                  <a:gd name="T32" fmla="*/ 0 w 87"/>
                  <a:gd name="T33" fmla="*/ 0 h 150"/>
                  <a:gd name="T34" fmla="*/ 0 w 87"/>
                  <a:gd name="T35" fmla="*/ 0 h 150"/>
                  <a:gd name="T36" fmla="*/ 0 w 87"/>
                  <a:gd name="T37" fmla="*/ 0 h 150"/>
                  <a:gd name="T38" fmla="*/ 0 w 87"/>
                  <a:gd name="T39" fmla="*/ 0 h 150"/>
                  <a:gd name="T40" fmla="*/ 0 w 87"/>
                  <a:gd name="T41" fmla="*/ 0 h 150"/>
                  <a:gd name="T42" fmla="*/ 0 w 87"/>
                  <a:gd name="T43" fmla="*/ 0 h 150"/>
                  <a:gd name="T44" fmla="*/ 0 w 87"/>
                  <a:gd name="T45" fmla="*/ 0 h 150"/>
                  <a:gd name="T46" fmla="*/ 0 w 87"/>
                  <a:gd name="T47" fmla="*/ 0 h 150"/>
                  <a:gd name="T48" fmla="*/ 0 w 87"/>
                  <a:gd name="T49" fmla="*/ 0 h 1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150">
                    <a:moveTo>
                      <a:pt x="87" y="0"/>
                    </a:moveTo>
                    <a:lnTo>
                      <a:pt x="87" y="30"/>
                    </a:lnTo>
                    <a:lnTo>
                      <a:pt x="85" y="57"/>
                    </a:lnTo>
                    <a:lnTo>
                      <a:pt x="80" y="87"/>
                    </a:lnTo>
                    <a:lnTo>
                      <a:pt x="77" y="113"/>
                    </a:lnTo>
                    <a:lnTo>
                      <a:pt x="75" y="122"/>
                    </a:lnTo>
                    <a:lnTo>
                      <a:pt x="75" y="131"/>
                    </a:lnTo>
                    <a:lnTo>
                      <a:pt x="71" y="138"/>
                    </a:lnTo>
                    <a:lnTo>
                      <a:pt x="71" y="150"/>
                    </a:lnTo>
                    <a:lnTo>
                      <a:pt x="55" y="125"/>
                    </a:lnTo>
                    <a:lnTo>
                      <a:pt x="39" y="97"/>
                    </a:lnTo>
                    <a:lnTo>
                      <a:pt x="20" y="73"/>
                    </a:lnTo>
                    <a:lnTo>
                      <a:pt x="4" y="49"/>
                    </a:lnTo>
                    <a:lnTo>
                      <a:pt x="6" y="37"/>
                    </a:lnTo>
                    <a:lnTo>
                      <a:pt x="4" y="30"/>
                    </a:lnTo>
                    <a:lnTo>
                      <a:pt x="0" y="21"/>
                    </a:lnTo>
                    <a:lnTo>
                      <a:pt x="4" y="14"/>
                    </a:lnTo>
                    <a:lnTo>
                      <a:pt x="14" y="10"/>
                    </a:lnTo>
                    <a:lnTo>
                      <a:pt x="25" y="7"/>
                    </a:lnTo>
                    <a:lnTo>
                      <a:pt x="36" y="7"/>
                    </a:lnTo>
                    <a:lnTo>
                      <a:pt x="47" y="5"/>
                    </a:lnTo>
                    <a:lnTo>
                      <a:pt x="55" y="2"/>
                    </a:lnTo>
                    <a:lnTo>
                      <a:pt x="66" y="0"/>
                    </a:lnTo>
                    <a:lnTo>
                      <a:pt x="77" y="0"/>
                    </a:lnTo>
                    <a:lnTo>
                      <a:pt x="87"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2" name="Freeform 465">
                <a:extLst>
                  <a:ext uri="{FF2B5EF4-FFF2-40B4-BE49-F238E27FC236}">
                    <a16:creationId xmlns:a16="http://schemas.microsoft.com/office/drawing/2014/main" id="{1CA3011C-205B-49CE-BB26-FA04AD93B108}"/>
                  </a:ext>
                </a:extLst>
              </p:cNvPr>
              <p:cNvSpPr>
                <a:spLocks/>
              </p:cNvSpPr>
              <p:nvPr/>
            </p:nvSpPr>
            <p:spPr bwMode="auto">
              <a:xfrm>
                <a:off x="3014" y="2195"/>
                <a:ext cx="7" cy="36"/>
              </a:xfrm>
              <a:custGeom>
                <a:avLst/>
                <a:gdLst>
                  <a:gd name="T0" fmla="*/ 0 w 27"/>
                  <a:gd name="T1" fmla="*/ 0 h 145"/>
                  <a:gd name="T2" fmla="*/ 0 w 27"/>
                  <a:gd name="T3" fmla="*/ 0 h 145"/>
                  <a:gd name="T4" fmla="*/ 0 w 27"/>
                  <a:gd name="T5" fmla="*/ 0 h 145"/>
                  <a:gd name="T6" fmla="*/ 0 w 27"/>
                  <a:gd name="T7" fmla="*/ 0 h 145"/>
                  <a:gd name="T8" fmla="*/ 0 w 27"/>
                  <a:gd name="T9" fmla="*/ 0 h 145"/>
                  <a:gd name="T10" fmla="*/ 0 w 27"/>
                  <a:gd name="T11" fmla="*/ 0 h 145"/>
                  <a:gd name="T12" fmla="*/ 0 w 27"/>
                  <a:gd name="T13" fmla="*/ 0 h 145"/>
                  <a:gd name="T14" fmla="*/ 0 w 27"/>
                  <a:gd name="T15" fmla="*/ 0 h 145"/>
                  <a:gd name="T16" fmla="*/ 0 w 27"/>
                  <a:gd name="T17" fmla="*/ 0 h 145"/>
                  <a:gd name="T18" fmla="*/ 0 w 27"/>
                  <a:gd name="T19" fmla="*/ 0 h 145"/>
                  <a:gd name="T20" fmla="*/ 0 w 27"/>
                  <a:gd name="T21" fmla="*/ 0 h 145"/>
                  <a:gd name="T22" fmla="*/ 0 w 27"/>
                  <a:gd name="T23" fmla="*/ 0 h 145"/>
                  <a:gd name="T24" fmla="*/ 0 w 27"/>
                  <a:gd name="T25" fmla="*/ 0 h 145"/>
                  <a:gd name="T26" fmla="*/ 0 w 27"/>
                  <a:gd name="T27" fmla="*/ 0 h 145"/>
                  <a:gd name="T28" fmla="*/ 0 w 27"/>
                  <a:gd name="T29" fmla="*/ 0 h 145"/>
                  <a:gd name="T30" fmla="*/ 0 w 27"/>
                  <a:gd name="T31" fmla="*/ 0 h 145"/>
                  <a:gd name="T32" fmla="*/ 0 w 27"/>
                  <a:gd name="T33" fmla="*/ 0 h 1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145">
                    <a:moveTo>
                      <a:pt x="22" y="133"/>
                    </a:moveTo>
                    <a:lnTo>
                      <a:pt x="25" y="133"/>
                    </a:lnTo>
                    <a:lnTo>
                      <a:pt x="27" y="133"/>
                    </a:lnTo>
                    <a:lnTo>
                      <a:pt x="22" y="138"/>
                    </a:lnTo>
                    <a:lnTo>
                      <a:pt x="16" y="142"/>
                    </a:lnTo>
                    <a:lnTo>
                      <a:pt x="11" y="142"/>
                    </a:lnTo>
                    <a:lnTo>
                      <a:pt x="8" y="145"/>
                    </a:lnTo>
                    <a:lnTo>
                      <a:pt x="2" y="138"/>
                    </a:lnTo>
                    <a:lnTo>
                      <a:pt x="0" y="128"/>
                    </a:lnTo>
                    <a:lnTo>
                      <a:pt x="0" y="115"/>
                    </a:lnTo>
                    <a:lnTo>
                      <a:pt x="2" y="98"/>
                    </a:lnTo>
                    <a:lnTo>
                      <a:pt x="2" y="85"/>
                    </a:lnTo>
                    <a:lnTo>
                      <a:pt x="11" y="66"/>
                    </a:lnTo>
                    <a:lnTo>
                      <a:pt x="14" y="41"/>
                    </a:lnTo>
                    <a:lnTo>
                      <a:pt x="16" y="19"/>
                    </a:lnTo>
                    <a:lnTo>
                      <a:pt x="22" y="0"/>
                    </a:lnTo>
                    <a:lnTo>
                      <a:pt x="22" y="133"/>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3" name="Freeform 466">
                <a:extLst>
                  <a:ext uri="{FF2B5EF4-FFF2-40B4-BE49-F238E27FC236}">
                    <a16:creationId xmlns:a16="http://schemas.microsoft.com/office/drawing/2014/main" id="{0614E77C-A7EA-48F0-82F8-802A88D8C73B}"/>
                  </a:ext>
                </a:extLst>
              </p:cNvPr>
              <p:cNvSpPr>
                <a:spLocks/>
              </p:cNvSpPr>
              <p:nvPr/>
            </p:nvSpPr>
            <p:spPr bwMode="auto">
              <a:xfrm>
                <a:off x="2943" y="2199"/>
                <a:ext cx="18" cy="32"/>
              </a:xfrm>
              <a:custGeom>
                <a:avLst/>
                <a:gdLst>
                  <a:gd name="T0" fmla="*/ 0 w 71"/>
                  <a:gd name="T1" fmla="*/ 0 h 131"/>
                  <a:gd name="T2" fmla="*/ 0 w 71"/>
                  <a:gd name="T3" fmla="*/ 0 h 131"/>
                  <a:gd name="T4" fmla="*/ 0 w 71"/>
                  <a:gd name="T5" fmla="*/ 0 h 131"/>
                  <a:gd name="T6" fmla="*/ 0 w 71"/>
                  <a:gd name="T7" fmla="*/ 0 h 131"/>
                  <a:gd name="T8" fmla="*/ 0 w 71"/>
                  <a:gd name="T9" fmla="*/ 0 h 131"/>
                  <a:gd name="T10" fmla="*/ 0 w 71"/>
                  <a:gd name="T11" fmla="*/ 0 h 131"/>
                  <a:gd name="T12" fmla="*/ 0 w 71"/>
                  <a:gd name="T13" fmla="*/ 0 h 131"/>
                  <a:gd name="T14" fmla="*/ 0 w 71"/>
                  <a:gd name="T15" fmla="*/ 0 h 131"/>
                  <a:gd name="T16" fmla="*/ 0 w 71"/>
                  <a:gd name="T17" fmla="*/ 0 h 131"/>
                  <a:gd name="T18" fmla="*/ 0 w 71"/>
                  <a:gd name="T19" fmla="*/ 0 h 131"/>
                  <a:gd name="T20" fmla="*/ 0 w 71"/>
                  <a:gd name="T21" fmla="*/ 0 h 131"/>
                  <a:gd name="T22" fmla="*/ 0 w 71"/>
                  <a:gd name="T23" fmla="*/ 0 h 131"/>
                  <a:gd name="T24" fmla="*/ 0 w 71"/>
                  <a:gd name="T25" fmla="*/ 0 h 131"/>
                  <a:gd name="T26" fmla="*/ 0 w 71"/>
                  <a:gd name="T27" fmla="*/ 0 h 131"/>
                  <a:gd name="T28" fmla="*/ 0 w 71"/>
                  <a:gd name="T29" fmla="*/ 0 h 131"/>
                  <a:gd name="T30" fmla="*/ 0 w 71"/>
                  <a:gd name="T31" fmla="*/ 0 h 131"/>
                  <a:gd name="T32" fmla="*/ 0 w 71"/>
                  <a:gd name="T33" fmla="*/ 0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 h="131">
                    <a:moveTo>
                      <a:pt x="71" y="0"/>
                    </a:moveTo>
                    <a:lnTo>
                      <a:pt x="65" y="35"/>
                    </a:lnTo>
                    <a:lnTo>
                      <a:pt x="62" y="68"/>
                    </a:lnTo>
                    <a:lnTo>
                      <a:pt x="60" y="101"/>
                    </a:lnTo>
                    <a:lnTo>
                      <a:pt x="55" y="131"/>
                    </a:lnTo>
                    <a:lnTo>
                      <a:pt x="43" y="108"/>
                    </a:lnTo>
                    <a:lnTo>
                      <a:pt x="32" y="87"/>
                    </a:lnTo>
                    <a:lnTo>
                      <a:pt x="18" y="65"/>
                    </a:lnTo>
                    <a:lnTo>
                      <a:pt x="5" y="46"/>
                    </a:lnTo>
                    <a:lnTo>
                      <a:pt x="5" y="38"/>
                    </a:lnTo>
                    <a:lnTo>
                      <a:pt x="2" y="27"/>
                    </a:lnTo>
                    <a:lnTo>
                      <a:pt x="0" y="18"/>
                    </a:lnTo>
                    <a:lnTo>
                      <a:pt x="0" y="11"/>
                    </a:lnTo>
                    <a:lnTo>
                      <a:pt x="18" y="11"/>
                    </a:lnTo>
                    <a:lnTo>
                      <a:pt x="35" y="8"/>
                    </a:lnTo>
                    <a:lnTo>
                      <a:pt x="55" y="2"/>
                    </a:lnTo>
                    <a:lnTo>
                      <a:pt x="71"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4" name="Freeform 467">
                <a:extLst>
                  <a:ext uri="{FF2B5EF4-FFF2-40B4-BE49-F238E27FC236}">
                    <a16:creationId xmlns:a16="http://schemas.microsoft.com/office/drawing/2014/main" id="{04D9A800-DBC9-49B9-BE0C-37AA8CC595BF}"/>
                  </a:ext>
                </a:extLst>
              </p:cNvPr>
              <p:cNvSpPr>
                <a:spLocks/>
              </p:cNvSpPr>
              <p:nvPr/>
            </p:nvSpPr>
            <p:spPr bwMode="auto">
              <a:xfrm>
                <a:off x="2990" y="2199"/>
                <a:ext cx="4" cy="36"/>
              </a:xfrm>
              <a:custGeom>
                <a:avLst/>
                <a:gdLst>
                  <a:gd name="T0" fmla="*/ 0 w 20"/>
                  <a:gd name="T1" fmla="*/ 0 h 144"/>
                  <a:gd name="T2" fmla="*/ 0 w 20"/>
                  <a:gd name="T3" fmla="*/ 0 h 144"/>
                  <a:gd name="T4" fmla="*/ 0 w 20"/>
                  <a:gd name="T5" fmla="*/ 0 h 144"/>
                  <a:gd name="T6" fmla="*/ 0 w 20"/>
                  <a:gd name="T7" fmla="*/ 0 h 144"/>
                  <a:gd name="T8" fmla="*/ 0 w 20"/>
                  <a:gd name="T9" fmla="*/ 0 h 144"/>
                  <a:gd name="T10" fmla="*/ 0 w 20"/>
                  <a:gd name="T11" fmla="*/ 0 h 144"/>
                  <a:gd name="T12" fmla="*/ 0 w 20"/>
                  <a:gd name="T13" fmla="*/ 0 h 144"/>
                  <a:gd name="T14" fmla="*/ 0 w 20"/>
                  <a:gd name="T15" fmla="*/ 0 h 144"/>
                  <a:gd name="T16" fmla="*/ 0 w 20"/>
                  <a:gd name="T17" fmla="*/ 0 h 144"/>
                  <a:gd name="T18" fmla="*/ 0 w 20"/>
                  <a:gd name="T19" fmla="*/ 0 h 144"/>
                  <a:gd name="T20" fmla="*/ 0 w 20"/>
                  <a:gd name="T21" fmla="*/ 0 h 144"/>
                  <a:gd name="T22" fmla="*/ 0 w 20"/>
                  <a:gd name="T23" fmla="*/ 0 h 144"/>
                  <a:gd name="T24" fmla="*/ 0 w 20"/>
                  <a:gd name="T25" fmla="*/ 0 h 144"/>
                  <a:gd name="T26" fmla="*/ 0 w 20"/>
                  <a:gd name="T27" fmla="*/ 0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144">
                    <a:moveTo>
                      <a:pt x="18" y="136"/>
                    </a:moveTo>
                    <a:lnTo>
                      <a:pt x="20" y="142"/>
                    </a:lnTo>
                    <a:lnTo>
                      <a:pt x="14" y="142"/>
                    </a:lnTo>
                    <a:lnTo>
                      <a:pt x="9" y="144"/>
                    </a:lnTo>
                    <a:lnTo>
                      <a:pt x="7" y="144"/>
                    </a:lnTo>
                    <a:lnTo>
                      <a:pt x="0" y="142"/>
                    </a:lnTo>
                    <a:lnTo>
                      <a:pt x="7" y="106"/>
                    </a:lnTo>
                    <a:lnTo>
                      <a:pt x="12" y="71"/>
                    </a:lnTo>
                    <a:lnTo>
                      <a:pt x="18" y="35"/>
                    </a:lnTo>
                    <a:lnTo>
                      <a:pt x="20" y="0"/>
                    </a:lnTo>
                    <a:lnTo>
                      <a:pt x="20" y="35"/>
                    </a:lnTo>
                    <a:lnTo>
                      <a:pt x="20" y="68"/>
                    </a:lnTo>
                    <a:lnTo>
                      <a:pt x="20" y="101"/>
                    </a:lnTo>
                    <a:lnTo>
                      <a:pt x="18" y="13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5" name="Freeform 468">
                <a:extLst>
                  <a:ext uri="{FF2B5EF4-FFF2-40B4-BE49-F238E27FC236}">
                    <a16:creationId xmlns:a16="http://schemas.microsoft.com/office/drawing/2014/main" id="{168018D8-D4DD-4BC0-AC8B-D37D1A3CB3A7}"/>
                  </a:ext>
                </a:extLst>
              </p:cNvPr>
              <p:cNvSpPr>
                <a:spLocks/>
              </p:cNvSpPr>
              <p:nvPr/>
            </p:nvSpPr>
            <p:spPr bwMode="auto">
              <a:xfrm>
                <a:off x="2922" y="2203"/>
                <a:ext cx="15" cy="33"/>
              </a:xfrm>
              <a:custGeom>
                <a:avLst/>
                <a:gdLst>
                  <a:gd name="T0" fmla="*/ 0 w 60"/>
                  <a:gd name="T1" fmla="*/ 0 h 133"/>
                  <a:gd name="T2" fmla="*/ 0 w 60"/>
                  <a:gd name="T3" fmla="*/ 0 h 133"/>
                  <a:gd name="T4" fmla="*/ 0 w 60"/>
                  <a:gd name="T5" fmla="*/ 0 h 133"/>
                  <a:gd name="T6" fmla="*/ 0 w 60"/>
                  <a:gd name="T7" fmla="*/ 0 h 133"/>
                  <a:gd name="T8" fmla="*/ 0 w 60"/>
                  <a:gd name="T9" fmla="*/ 0 h 133"/>
                  <a:gd name="T10" fmla="*/ 0 w 60"/>
                  <a:gd name="T11" fmla="*/ 0 h 133"/>
                  <a:gd name="T12" fmla="*/ 0 w 60"/>
                  <a:gd name="T13" fmla="*/ 0 h 133"/>
                  <a:gd name="T14" fmla="*/ 0 w 60"/>
                  <a:gd name="T15" fmla="*/ 0 h 133"/>
                  <a:gd name="T16" fmla="*/ 0 w 60"/>
                  <a:gd name="T17" fmla="*/ 0 h 133"/>
                  <a:gd name="T18" fmla="*/ 0 w 60"/>
                  <a:gd name="T19" fmla="*/ 0 h 133"/>
                  <a:gd name="T20" fmla="*/ 0 w 60"/>
                  <a:gd name="T21" fmla="*/ 0 h 133"/>
                  <a:gd name="T22" fmla="*/ 0 w 60"/>
                  <a:gd name="T23" fmla="*/ 0 h 133"/>
                  <a:gd name="T24" fmla="*/ 0 w 60"/>
                  <a:gd name="T25" fmla="*/ 0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133">
                    <a:moveTo>
                      <a:pt x="60" y="0"/>
                    </a:moveTo>
                    <a:lnTo>
                      <a:pt x="52" y="32"/>
                    </a:lnTo>
                    <a:lnTo>
                      <a:pt x="49" y="68"/>
                    </a:lnTo>
                    <a:lnTo>
                      <a:pt x="44" y="103"/>
                    </a:lnTo>
                    <a:lnTo>
                      <a:pt x="44" y="133"/>
                    </a:lnTo>
                    <a:lnTo>
                      <a:pt x="32" y="108"/>
                    </a:lnTo>
                    <a:lnTo>
                      <a:pt x="21" y="82"/>
                    </a:lnTo>
                    <a:lnTo>
                      <a:pt x="11" y="57"/>
                    </a:lnTo>
                    <a:lnTo>
                      <a:pt x="0" y="30"/>
                    </a:lnTo>
                    <a:lnTo>
                      <a:pt x="3" y="11"/>
                    </a:lnTo>
                    <a:lnTo>
                      <a:pt x="19" y="5"/>
                    </a:lnTo>
                    <a:lnTo>
                      <a:pt x="41" y="2"/>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6" name="Freeform 469">
                <a:extLst>
                  <a:ext uri="{FF2B5EF4-FFF2-40B4-BE49-F238E27FC236}">
                    <a16:creationId xmlns:a16="http://schemas.microsoft.com/office/drawing/2014/main" id="{B62ADF1E-4FAA-4EF4-8DC6-8ECB5026844C}"/>
                  </a:ext>
                </a:extLst>
              </p:cNvPr>
              <p:cNvSpPr>
                <a:spLocks/>
              </p:cNvSpPr>
              <p:nvPr/>
            </p:nvSpPr>
            <p:spPr bwMode="auto">
              <a:xfrm>
                <a:off x="2961" y="2203"/>
                <a:ext cx="5" cy="36"/>
              </a:xfrm>
              <a:custGeom>
                <a:avLst/>
                <a:gdLst>
                  <a:gd name="T0" fmla="*/ 0 w 19"/>
                  <a:gd name="T1" fmla="*/ 0 h 142"/>
                  <a:gd name="T2" fmla="*/ 0 w 19"/>
                  <a:gd name="T3" fmla="*/ 0 h 142"/>
                  <a:gd name="T4" fmla="*/ 0 w 19"/>
                  <a:gd name="T5" fmla="*/ 0 h 142"/>
                  <a:gd name="T6" fmla="*/ 0 w 19"/>
                  <a:gd name="T7" fmla="*/ 0 h 142"/>
                  <a:gd name="T8" fmla="*/ 0 w 19"/>
                  <a:gd name="T9" fmla="*/ 0 h 142"/>
                  <a:gd name="T10" fmla="*/ 0 w 19"/>
                  <a:gd name="T11" fmla="*/ 0 h 142"/>
                  <a:gd name="T12" fmla="*/ 0 w 19"/>
                  <a:gd name="T13" fmla="*/ 0 h 142"/>
                  <a:gd name="T14" fmla="*/ 0 w 19"/>
                  <a:gd name="T15" fmla="*/ 0 h 142"/>
                  <a:gd name="T16" fmla="*/ 0 w 19"/>
                  <a:gd name="T17" fmla="*/ 0 h 142"/>
                  <a:gd name="T18" fmla="*/ 0 w 19"/>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2">
                    <a:moveTo>
                      <a:pt x="13" y="142"/>
                    </a:moveTo>
                    <a:lnTo>
                      <a:pt x="0" y="142"/>
                    </a:lnTo>
                    <a:lnTo>
                      <a:pt x="0" y="106"/>
                    </a:lnTo>
                    <a:lnTo>
                      <a:pt x="2" y="71"/>
                    </a:lnTo>
                    <a:lnTo>
                      <a:pt x="7" y="34"/>
                    </a:lnTo>
                    <a:lnTo>
                      <a:pt x="13" y="0"/>
                    </a:lnTo>
                    <a:lnTo>
                      <a:pt x="16" y="36"/>
                    </a:lnTo>
                    <a:lnTo>
                      <a:pt x="19" y="74"/>
                    </a:lnTo>
                    <a:lnTo>
                      <a:pt x="19" y="110"/>
                    </a:lnTo>
                    <a:lnTo>
                      <a:pt x="13" y="142"/>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7" name="Freeform 470">
                <a:extLst>
                  <a:ext uri="{FF2B5EF4-FFF2-40B4-BE49-F238E27FC236}">
                    <a16:creationId xmlns:a16="http://schemas.microsoft.com/office/drawing/2014/main" id="{6FDAB164-4A15-4F53-B93F-8345EB57B768}"/>
                  </a:ext>
                </a:extLst>
              </p:cNvPr>
              <p:cNvSpPr>
                <a:spLocks/>
              </p:cNvSpPr>
              <p:nvPr/>
            </p:nvSpPr>
            <p:spPr bwMode="auto">
              <a:xfrm>
                <a:off x="3032" y="2204"/>
                <a:ext cx="269" cy="62"/>
              </a:xfrm>
              <a:custGeom>
                <a:avLst/>
                <a:gdLst>
                  <a:gd name="T0" fmla="*/ 0 w 1074"/>
                  <a:gd name="T1" fmla="*/ 0 h 246"/>
                  <a:gd name="T2" fmla="*/ 0 w 1074"/>
                  <a:gd name="T3" fmla="*/ 0 h 246"/>
                  <a:gd name="T4" fmla="*/ 0 w 1074"/>
                  <a:gd name="T5" fmla="*/ 0 h 246"/>
                  <a:gd name="T6" fmla="*/ 0 w 1074"/>
                  <a:gd name="T7" fmla="*/ 0 h 246"/>
                  <a:gd name="T8" fmla="*/ 0 w 1074"/>
                  <a:gd name="T9" fmla="*/ 0 h 246"/>
                  <a:gd name="T10" fmla="*/ 0 w 1074"/>
                  <a:gd name="T11" fmla="*/ 0 h 246"/>
                  <a:gd name="T12" fmla="*/ 0 w 1074"/>
                  <a:gd name="T13" fmla="*/ 0 h 246"/>
                  <a:gd name="T14" fmla="*/ 0 w 1074"/>
                  <a:gd name="T15" fmla="*/ 0 h 246"/>
                  <a:gd name="T16" fmla="*/ 0 w 1074"/>
                  <a:gd name="T17" fmla="*/ 0 h 246"/>
                  <a:gd name="T18" fmla="*/ 0 w 1074"/>
                  <a:gd name="T19" fmla="*/ 0 h 246"/>
                  <a:gd name="T20" fmla="*/ 0 w 1074"/>
                  <a:gd name="T21" fmla="*/ 0 h 246"/>
                  <a:gd name="T22" fmla="*/ 0 w 1074"/>
                  <a:gd name="T23" fmla="*/ 0 h 246"/>
                  <a:gd name="T24" fmla="*/ 0 w 1074"/>
                  <a:gd name="T25" fmla="*/ 0 h 246"/>
                  <a:gd name="T26" fmla="*/ 0 w 1074"/>
                  <a:gd name="T27" fmla="*/ 0 h 246"/>
                  <a:gd name="T28" fmla="*/ 0 w 1074"/>
                  <a:gd name="T29" fmla="*/ 0 h 246"/>
                  <a:gd name="T30" fmla="*/ 0 w 1074"/>
                  <a:gd name="T31" fmla="*/ 0 h 246"/>
                  <a:gd name="T32" fmla="*/ 0 w 1074"/>
                  <a:gd name="T33" fmla="*/ 0 h 246"/>
                  <a:gd name="T34" fmla="*/ 0 w 1074"/>
                  <a:gd name="T35" fmla="*/ 0 h 246"/>
                  <a:gd name="T36" fmla="*/ 0 w 1074"/>
                  <a:gd name="T37" fmla="*/ 0 h 246"/>
                  <a:gd name="T38" fmla="*/ 0 w 1074"/>
                  <a:gd name="T39" fmla="*/ 0 h 246"/>
                  <a:gd name="T40" fmla="*/ 0 w 1074"/>
                  <a:gd name="T41" fmla="*/ 0 h 246"/>
                  <a:gd name="T42" fmla="*/ 0 w 1074"/>
                  <a:gd name="T43" fmla="*/ 0 h 246"/>
                  <a:gd name="T44" fmla="*/ 0 w 1074"/>
                  <a:gd name="T45" fmla="*/ 0 h 246"/>
                  <a:gd name="T46" fmla="*/ 0 w 1074"/>
                  <a:gd name="T47" fmla="*/ 0 h 246"/>
                  <a:gd name="T48" fmla="*/ 0 w 1074"/>
                  <a:gd name="T49" fmla="*/ 0 h 246"/>
                  <a:gd name="T50" fmla="*/ 0 w 1074"/>
                  <a:gd name="T51" fmla="*/ 0 h 246"/>
                  <a:gd name="T52" fmla="*/ 0 w 1074"/>
                  <a:gd name="T53" fmla="*/ 0 h 246"/>
                  <a:gd name="T54" fmla="*/ 0 w 1074"/>
                  <a:gd name="T55" fmla="*/ 0 h 246"/>
                  <a:gd name="T56" fmla="*/ 0 w 1074"/>
                  <a:gd name="T57" fmla="*/ 0 h 246"/>
                  <a:gd name="T58" fmla="*/ 0 w 1074"/>
                  <a:gd name="T59" fmla="*/ 0 h 246"/>
                  <a:gd name="T60" fmla="*/ 0 w 1074"/>
                  <a:gd name="T61" fmla="*/ 0 h 246"/>
                  <a:gd name="T62" fmla="*/ 0 w 1074"/>
                  <a:gd name="T63" fmla="*/ 0 h 246"/>
                  <a:gd name="T64" fmla="*/ 0 w 1074"/>
                  <a:gd name="T65" fmla="*/ 0 h 246"/>
                  <a:gd name="T66" fmla="*/ 0 w 1074"/>
                  <a:gd name="T67" fmla="*/ 0 h 246"/>
                  <a:gd name="T68" fmla="*/ 0 w 1074"/>
                  <a:gd name="T69" fmla="*/ 0 h 246"/>
                  <a:gd name="T70" fmla="*/ 0 w 1074"/>
                  <a:gd name="T71" fmla="*/ 0 h 246"/>
                  <a:gd name="T72" fmla="*/ 0 w 1074"/>
                  <a:gd name="T73" fmla="*/ 0 h 246"/>
                  <a:gd name="T74" fmla="*/ 0 w 1074"/>
                  <a:gd name="T75" fmla="*/ 0 h 2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4" h="246">
                    <a:moveTo>
                      <a:pt x="1074" y="68"/>
                    </a:moveTo>
                    <a:lnTo>
                      <a:pt x="1009" y="80"/>
                    </a:lnTo>
                    <a:lnTo>
                      <a:pt x="943" y="91"/>
                    </a:lnTo>
                    <a:lnTo>
                      <a:pt x="875" y="101"/>
                    </a:lnTo>
                    <a:lnTo>
                      <a:pt x="809" y="112"/>
                    </a:lnTo>
                    <a:lnTo>
                      <a:pt x="744" y="123"/>
                    </a:lnTo>
                    <a:lnTo>
                      <a:pt x="676" y="134"/>
                    </a:lnTo>
                    <a:lnTo>
                      <a:pt x="611" y="145"/>
                    </a:lnTo>
                    <a:lnTo>
                      <a:pt x="545" y="156"/>
                    </a:lnTo>
                    <a:lnTo>
                      <a:pt x="476" y="167"/>
                    </a:lnTo>
                    <a:lnTo>
                      <a:pt x="411" y="178"/>
                    </a:lnTo>
                    <a:lnTo>
                      <a:pt x="346" y="188"/>
                    </a:lnTo>
                    <a:lnTo>
                      <a:pt x="278" y="202"/>
                    </a:lnTo>
                    <a:lnTo>
                      <a:pt x="212" y="213"/>
                    </a:lnTo>
                    <a:lnTo>
                      <a:pt x="145" y="224"/>
                    </a:lnTo>
                    <a:lnTo>
                      <a:pt x="79" y="234"/>
                    </a:lnTo>
                    <a:lnTo>
                      <a:pt x="11" y="246"/>
                    </a:lnTo>
                    <a:lnTo>
                      <a:pt x="9" y="243"/>
                    </a:lnTo>
                    <a:lnTo>
                      <a:pt x="2" y="238"/>
                    </a:lnTo>
                    <a:lnTo>
                      <a:pt x="0" y="234"/>
                    </a:lnTo>
                    <a:lnTo>
                      <a:pt x="0" y="229"/>
                    </a:lnTo>
                    <a:lnTo>
                      <a:pt x="11" y="227"/>
                    </a:lnTo>
                    <a:lnTo>
                      <a:pt x="21" y="224"/>
                    </a:lnTo>
                    <a:lnTo>
                      <a:pt x="35" y="224"/>
                    </a:lnTo>
                    <a:lnTo>
                      <a:pt x="46" y="224"/>
                    </a:lnTo>
                    <a:lnTo>
                      <a:pt x="57" y="221"/>
                    </a:lnTo>
                    <a:lnTo>
                      <a:pt x="68" y="218"/>
                    </a:lnTo>
                    <a:lnTo>
                      <a:pt x="76" y="210"/>
                    </a:lnTo>
                    <a:lnTo>
                      <a:pt x="82" y="199"/>
                    </a:lnTo>
                    <a:lnTo>
                      <a:pt x="85" y="186"/>
                    </a:lnTo>
                    <a:lnTo>
                      <a:pt x="82" y="174"/>
                    </a:lnTo>
                    <a:lnTo>
                      <a:pt x="79" y="164"/>
                    </a:lnTo>
                    <a:lnTo>
                      <a:pt x="82" y="151"/>
                    </a:lnTo>
                    <a:lnTo>
                      <a:pt x="1009" y="0"/>
                    </a:lnTo>
                    <a:lnTo>
                      <a:pt x="1025" y="17"/>
                    </a:lnTo>
                    <a:lnTo>
                      <a:pt x="1041" y="33"/>
                    </a:lnTo>
                    <a:lnTo>
                      <a:pt x="1057" y="50"/>
                    </a:lnTo>
                    <a:lnTo>
                      <a:pt x="1074" y="68"/>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8" name="Freeform 471">
                <a:extLst>
                  <a:ext uri="{FF2B5EF4-FFF2-40B4-BE49-F238E27FC236}">
                    <a16:creationId xmlns:a16="http://schemas.microsoft.com/office/drawing/2014/main" id="{EFFE6E42-E71D-4680-A98A-60BD9E513481}"/>
                  </a:ext>
                </a:extLst>
              </p:cNvPr>
              <p:cNvSpPr>
                <a:spLocks/>
              </p:cNvSpPr>
              <p:nvPr/>
            </p:nvSpPr>
            <p:spPr bwMode="auto">
              <a:xfrm>
                <a:off x="2894" y="2206"/>
                <a:ext cx="21" cy="30"/>
              </a:xfrm>
              <a:custGeom>
                <a:avLst/>
                <a:gdLst>
                  <a:gd name="T0" fmla="*/ 0 w 82"/>
                  <a:gd name="T1" fmla="*/ 0 h 119"/>
                  <a:gd name="T2" fmla="*/ 0 w 82"/>
                  <a:gd name="T3" fmla="*/ 0 h 119"/>
                  <a:gd name="T4" fmla="*/ 0 w 82"/>
                  <a:gd name="T5" fmla="*/ 0 h 119"/>
                  <a:gd name="T6" fmla="*/ 0 w 82"/>
                  <a:gd name="T7" fmla="*/ 0 h 119"/>
                  <a:gd name="T8" fmla="*/ 0 w 82"/>
                  <a:gd name="T9" fmla="*/ 0 h 119"/>
                  <a:gd name="T10" fmla="*/ 0 w 82"/>
                  <a:gd name="T11" fmla="*/ 0 h 119"/>
                  <a:gd name="T12" fmla="*/ 0 w 82"/>
                  <a:gd name="T13" fmla="*/ 0 h 119"/>
                  <a:gd name="T14" fmla="*/ 0 w 82"/>
                  <a:gd name="T15" fmla="*/ 0 h 119"/>
                  <a:gd name="T16" fmla="*/ 0 w 82"/>
                  <a:gd name="T17" fmla="*/ 0 h 119"/>
                  <a:gd name="T18" fmla="*/ 0 w 82"/>
                  <a:gd name="T19" fmla="*/ 0 h 119"/>
                  <a:gd name="T20" fmla="*/ 0 w 82"/>
                  <a:gd name="T21" fmla="*/ 0 h 119"/>
                  <a:gd name="T22" fmla="*/ 0 w 82"/>
                  <a:gd name="T23" fmla="*/ 0 h 119"/>
                  <a:gd name="T24" fmla="*/ 0 w 82"/>
                  <a:gd name="T25" fmla="*/ 0 h 119"/>
                  <a:gd name="T26" fmla="*/ 0 w 82"/>
                  <a:gd name="T27" fmla="*/ 0 h 119"/>
                  <a:gd name="T28" fmla="*/ 0 w 82"/>
                  <a:gd name="T29" fmla="*/ 0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2" h="119">
                    <a:moveTo>
                      <a:pt x="82" y="0"/>
                    </a:moveTo>
                    <a:lnTo>
                      <a:pt x="73" y="29"/>
                    </a:lnTo>
                    <a:lnTo>
                      <a:pt x="71" y="59"/>
                    </a:lnTo>
                    <a:lnTo>
                      <a:pt x="71" y="89"/>
                    </a:lnTo>
                    <a:lnTo>
                      <a:pt x="66" y="119"/>
                    </a:lnTo>
                    <a:lnTo>
                      <a:pt x="11" y="24"/>
                    </a:lnTo>
                    <a:lnTo>
                      <a:pt x="0" y="16"/>
                    </a:lnTo>
                    <a:lnTo>
                      <a:pt x="11" y="13"/>
                    </a:lnTo>
                    <a:lnTo>
                      <a:pt x="22" y="11"/>
                    </a:lnTo>
                    <a:lnTo>
                      <a:pt x="33" y="8"/>
                    </a:lnTo>
                    <a:lnTo>
                      <a:pt x="41" y="5"/>
                    </a:lnTo>
                    <a:lnTo>
                      <a:pt x="52" y="5"/>
                    </a:lnTo>
                    <a:lnTo>
                      <a:pt x="63" y="2"/>
                    </a:lnTo>
                    <a:lnTo>
                      <a:pt x="73" y="2"/>
                    </a:lnTo>
                    <a:lnTo>
                      <a:pt x="82"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9" name="Freeform 472">
                <a:extLst>
                  <a:ext uri="{FF2B5EF4-FFF2-40B4-BE49-F238E27FC236}">
                    <a16:creationId xmlns:a16="http://schemas.microsoft.com/office/drawing/2014/main" id="{F48526EC-F3A6-42BB-A276-9A01DEA4BF1A}"/>
                  </a:ext>
                </a:extLst>
              </p:cNvPr>
              <p:cNvSpPr>
                <a:spLocks/>
              </p:cNvSpPr>
              <p:nvPr/>
            </p:nvSpPr>
            <p:spPr bwMode="auto">
              <a:xfrm>
                <a:off x="2937" y="2208"/>
                <a:ext cx="4" cy="35"/>
              </a:xfrm>
              <a:custGeom>
                <a:avLst/>
                <a:gdLst>
                  <a:gd name="T0" fmla="*/ 0 w 14"/>
                  <a:gd name="T1" fmla="*/ 0 h 142"/>
                  <a:gd name="T2" fmla="*/ 0 w 14"/>
                  <a:gd name="T3" fmla="*/ 0 h 142"/>
                  <a:gd name="T4" fmla="*/ 0 w 14"/>
                  <a:gd name="T5" fmla="*/ 0 h 142"/>
                  <a:gd name="T6" fmla="*/ 0 w 14"/>
                  <a:gd name="T7" fmla="*/ 0 h 142"/>
                  <a:gd name="T8" fmla="*/ 0 w 14"/>
                  <a:gd name="T9" fmla="*/ 0 h 142"/>
                  <a:gd name="T10" fmla="*/ 0 w 14"/>
                  <a:gd name="T11" fmla="*/ 0 h 142"/>
                  <a:gd name="T12" fmla="*/ 0 w 14"/>
                  <a:gd name="T13" fmla="*/ 0 h 142"/>
                  <a:gd name="T14" fmla="*/ 0 w 14"/>
                  <a:gd name="T15" fmla="*/ 0 h 142"/>
                  <a:gd name="T16" fmla="*/ 0 w 14"/>
                  <a:gd name="T17" fmla="*/ 0 h 142"/>
                  <a:gd name="T18" fmla="*/ 0 w 14"/>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2">
                    <a:moveTo>
                      <a:pt x="11" y="139"/>
                    </a:moveTo>
                    <a:lnTo>
                      <a:pt x="5" y="142"/>
                    </a:lnTo>
                    <a:lnTo>
                      <a:pt x="0" y="107"/>
                    </a:lnTo>
                    <a:lnTo>
                      <a:pt x="2" y="71"/>
                    </a:lnTo>
                    <a:lnTo>
                      <a:pt x="8" y="36"/>
                    </a:lnTo>
                    <a:lnTo>
                      <a:pt x="11" y="0"/>
                    </a:lnTo>
                    <a:lnTo>
                      <a:pt x="14" y="36"/>
                    </a:lnTo>
                    <a:lnTo>
                      <a:pt x="14" y="68"/>
                    </a:lnTo>
                    <a:lnTo>
                      <a:pt x="11" y="103"/>
                    </a:lnTo>
                    <a:lnTo>
                      <a:pt x="11" y="139"/>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0" name="Freeform 473">
                <a:extLst>
                  <a:ext uri="{FF2B5EF4-FFF2-40B4-BE49-F238E27FC236}">
                    <a16:creationId xmlns:a16="http://schemas.microsoft.com/office/drawing/2014/main" id="{90464436-9826-4A3F-B8CC-5E5B89B5BCEA}"/>
                  </a:ext>
                </a:extLst>
              </p:cNvPr>
              <p:cNvSpPr>
                <a:spLocks/>
              </p:cNvSpPr>
              <p:nvPr/>
            </p:nvSpPr>
            <p:spPr bwMode="auto">
              <a:xfrm>
                <a:off x="3024" y="2209"/>
                <a:ext cx="11" cy="20"/>
              </a:xfrm>
              <a:custGeom>
                <a:avLst/>
                <a:gdLst>
                  <a:gd name="T0" fmla="*/ 0 w 44"/>
                  <a:gd name="T1" fmla="*/ 0 h 78"/>
                  <a:gd name="T2" fmla="*/ 0 w 44"/>
                  <a:gd name="T3" fmla="*/ 0 h 78"/>
                  <a:gd name="T4" fmla="*/ 0 w 44"/>
                  <a:gd name="T5" fmla="*/ 0 h 78"/>
                  <a:gd name="T6" fmla="*/ 0 w 44"/>
                  <a:gd name="T7" fmla="*/ 0 h 78"/>
                  <a:gd name="T8" fmla="*/ 0 w 44"/>
                  <a:gd name="T9" fmla="*/ 0 h 78"/>
                  <a:gd name="T10" fmla="*/ 0 w 44"/>
                  <a:gd name="T11" fmla="*/ 0 h 78"/>
                  <a:gd name="T12" fmla="*/ 0 w 44"/>
                  <a:gd name="T13" fmla="*/ 0 h 78"/>
                  <a:gd name="T14" fmla="*/ 0 w 44"/>
                  <a:gd name="T15" fmla="*/ 0 h 78"/>
                  <a:gd name="T16" fmla="*/ 0 w 44"/>
                  <a:gd name="T17" fmla="*/ 0 h 78"/>
                  <a:gd name="T18" fmla="*/ 0 w 44"/>
                  <a:gd name="T19" fmla="*/ 0 h 78"/>
                  <a:gd name="T20" fmla="*/ 0 w 44"/>
                  <a:gd name="T21" fmla="*/ 0 h 78"/>
                  <a:gd name="T22" fmla="*/ 0 w 44"/>
                  <a:gd name="T23" fmla="*/ 0 h 78"/>
                  <a:gd name="T24" fmla="*/ 0 w 44"/>
                  <a:gd name="T25" fmla="*/ 0 h 78"/>
                  <a:gd name="T26" fmla="*/ 0 w 44"/>
                  <a:gd name="T27" fmla="*/ 0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 h="78">
                    <a:moveTo>
                      <a:pt x="35" y="71"/>
                    </a:moveTo>
                    <a:lnTo>
                      <a:pt x="44" y="71"/>
                    </a:lnTo>
                    <a:lnTo>
                      <a:pt x="35" y="76"/>
                    </a:lnTo>
                    <a:lnTo>
                      <a:pt x="22" y="78"/>
                    </a:lnTo>
                    <a:lnTo>
                      <a:pt x="11" y="78"/>
                    </a:lnTo>
                    <a:lnTo>
                      <a:pt x="0" y="78"/>
                    </a:lnTo>
                    <a:lnTo>
                      <a:pt x="0" y="60"/>
                    </a:lnTo>
                    <a:lnTo>
                      <a:pt x="3" y="41"/>
                    </a:lnTo>
                    <a:lnTo>
                      <a:pt x="3" y="21"/>
                    </a:lnTo>
                    <a:lnTo>
                      <a:pt x="3" y="0"/>
                    </a:lnTo>
                    <a:lnTo>
                      <a:pt x="11" y="16"/>
                    </a:lnTo>
                    <a:lnTo>
                      <a:pt x="22" y="32"/>
                    </a:lnTo>
                    <a:lnTo>
                      <a:pt x="30" y="51"/>
                    </a:lnTo>
                    <a:lnTo>
                      <a:pt x="35" y="71"/>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1" name="Freeform 474">
                <a:extLst>
                  <a:ext uri="{FF2B5EF4-FFF2-40B4-BE49-F238E27FC236}">
                    <a16:creationId xmlns:a16="http://schemas.microsoft.com/office/drawing/2014/main" id="{AE214501-99FB-43AC-BFC7-2E919C9F55C4}"/>
                  </a:ext>
                </a:extLst>
              </p:cNvPr>
              <p:cNvSpPr>
                <a:spLocks/>
              </p:cNvSpPr>
              <p:nvPr/>
            </p:nvSpPr>
            <p:spPr bwMode="auto">
              <a:xfrm>
                <a:off x="3046" y="2209"/>
                <a:ext cx="9" cy="16"/>
              </a:xfrm>
              <a:custGeom>
                <a:avLst/>
                <a:gdLst>
                  <a:gd name="T0" fmla="*/ 0 w 35"/>
                  <a:gd name="T1" fmla="*/ 0 h 65"/>
                  <a:gd name="T2" fmla="*/ 0 w 35"/>
                  <a:gd name="T3" fmla="*/ 0 h 65"/>
                  <a:gd name="T4" fmla="*/ 0 w 35"/>
                  <a:gd name="T5" fmla="*/ 0 h 65"/>
                  <a:gd name="T6" fmla="*/ 0 w 35"/>
                  <a:gd name="T7" fmla="*/ 0 h 65"/>
                  <a:gd name="T8" fmla="*/ 0 w 35"/>
                  <a:gd name="T9" fmla="*/ 0 h 65"/>
                  <a:gd name="T10" fmla="*/ 0 w 35"/>
                  <a:gd name="T11" fmla="*/ 0 h 65"/>
                  <a:gd name="T12" fmla="*/ 0 w 35"/>
                  <a:gd name="T13" fmla="*/ 0 h 65"/>
                  <a:gd name="T14" fmla="*/ 0 w 35"/>
                  <a:gd name="T15" fmla="*/ 0 h 65"/>
                  <a:gd name="T16" fmla="*/ 0 w 35"/>
                  <a:gd name="T17" fmla="*/ 0 h 65"/>
                  <a:gd name="T18" fmla="*/ 0 w 35"/>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65">
                    <a:moveTo>
                      <a:pt x="35" y="60"/>
                    </a:moveTo>
                    <a:lnTo>
                      <a:pt x="28" y="62"/>
                    </a:lnTo>
                    <a:lnTo>
                      <a:pt x="19" y="65"/>
                    </a:lnTo>
                    <a:lnTo>
                      <a:pt x="11" y="65"/>
                    </a:lnTo>
                    <a:lnTo>
                      <a:pt x="0" y="65"/>
                    </a:lnTo>
                    <a:lnTo>
                      <a:pt x="0" y="0"/>
                    </a:lnTo>
                    <a:lnTo>
                      <a:pt x="14" y="13"/>
                    </a:lnTo>
                    <a:lnTo>
                      <a:pt x="22" y="30"/>
                    </a:lnTo>
                    <a:lnTo>
                      <a:pt x="30" y="46"/>
                    </a:lnTo>
                    <a:lnTo>
                      <a:pt x="35" y="6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2" name="Freeform 475">
                <a:extLst>
                  <a:ext uri="{FF2B5EF4-FFF2-40B4-BE49-F238E27FC236}">
                    <a16:creationId xmlns:a16="http://schemas.microsoft.com/office/drawing/2014/main" id="{756E5FCB-014C-428E-B849-DD1B78D17E82}"/>
                  </a:ext>
                </a:extLst>
              </p:cNvPr>
              <p:cNvSpPr>
                <a:spLocks/>
              </p:cNvSpPr>
              <p:nvPr/>
            </p:nvSpPr>
            <p:spPr bwMode="auto">
              <a:xfrm>
                <a:off x="2870" y="2210"/>
                <a:ext cx="20" cy="33"/>
              </a:xfrm>
              <a:custGeom>
                <a:avLst/>
                <a:gdLst>
                  <a:gd name="T0" fmla="*/ 0 w 79"/>
                  <a:gd name="T1" fmla="*/ 0 h 131"/>
                  <a:gd name="T2" fmla="*/ 0 w 79"/>
                  <a:gd name="T3" fmla="*/ 0 h 131"/>
                  <a:gd name="T4" fmla="*/ 0 w 79"/>
                  <a:gd name="T5" fmla="*/ 0 h 131"/>
                  <a:gd name="T6" fmla="*/ 0 w 79"/>
                  <a:gd name="T7" fmla="*/ 0 h 131"/>
                  <a:gd name="T8" fmla="*/ 0 w 79"/>
                  <a:gd name="T9" fmla="*/ 0 h 131"/>
                  <a:gd name="T10" fmla="*/ 0 w 79"/>
                  <a:gd name="T11" fmla="*/ 0 h 131"/>
                  <a:gd name="T12" fmla="*/ 0 w 79"/>
                  <a:gd name="T13" fmla="*/ 0 h 131"/>
                  <a:gd name="T14" fmla="*/ 0 w 79"/>
                  <a:gd name="T15" fmla="*/ 0 h 131"/>
                  <a:gd name="T16" fmla="*/ 0 w 79"/>
                  <a:gd name="T17" fmla="*/ 0 h 131"/>
                  <a:gd name="T18" fmla="*/ 0 w 79"/>
                  <a:gd name="T19" fmla="*/ 0 h 131"/>
                  <a:gd name="T20" fmla="*/ 0 w 79"/>
                  <a:gd name="T21" fmla="*/ 0 h 131"/>
                  <a:gd name="T22" fmla="*/ 0 w 79"/>
                  <a:gd name="T23" fmla="*/ 0 h 131"/>
                  <a:gd name="T24" fmla="*/ 0 w 79"/>
                  <a:gd name="T25" fmla="*/ 0 h 131"/>
                  <a:gd name="T26" fmla="*/ 0 w 79"/>
                  <a:gd name="T27" fmla="*/ 0 h 131"/>
                  <a:gd name="T28" fmla="*/ 0 w 79"/>
                  <a:gd name="T29" fmla="*/ 0 h 1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131">
                    <a:moveTo>
                      <a:pt x="79" y="0"/>
                    </a:moveTo>
                    <a:lnTo>
                      <a:pt x="74" y="32"/>
                    </a:lnTo>
                    <a:lnTo>
                      <a:pt x="71" y="66"/>
                    </a:lnTo>
                    <a:lnTo>
                      <a:pt x="65" y="98"/>
                    </a:lnTo>
                    <a:lnTo>
                      <a:pt x="60" y="131"/>
                    </a:lnTo>
                    <a:lnTo>
                      <a:pt x="49" y="106"/>
                    </a:lnTo>
                    <a:lnTo>
                      <a:pt x="38" y="78"/>
                    </a:lnTo>
                    <a:lnTo>
                      <a:pt x="28" y="55"/>
                    </a:lnTo>
                    <a:lnTo>
                      <a:pt x="17" y="30"/>
                    </a:lnTo>
                    <a:lnTo>
                      <a:pt x="0" y="30"/>
                    </a:lnTo>
                    <a:lnTo>
                      <a:pt x="0" y="13"/>
                    </a:lnTo>
                    <a:lnTo>
                      <a:pt x="19" y="11"/>
                    </a:lnTo>
                    <a:lnTo>
                      <a:pt x="42" y="8"/>
                    </a:lnTo>
                    <a:lnTo>
                      <a:pt x="60" y="6"/>
                    </a:lnTo>
                    <a:lnTo>
                      <a:pt x="79"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3" name="Freeform 476">
                <a:extLst>
                  <a:ext uri="{FF2B5EF4-FFF2-40B4-BE49-F238E27FC236}">
                    <a16:creationId xmlns:a16="http://schemas.microsoft.com/office/drawing/2014/main" id="{5429AB31-C9C3-4596-ADF4-A2E486EC2B30}"/>
                  </a:ext>
                </a:extLst>
              </p:cNvPr>
              <p:cNvSpPr>
                <a:spLocks/>
              </p:cNvSpPr>
              <p:nvPr/>
            </p:nvSpPr>
            <p:spPr bwMode="auto">
              <a:xfrm>
                <a:off x="2913" y="2211"/>
                <a:ext cx="6" cy="35"/>
              </a:xfrm>
              <a:custGeom>
                <a:avLst/>
                <a:gdLst>
                  <a:gd name="T0" fmla="*/ 0 w 21"/>
                  <a:gd name="T1" fmla="*/ 0 h 142"/>
                  <a:gd name="T2" fmla="*/ 0 w 21"/>
                  <a:gd name="T3" fmla="*/ 0 h 142"/>
                  <a:gd name="T4" fmla="*/ 0 w 21"/>
                  <a:gd name="T5" fmla="*/ 0 h 142"/>
                  <a:gd name="T6" fmla="*/ 0 w 21"/>
                  <a:gd name="T7" fmla="*/ 0 h 142"/>
                  <a:gd name="T8" fmla="*/ 0 w 21"/>
                  <a:gd name="T9" fmla="*/ 0 h 142"/>
                  <a:gd name="T10" fmla="*/ 0 w 21"/>
                  <a:gd name="T11" fmla="*/ 0 h 142"/>
                  <a:gd name="T12" fmla="*/ 0 w 21"/>
                  <a:gd name="T13" fmla="*/ 0 h 142"/>
                  <a:gd name="T14" fmla="*/ 0 w 21"/>
                  <a:gd name="T15" fmla="*/ 0 h 142"/>
                  <a:gd name="T16" fmla="*/ 0 w 21"/>
                  <a:gd name="T17" fmla="*/ 0 h 142"/>
                  <a:gd name="T18" fmla="*/ 0 w 21"/>
                  <a:gd name="T19" fmla="*/ 0 h 142"/>
                  <a:gd name="T20" fmla="*/ 0 w 21"/>
                  <a:gd name="T21" fmla="*/ 0 h 142"/>
                  <a:gd name="T22" fmla="*/ 0 w 21"/>
                  <a:gd name="T23" fmla="*/ 0 h 142"/>
                  <a:gd name="T24" fmla="*/ 0 w 21"/>
                  <a:gd name="T25" fmla="*/ 0 h 142"/>
                  <a:gd name="T26" fmla="*/ 0 w 21"/>
                  <a:gd name="T27" fmla="*/ 0 h 142"/>
                  <a:gd name="T28" fmla="*/ 0 w 21"/>
                  <a:gd name="T29" fmla="*/ 0 h 142"/>
                  <a:gd name="T30" fmla="*/ 0 w 21"/>
                  <a:gd name="T31" fmla="*/ 0 h 142"/>
                  <a:gd name="T32" fmla="*/ 0 w 21"/>
                  <a:gd name="T33" fmla="*/ 0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 h="142">
                    <a:moveTo>
                      <a:pt x="16" y="137"/>
                    </a:moveTo>
                    <a:lnTo>
                      <a:pt x="14" y="140"/>
                    </a:lnTo>
                    <a:lnTo>
                      <a:pt x="8" y="142"/>
                    </a:lnTo>
                    <a:lnTo>
                      <a:pt x="5" y="142"/>
                    </a:lnTo>
                    <a:lnTo>
                      <a:pt x="0" y="142"/>
                    </a:lnTo>
                    <a:lnTo>
                      <a:pt x="2" y="137"/>
                    </a:lnTo>
                    <a:lnTo>
                      <a:pt x="5" y="131"/>
                    </a:lnTo>
                    <a:lnTo>
                      <a:pt x="5" y="129"/>
                    </a:lnTo>
                    <a:lnTo>
                      <a:pt x="0" y="126"/>
                    </a:lnTo>
                    <a:lnTo>
                      <a:pt x="2" y="94"/>
                    </a:lnTo>
                    <a:lnTo>
                      <a:pt x="5" y="64"/>
                    </a:lnTo>
                    <a:lnTo>
                      <a:pt x="8" y="30"/>
                    </a:lnTo>
                    <a:lnTo>
                      <a:pt x="14" y="0"/>
                    </a:lnTo>
                    <a:lnTo>
                      <a:pt x="21" y="36"/>
                    </a:lnTo>
                    <a:lnTo>
                      <a:pt x="21" y="71"/>
                    </a:lnTo>
                    <a:lnTo>
                      <a:pt x="19" y="107"/>
                    </a:lnTo>
                    <a:lnTo>
                      <a:pt x="16" y="137"/>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4" name="Freeform 477">
                <a:extLst>
                  <a:ext uri="{FF2B5EF4-FFF2-40B4-BE49-F238E27FC236}">
                    <a16:creationId xmlns:a16="http://schemas.microsoft.com/office/drawing/2014/main" id="{BA587715-B231-4D2D-9D4B-2D592A53C283}"/>
                  </a:ext>
                </a:extLst>
              </p:cNvPr>
              <p:cNvSpPr>
                <a:spLocks/>
              </p:cNvSpPr>
              <p:nvPr/>
            </p:nvSpPr>
            <p:spPr bwMode="auto">
              <a:xfrm>
                <a:off x="2998" y="2212"/>
                <a:ext cx="11" cy="21"/>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82">
                    <a:moveTo>
                      <a:pt x="46" y="77"/>
                    </a:moveTo>
                    <a:lnTo>
                      <a:pt x="2" y="82"/>
                    </a:lnTo>
                    <a:lnTo>
                      <a:pt x="5" y="63"/>
                    </a:lnTo>
                    <a:lnTo>
                      <a:pt x="2" y="40"/>
                    </a:lnTo>
                    <a:lnTo>
                      <a:pt x="0" y="19"/>
                    </a:lnTo>
                    <a:lnTo>
                      <a:pt x="2" y="0"/>
                    </a:lnTo>
                    <a:lnTo>
                      <a:pt x="16" y="17"/>
                    </a:lnTo>
                    <a:lnTo>
                      <a:pt x="30" y="35"/>
                    </a:lnTo>
                    <a:lnTo>
                      <a:pt x="40" y="54"/>
                    </a:lnTo>
                    <a:lnTo>
                      <a:pt x="46" y="77"/>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5" name="Freeform 478">
                <a:extLst>
                  <a:ext uri="{FF2B5EF4-FFF2-40B4-BE49-F238E27FC236}">
                    <a16:creationId xmlns:a16="http://schemas.microsoft.com/office/drawing/2014/main" id="{C7B4391E-414E-4011-B1AF-B557D0693145}"/>
                  </a:ext>
                </a:extLst>
              </p:cNvPr>
              <p:cNvSpPr>
                <a:spLocks/>
              </p:cNvSpPr>
              <p:nvPr/>
            </p:nvSpPr>
            <p:spPr bwMode="auto">
              <a:xfrm>
                <a:off x="2969" y="2214"/>
                <a:ext cx="13" cy="23"/>
              </a:xfrm>
              <a:custGeom>
                <a:avLst/>
                <a:gdLst>
                  <a:gd name="T0" fmla="*/ 0 w 53"/>
                  <a:gd name="T1" fmla="*/ 0 h 96"/>
                  <a:gd name="T2" fmla="*/ 0 w 53"/>
                  <a:gd name="T3" fmla="*/ 0 h 96"/>
                  <a:gd name="T4" fmla="*/ 0 w 53"/>
                  <a:gd name="T5" fmla="*/ 0 h 96"/>
                  <a:gd name="T6" fmla="*/ 0 w 53"/>
                  <a:gd name="T7" fmla="*/ 0 h 96"/>
                  <a:gd name="T8" fmla="*/ 0 w 53"/>
                  <a:gd name="T9" fmla="*/ 0 h 96"/>
                  <a:gd name="T10" fmla="*/ 0 w 53"/>
                  <a:gd name="T11" fmla="*/ 0 h 96"/>
                  <a:gd name="T12" fmla="*/ 0 w 5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96">
                    <a:moveTo>
                      <a:pt x="53" y="88"/>
                    </a:moveTo>
                    <a:lnTo>
                      <a:pt x="5" y="96"/>
                    </a:lnTo>
                    <a:lnTo>
                      <a:pt x="0" y="0"/>
                    </a:lnTo>
                    <a:lnTo>
                      <a:pt x="16" y="23"/>
                    </a:lnTo>
                    <a:lnTo>
                      <a:pt x="30" y="42"/>
                    </a:lnTo>
                    <a:lnTo>
                      <a:pt x="43" y="63"/>
                    </a:lnTo>
                    <a:lnTo>
                      <a:pt x="53" y="88"/>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6" name="Freeform 479">
                <a:extLst>
                  <a:ext uri="{FF2B5EF4-FFF2-40B4-BE49-F238E27FC236}">
                    <a16:creationId xmlns:a16="http://schemas.microsoft.com/office/drawing/2014/main" id="{8599BDF6-C8A8-4594-AF01-D6E390DCA41D}"/>
                  </a:ext>
                </a:extLst>
              </p:cNvPr>
              <p:cNvSpPr>
                <a:spLocks/>
              </p:cNvSpPr>
              <p:nvPr/>
            </p:nvSpPr>
            <p:spPr bwMode="auto">
              <a:xfrm>
                <a:off x="2845" y="2215"/>
                <a:ext cx="19" cy="30"/>
              </a:xfrm>
              <a:custGeom>
                <a:avLst/>
                <a:gdLst>
                  <a:gd name="T0" fmla="*/ 0 w 74"/>
                  <a:gd name="T1" fmla="*/ 0 h 120"/>
                  <a:gd name="T2" fmla="*/ 0 w 74"/>
                  <a:gd name="T3" fmla="*/ 0 h 120"/>
                  <a:gd name="T4" fmla="*/ 0 w 74"/>
                  <a:gd name="T5" fmla="*/ 0 h 120"/>
                  <a:gd name="T6" fmla="*/ 0 w 74"/>
                  <a:gd name="T7" fmla="*/ 0 h 120"/>
                  <a:gd name="T8" fmla="*/ 0 w 74"/>
                  <a:gd name="T9" fmla="*/ 0 h 120"/>
                  <a:gd name="T10" fmla="*/ 0 w 74"/>
                  <a:gd name="T11" fmla="*/ 0 h 120"/>
                  <a:gd name="T12" fmla="*/ 0 w 74"/>
                  <a:gd name="T13" fmla="*/ 0 h 120"/>
                  <a:gd name="T14" fmla="*/ 0 w 74"/>
                  <a:gd name="T15" fmla="*/ 0 h 120"/>
                  <a:gd name="T16" fmla="*/ 0 w 74"/>
                  <a:gd name="T17" fmla="*/ 0 h 120"/>
                  <a:gd name="T18" fmla="*/ 0 w 74"/>
                  <a:gd name="T19" fmla="*/ 0 h 120"/>
                  <a:gd name="T20" fmla="*/ 0 w 74"/>
                  <a:gd name="T21" fmla="*/ 0 h 120"/>
                  <a:gd name="T22" fmla="*/ 0 w 74"/>
                  <a:gd name="T23" fmla="*/ 0 h 120"/>
                  <a:gd name="T24" fmla="*/ 0 w 74"/>
                  <a:gd name="T25" fmla="*/ 0 h 120"/>
                  <a:gd name="T26" fmla="*/ 0 w 74"/>
                  <a:gd name="T27" fmla="*/ 0 h 120"/>
                  <a:gd name="T28" fmla="*/ 0 w 74"/>
                  <a:gd name="T29" fmla="*/ 0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4" h="120">
                    <a:moveTo>
                      <a:pt x="74" y="0"/>
                    </a:moveTo>
                    <a:lnTo>
                      <a:pt x="68" y="29"/>
                    </a:lnTo>
                    <a:lnTo>
                      <a:pt x="68" y="59"/>
                    </a:lnTo>
                    <a:lnTo>
                      <a:pt x="65" y="90"/>
                    </a:lnTo>
                    <a:lnTo>
                      <a:pt x="60" y="120"/>
                    </a:lnTo>
                    <a:lnTo>
                      <a:pt x="14" y="24"/>
                    </a:lnTo>
                    <a:lnTo>
                      <a:pt x="0" y="24"/>
                    </a:lnTo>
                    <a:lnTo>
                      <a:pt x="0" y="19"/>
                    </a:lnTo>
                    <a:lnTo>
                      <a:pt x="3" y="13"/>
                    </a:lnTo>
                    <a:lnTo>
                      <a:pt x="9" y="11"/>
                    </a:lnTo>
                    <a:lnTo>
                      <a:pt x="14" y="11"/>
                    </a:lnTo>
                    <a:lnTo>
                      <a:pt x="30" y="8"/>
                    </a:lnTo>
                    <a:lnTo>
                      <a:pt x="46" y="6"/>
                    </a:lnTo>
                    <a:lnTo>
                      <a:pt x="60" y="3"/>
                    </a:lnTo>
                    <a:lnTo>
                      <a:pt x="74"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7" name="Freeform 480">
                <a:extLst>
                  <a:ext uri="{FF2B5EF4-FFF2-40B4-BE49-F238E27FC236}">
                    <a16:creationId xmlns:a16="http://schemas.microsoft.com/office/drawing/2014/main" id="{18F961B0-D359-431B-9DB1-9B893CB9EB36}"/>
                  </a:ext>
                </a:extLst>
              </p:cNvPr>
              <p:cNvSpPr>
                <a:spLocks/>
              </p:cNvSpPr>
              <p:nvPr/>
            </p:nvSpPr>
            <p:spPr bwMode="auto">
              <a:xfrm>
                <a:off x="2863" y="2218"/>
                <a:ext cx="5" cy="36"/>
              </a:xfrm>
              <a:custGeom>
                <a:avLst/>
                <a:gdLst>
                  <a:gd name="T0" fmla="*/ 0 w 19"/>
                  <a:gd name="T1" fmla="*/ 0 h 144"/>
                  <a:gd name="T2" fmla="*/ 0 w 19"/>
                  <a:gd name="T3" fmla="*/ 0 h 144"/>
                  <a:gd name="T4" fmla="*/ 0 w 19"/>
                  <a:gd name="T5" fmla="*/ 0 h 144"/>
                  <a:gd name="T6" fmla="*/ 0 w 19"/>
                  <a:gd name="T7" fmla="*/ 0 h 144"/>
                  <a:gd name="T8" fmla="*/ 0 w 19"/>
                  <a:gd name="T9" fmla="*/ 0 h 144"/>
                  <a:gd name="T10" fmla="*/ 0 w 19"/>
                  <a:gd name="T11" fmla="*/ 0 h 144"/>
                  <a:gd name="T12" fmla="*/ 0 w 19"/>
                  <a:gd name="T13" fmla="*/ 0 h 144"/>
                  <a:gd name="T14" fmla="*/ 0 w 19"/>
                  <a:gd name="T15" fmla="*/ 0 h 144"/>
                  <a:gd name="T16" fmla="*/ 0 w 19"/>
                  <a:gd name="T17" fmla="*/ 0 h 144"/>
                  <a:gd name="T18" fmla="*/ 0 w 19"/>
                  <a:gd name="T19" fmla="*/ 0 h 144"/>
                  <a:gd name="T20" fmla="*/ 0 w 19"/>
                  <a:gd name="T21" fmla="*/ 0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 h="144">
                    <a:moveTo>
                      <a:pt x="19" y="144"/>
                    </a:moveTo>
                    <a:lnTo>
                      <a:pt x="14" y="144"/>
                    </a:lnTo>
                    <a:lnTo>
                      <a:pt x="3" y="133"/>
                    </a:lnTo>
                    <a:lnTo>
                      <a:pt x="0" y="119"/>
                    </a:lnTo>
                    <a:lnTo>
                      <a:pt x="3" y="109"/>
                    </a:lnTo>
                    <a:lnTo>
                      <a:pt x="3" y="98"/>
                    </a:lnTo>
                    <a:lnTo>
                      <a:pt x="8" y="73"/>
                    </a:lnTo>
                    <a:lnTo>
                      <a:pt x="11" y="48"/>
                    </a:lnTo>
                    <a:lnTo>
                      <a:pt x="16" y="25"/>
                    </a:lnTo>
                    <a:lnTo>
                      <a:pt x="19" y="0"/>
                    </a:lnTo>
                    <a:lnTo>
                      <a:pt x="19" y="144"/>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8" name="Freeform 481">
                <a:extLst>
                  <a:ext uri="{FF2B5EF4-FFF2-40B4-BE49-F238E27FC236}">
                    <a16:creationId xmlns:a16="http://schemas.microsoft.com/office/drawing/2014/main" id="{3E84F04B-6A09-4711-A06B-09FEA6028F1B}"/>
                  </a:ext>
                </a:extLst>
              </p:cNvPr>
              <p:cNvSpPr>
                <a:spLocks/>
              </p:cNvSpPr>
              <p:nvPr/>
            </p:nvSpPr>
            <p:spPr bwMode="auto">
              <a:xfrm>
                <a:off x="2896" y="2218"/>
                <a:ext cx="13" cy="31"/>
              </a:xfrm>
              <a:custGeom>
                <a:avLst/>
                <a:gdLst>
                  <a:gd name="T0" fmla="*/ 0 w 55"/>
                  <a:gd name="T1" fmla="*/ 0 h 126"/>
                  <a:gd name="T2" fmla="*/ 0 w 55"/>
                  <a:gd name="T3" fmla="*/ 0 h 126"/>
                  <a:gd name="T4" fmla="*/ 0 w 55"/>
                  <a:gd name="T5" fmla="*/ 0 h 126"/>
                  <a:gd name="T6" fmla="*/ 0 w 55"/>
                  <a:gd name="T7" fmla="*/ 0 h 126"/>
                  <a:gd name="T8" fmla="*/ 0 w 55"/>
                  <a:gd name="T9" fmla="*/ 0 h 126"/>
                  <a:gd name="T10" fmla="*/ 0 w 55"/>
                  <a:gd name="T11" fmla="*/ 0 h 126"/>
                  <a:gd name="T12" fmla="*/ 0 w 55"/>
                  <a:gd name="T13" fmla="*/ 0 h 126"/>
                  <a:gd name="T14" fmla="*/ 0 w 55"/>
                  <a:gd name="T15" fmla="*/ 0 h 126"/>
                  <a:gd name="T16" fmla="*/ 0 w 55"/>
                  <a:gd name="T17" fmla="*/ 0 h 126"/>
                  <a:gd name="T18" fmla="*/ 0 w 55"/>
                  <a:gd name="T19" fmla="*/ 0 h 126"/>
                  <a:gd name="T20" fmla="*/ 0 w 55"/>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5" h="126">
                    <a:moveTo>
                      <a:pt x="55" y="109"/>
                    </a:moveTo>
                    <a:lnTo>
                      <a:pt x="55" y="114"/>
                    </a:lnTo>
                    <a:lnTo>
                      <a:pt x="5" y="126"/>
                    </a:lnTo>
                    <a:lnTo>
                      <a:pt x="5" y="96"/>
                    </a:lnTo>
                    <a:lnTo>
                      <a:pt x="2" y="62"/>
                    </a:lnTo>
                    <a:lnTo>
                      <a:pt x="0" y="32"/>
                    </a:lnTo>
                    <a:lnTo>
                      <a:pt x="0" y="0"/>
                    </a:lnTo>
                    <a:lnTo>
                      <a:pt x="16" y="25"/>
                    </a:lnTo>
                    <a:lnTo>
                      <a:pt x="27" y="52"/>
                    </a:lnTo>
                    <a:lnTo>
                      <a:pt x="41" y="82"/>
                    </a:lnTo>
                    <a:lnTo>
                      <a:pt x="55" y="109"/>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9" name="Freeform 482">
                <a:extLst>
                  <a:ext uri="{FF2B5EF4-FFF2-40B4-BE49-F238E27FC236}">
                    <a16:creationId xmlns:a16="http://schemas.microsoft.com/office/drawing/2014/main" id="{B248AD74-141B-425D-A36D-0053D8880025}"/>
                  </a:ext>
                </a:extLst>
              </p:cNvPr>
              <p:cNvSpPr>
                <a:spLocks/>
              </p:cNvSpPr>
              <p:nvPr/>
            </p:nvSpPr>
            <p:spPr bwMode="auto">
              <a:xfrm>
                <a:off x="2945" y="2218"/>
                <a:ext cx="11" cy="24"/>
              </a:xfrm>
              <a:custGeom>
                <a:avLst/>
                <a:gdLst>
                  <a:gd name="T0" fmla="*/ 0 w 43"/>
                  <a:gd name="T1" fmla="*/ 0 h 96"/>
                  <a:gd name="T2" fmla="*/ 0 w 43"/>
                  <a:gd name="T3" fmla="*/ 0 h 96"/>
                  <a:gd name="T4" fmla="*/ 0 w 43"/>
                  <a:gd name="T5" fmla="*/ 0 h 96"/>
                  <a:gd name="T6" fmla="*/ 0 w 43"/>
                  <a:gd name="T7" fmla="*/ 0 h 96"/>
                  <a:gd name="T8" fmla="*/ 0 w 43"/>
                  <a:gd name="T9" fmla="*/ 0 h 96"/>
                  <a:gd name="T10" fmla="*/ 0 w 43"/>
                  <a:gd name="T11" fmla="*/ 0 h 96"/>
                  <a:gd name="T12" fmla="*/ 0 w 4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96">
                    <a:moveTo>
                      <a:pt x="43" y="90"/>
                    </a:moveTo>
                    <a:lnTo>
                      <a:pt x="0" y="96"/>
                    </a:lnTo>
                    <a:lnTo>
                      <a:pt x="0" y="0"/>
                    </a:lnTo>
                    <a:lnTo>
                      <a:pt x="11" y="22"/>
                    </a:lnTo>
                    <a:lnTo>
                      <a:pt x="25" y="43"/>
                    </a:lnTo>
                    <a:lnTo>
                      <a:pt x="36" y="66"/>
                    </a:lnTo>
                    <a:lnTo>
                      <a:pt x="43" y="9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0" name="Freeform 483">
                <a:extLst>
                  <a:ext uri="{FF2B5EF4-FFF2-40B4-BE49-F238E27FC236}">
                    <a16:creationId xmlns:a16="http://schemas.microsoft.com/office/drawing/2014/main" id="{6C5B3794-E465-49B8-9B31-6B05EBC1634D}"/>
                  </a:ext>
                </a:extLst>
              </p:cNvPr>
              <p:cNvSpPr>
                <a:spLocks/>
              </p:cNvSpPr>
              <p:nvPr/>
            </p:nvSpPr>
            <p:spPr bwMode="auto">
              <a:xfrm>
                <a:off x="2817" y="2219"/>
                <a:ext cx="21" cy="33"/>
              </a:xfrm>
              <a:custGeom>
                <a:avLst/>
                <a:gdLst>
                  <a:gd name="T0" fmla="*/ 0 w 85"/>
                  <a:gd name="T1" fmla="*/ 0 h 133"/>
                  <a:gd name="T2" fmla="*/ 0 w 85"/>
                  <a:gd name="T3" fmla="*/ 0 h 133"/>
                  <a:gd name="T4" fmla="*/ 0 w 85"/>
                  <a:gd name="T5" fmla="*/ 0 h 133"/>
                  <a:gd name="T6" fmla="*/ 0 w 85"/>
                  <a:gd name="T7" fmla="*/ 0 h 133"/>
                  <a:gd name="T8" fmla="*/ 0 w 85"/>
                  <a:gd name="T9" fmla="*/ 0 h 133"/>
                  <a:gd name="T10" fmla="*/ 0 w 85"/>
                  <a:gd name="T11" fmla="*/ 0 h 133"/>
                  <a:gd name="T12" fmla="*/ 0 w 85"/>
                  <a:gd name="T13" fmla="*/ 0 h 133"/>
                  <a:gd name="T14" fmla="*/ 0 w 85"/>
                  <a:gd name="T15" fmla="*/ 0 h 133"/>
                  <a:gd name="T16" fmla="*/ 0 w 85"/>
                  <a:gd name="T17" fmla="*/ 0 h 133"/>
                  <a:gd name="T18" fmla="*/ 0 w 85"/>
                  <a:gd name="T19" fmla="*/ 0 h 133"/>
                  <a:gd name="T20" fmla="*/ 0 w 85"/>
                  <a:gd name="T21" fmla="*/ 0 h 133"/>
                  <a:gd name="T22" fmla="*/ 0 w 85"/>
                  <a:gd name="T23" fmla="*/ 0 h 133"/>
                  <a:gd name="T24" fmla="*/ 0 w 85"/>
                  <a:gd name="T25" fmla="*/ 0 h 133"/>
                  <a:gd name="T26" fmla="*/ 0 w 85"/>
                  <a:gd name="T27" fmla="*/ 0 h 133"/>
                  <a:gd name="T28" fmla="*/ 0 w 85"/>
                  <a:gd name="T29" fmla="*/ 0 h 133"/>
                  <a:gd name="T30" fmla="*/ 0 w 85"/>
                  <a:gd name="T31" fmla="*/ 0 h 133"/>
                  <a:gd name="T32" fmla="*/ 0 w 85"/>
                  <a:gd name="T33" fmla="*/ 0 h 133"/>
                  <a:gd name="T34" fmla="*/ 0 w 85"/>
                  <a:gd name="T35" fmla="*/ 0 h 133"/>
                  <a:gd name="T36" fmla="*/ 0 w 85"/>
                  <a:gd name="T37" fmla="*/ 0 h 133"/>
                  <a:gd name="T38" fmla="*/ 0 w 85"/>
                  <a:gd name="T39" fmla="*/ 0 h 133"/>
                  <a:gd name="T40" fmla="*/ 0 w 85"/>
                  <a:gd name="T41" fmla="*/ 0 h 1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 h="133">
                    <a:moveTo>
                      <a:pt x="85" y="0"/>
                    </a:moveTo>
                    <a:lnTo>
                      <a:pt x="76" y="32"/>
                    </a:lnTo>
                    <a:lnTo>
                      <a:pt x="71" y="65"/>
                    </a:lnTo>
                    <a:lnTo>
                      <a:pt x="69" y="100"/>
                    </a:lnTo>
                    <a:lnTo>
                      <a:pt x="66" y="133"/>
                    </a:lnTo>
                    <a:lnTo>
                      <a:pt x="53" y="108"/>
                    </a:lnTo>
                    <a:lnTo>
                      <a:pt x="41" y="86"/>
                    </a:lnTo>
                    <a:lnTo>
                      <a:pt x="25" y="62"/>
                    </a:lnTo>
                    <a:lnTo>
                      <a:pt x="9" y="42"/>
                    </a:lnTo>
                    <a:lnTo>
                      <a:pt x="3" y="37"/>
                    </a:lnTo>
                    <a:lnTo>
                      <a:pt x="0" y="30"/>
                    </a:lnTo>
                    <a:lnTo>
                      <a:pt x="0" y="21"/>
                    </a:lnTo>
                    <a:lnTo>
                      <a:pt x="0" y="12"/>
                    </a:lnTo>
                    <a:lnTo>
                      <a:pt x="9" y="12"/>
                    </a:lnTo>
                    <a:lnTo>
                      <a:pt x="20" y="10"/>
                    </a:lnTo>
                    <a:lnTo>
                      <a:pt x="30" y="10"/>
                    </a:lnTo>
                    <a:lnTo>
                      <a:pt x="41" y="7"/>
                    </a:lnTo>
                    <a:lnTo>
                      <a:pt x="53" y="5"/>
                    </a:lnTo>
                    <a:lnTo>
                      <a:pt x="64" y="2"/>
                    </a:lnTo>
                    <a:lnTo>
                      <a:pt x="74" y="2"/>
                    </a:lnTo>
                    <a:lnTo>
                      <a:pt x="85"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1" name="Freeform 484">
                <a:extLst>
                  <a:ext uri="{FF2B5EF4-FFF2-40B4-BE49-F238E27FC236}">
                    <a16:creationId xmlns:a16="http://schemas.microsoft.com/office/drawing/2014/main" id="{8F7A536C-1B63-4FDC-86D2-2212601AFAFE}"/>
                  </a:ext>
                </a:extLst>
              </p:cNvPr>
              <p:cNvSpPr>
                <a:spLocks/>
              </p:cNvSpPr>
              <p:nvPr/>
            </p:nvSpPr>
            <p:spPr bwMode="auto">
              <a:xfrm>
                <a:off x="2836" y="2220"/>
                <a:ext cx="6" cy="39"/>
              </a:xfrm>
              <a:custGeom>
                <a:avLst/>
                <a:gdLst>
                  <a:gd name="T0" fmla="*/ 0 w 21"/>
                  <a:gd name="T1" fmla="*/ 0 h 155"/>
                  <a:gd name="T2" fmla="*/ 0 w 21"/>
                  <a:gd name="T3" fmla="*/ 0 h 155"/>
                  <a:gd name="T4" fmla="*/ 0 w 21"/>
                  <a:gd name="T5" fmla="*/ 0 h 155"/>
                  <a:gd name="T6" fmla="*/ 0 w 21"/>
                  <a:gd name="T7" fmla="*/ 0 h 155"/>
                  <a:gd name="T8" fmla="*/ 0 w 21"/>
                  <a:gd name="T9" fmla="*/ 0 h 155"/>
                  <a:gd name="T10" fmla="*/ 0 w 21"/>
                  <a:gd name="T11" fmla="*/ 0 h 155"/>
                  <a:gd name="T12" fmla="*/ 0 w 21"/>
                  <a:gd name="T13" fmla="*/ 0 h 155"/>
                  <a:gd name="T14" fmla="*/ 0 w 21"/>
                  <a:gd name="T15" fmla="*/ 0 h 155"/>
                  <a:gd name="T16" fmla="*/ 0 w 21"/>
                  <a:gd name="T17" fmla="*/ 0 h 155"/>
                  <a:gd name="T18" fmla="*/ 0 w 21"/>
                  <a:gd name="T19" fmla="*/ 0 h 155"/>
                  <a:gd name="T20" fmla="*/ 0 w 21"/>
                  <a:gd name="T21" fmla="*/ 0 h 155"/>
                  <a:gd name="T22" fmla="*/ 0 w 21"/>
                  <a:gd name="T23" fmla="*/ 0 h 155"/>
                  <a:gd name="T24" fmla="*/ 0 w 21"/>
                  <a:gd name="T25" fmla="*/ 0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 h="155">
                    <a:moveTo>
                      <a:pt x="19" y="155"/>
                    </a:moveTo>
                    <a:lnTo>
                      <a:pt x="8" y="153"/>
                    </a:lnTo>
                    <a:lnTo>
                      <a:pt x="5" y="145"/>
                    </a:lnTo>
                    <a:lnTo>
                      <a:pt x="5" y="134"/>
                    </a:lnTo>
                    <a:lnTo>
                      <a:pt x="0" y="125"/>
                    </a:lnTo>
                    <a:lnTo>
                      <a:pt x="2" y="95"/>
                    </a:lnTo>
                    <a:lnTo>
                      <a:pt x="5" y="63"/>
                    </a:lnTo>
                    <a:lnTo>
                      <a:pt x="10" y="33"/>
                    </a:lnTo>
                    <a:lnTo>
                      <a:pt x="19" y="0"/>
                    </a:lnTo>
                    <a:lnTo>
                      <a:pt x="21" y="40"/>
                    </a:lnTo>
                    <a:lnTo>
                      <a:pt x="21" y="79"/>
                    </a:lnTo>
                    <a:lnTo>
                      <a:pt x="19" y="118"/>
                    </a:lnTo>
                    <a:lnTo>
                      <a:pt x="19" y="155"/>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2" name="Freeform 485">
                <a:extLst>
                  <a:ext uri="{FF2B5EF4-FFF2-40B4-BE49-F238E27FC236}">
                    <a16:creationId xmlns:a16="http://schemas.microsoft.com/office/drawing/2014/main" id="{387C433C-CF4B-441E-8542-EEF67664F481}"/>
                  </a:ext>
                </a:extLst>
              </p:cNvPr>
              <p:cNvSpPr>
                <a:spLocks/>
              </p:cNvSpPr>
              <p:nvPr/>
            </p:nvSpPr>
            <p:spPr bwMode="auto">
              <a:xfrm>
                <a:off x="2922" y="2220"/>
                <a:ext cx="9" cy="25"/>
              </a:xfrm>
              <a:custGeom>
                <a:avLst/>
                <a:gdLst>
                  <a:gd name="T0" fmla="*/ 0 w 35"/>
                  <a:gd name="T1" fmla="*/ 0 h 101"/>
                  <a:gd name="T2" fmla="*/ 0 w 35"/>
                  <a:gd name="T3" fmla="*/ 0 h 101"/>
                  <a:gd name="T4" fmla="*/ 0 w 35"/>
                  <a:gd name="T5" fmla="*/ 0 h 101"/>
                  <a:gd name="T6" fmla="*/ 0 w 35"/>
                  <a:gd name="T7" fmla="*/ 0 h 101"/>
                  <a:gd name="T8" fmla="*/ 0 w 35"/>
                  <a:gd name="T9" fmla="*/ 0 h 101"/>
                  <a:gd name="T10" fmla="*/ 0 w 35"/>
                  <a:gd name="T11" fmla="*/ 0 h 101"/>
                  <a:gd name="T12" fmla="*/ 0 w 35"/>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101">
                    <a:moveTo>
                      <a:pt x="35" y="93"/>
                    </a:moveTo>
                    <a:lnTo>
                      <a:pt x="0" y="101"/>
                    </a:lnTo>
                    <a:lnTo>
                      <a:pt x="0" y="0"/>
                    </a:lnTo>
                    <a:lnTo>
                      <a:pt x="11" y="24"/>
                    </a:lnTo>
                    <a:lnTo>
                      <a:pt x="19" y="49"/>
                    </a:lnTo>
                    <a:lnTo>
                      <a:pt x="27" y="71"/>
                    </a:lnTo>
                    <a:lnTo>
                      <a:pt x="35" y="93"/>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3" name="Freeform 486">
                <a:extLst>
                  <a:ext uri="{FF2B5EF4-FFF2-40B4-BE49-F238E27FC236}">
                    <a16:creationId xmlns:a16="http://schemas.microsoft.com/office/drawing/2014/main" id="{EDF35D7F-88BA-4EA0-8A75-2B37589D3652}"/>
                  </a:ext>
                </a:extLst>
              </p:cNvPr>
              <p:cNvSpPr>
                <a:spLocks/>
              </p:cNvSpPr>
              <p:nvPr/>
            </p:nvSpPr>
            <p:spPr bwMode="auto">
              <a:xfrm>
                <a:off x="2890" y="2221"/>
                <a:ext cx="4" cy="29"/>
              </a:xfrm>
              <a:custGeom>
                <a:avLst/>
                <a:gdLst>
                  <a:gd name="T0" fmla="*/ 0 w 16"/>
                  <a:gd name="T1" fmla="*/ 0 h 115"/>
                  <a:gd name="T2" fmla="*/ 0 w 16"/>
                  <a:gd name="T3" fmla="*/ 0 h 115"/>
                  <a:gd name="T4" fmla="*/ 0 w 16"/>
                  <a:gd name="T5" fmla="*/ 0 h 115"/>
                  <a:gd name="T6" fmla="*/ 0 w 16"/>
                  <a:gd name="T7" fmla="*/ 0 h 115"/>
                  <a:gd name="T8" fmla="*/ 0 w 16"/>
                  <a:gd name="T9" fmla="*/ 0 h 115"/>
                  <a:gd name="T10" fmla="*/ 0 w 16"/>
                  <a:gd name="T11" fmla="*/ 0 h 115"/>
                  <a:gd name="T12" fmla="*/ 0 w 16"/>
                  <a:gd name="T13" fmla="*/ 0 h 115"/>
                  <a:gd name="T14" fmla="*/ 0 w 16"/>
                  <a:gd name="T15" fmla="*/ 0 h 115"/>
                  <a:gd name="T16" fmla="*/ 0 w 16"/>
                  <a:gd name="T17" fmla="*/ 0 h 115"/>
                  <a:gd name="T18" fmla="*/ 0 w 16"/>
                  <a:gd name="T19" fmla="*/ 0 h 115"/>
                  <a:gd name="T20" fmla="*/ 0 w 16"/>
                  <a:gd name="T21" fmla="*/ 0 h 115"/>
                  <a:gd name="T22" fmla="*/ 0 w 16"/>
                  <a:gd name="T23" fmla="*/ 0 h 115"/>
                  <a:gd name="T24" fmla="*/ 0 w 16"/>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15">
                    <a:moveTo>
                      <a:pt x="16" y="113"/>
                    </a:moveTo>
                    <a:lnTo>
                      <a:pt x="14" y="113"/>
                    </a:lnTo>
                    <a:lnTo>
                      <a:pt x="9" y="115"/>
                    </a:lnTo>
                    <a:lnTo>
                      <a:pt x="5" y="115"/>
                    </a:lnTo>
                    <a:lnTo>
                      <a:pt x="0" y="113"/>
                    </a:lnTo>
                    <a:lnTo>
                      <a:pt x="0" y="85"/>
                    </a:lnTo>
                    <a:lnTo>
                      <a:pt x="3" y="58"/>
                    </a:lnTo>
                    <a:lnTo>
                      <a:pt x="5" y="30"/>
                    </a:lnTo>
                    <a:lnTo>
                      <a:pt x="11" y="0"/>
                    </a:lnTo>
                    <a:lnTo>
                      <a:pt x="14" y="30"/>
                    </a:lnTo>
                    <a:lnTo>
                      <a:pt x="14" y="58"/>
                    </a:lnTo>
                    <a:lnTo>
                      <a:pt x="11" y="85"/>
                    </a:lnTo>
                    <a:lnTo>
                      <a:pt x="16" y="113"/>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4" name="Freeform 487">
                <a:extLst>
                  <a:ext uri="{FF2B5EF4-FFF2-40B4-BE49-F238E27FC236}">
                    <a16:creationId xmlns:a16="http://schemas.microsoft.com/office/drawing/2014/main" id="{EF937185-53F7-46DA-B896-5B27823B60F4}"/>
                  </a:ext>
                </a:extLst>
              </p:cNvPr>
              <p:cNvSpPr>
                <a:spLocks/>
              </p:cNvSpPr>
              <p:nvPr/>
            </p:nvSpPr>
            <p:spPr bwMode="auto">
              <a:xfrm>
                <a:off x="2811" y="2224"/>
                <a:ext cx="5" cy="38"/>
              </a:xfrm>
              <a:custGeom>
                <a:avLst/>
                <a:gdLst>
                  <a:gd name="T0" fmla="*/ 0 w 19"/>
                  <a:gd name="T1" fmla="*/ 0 h 152"/>
                  <a:gd name="T2" fmla="*/ 0 w 19"/>
                  <a:gd name="T3" fmla="*/ 0 h 152"/>
                  <a:gd name="T4" fmla="*/ 0 w 19"/>
                  <a:gd name="T5" fmla="*/ 0 h 152"/>
                  <a:gd name="T6" fmla="*/ 0 w 19"/>
                  <a:gd name="T7" fmla="*/ 0 h 152"/>
                  <a:gd name="T8" fmla="*/ 0 w 19"/>
                  <a:gd name="T9" fmla="*/ 0 h 152"/>
                  <a:gd name="T10" fmla="*/ 0 w 19"/>
                  <a:gd name="T11" fmla="*/ 0 h 152"/>
                  <a:gd name="T12" fmla="*/ 0 w 19"/>
                  <a:gd name="T13" fmla="*/ 0 h 152"/>
                  <a:gd name="T14" fmla="*/ 0 w 19"/>
                  <a:gd name="T15" fmla="*/ 0 h 152"/>
                  <a:gd name="T16" fmla="*/ 0 w 19"/>
                  <a:gd name="T17" fmla="*/ 0 h 152"/>
                  <a:gd name="T18" fmla="*/ 0 w 19"/>
                  <a:gd name="T19" fmla="*/ 0 h 152"/>
                  <a:gd name="T20" fmla="*/ 0 w 19"/>
                  <a:gd name="T21" fmla="*/ 0 h 152"/>
                  <a:gd name="T22" fmla="*/ 0 w 19"/>
                  <a:gd name="T23" fmla="*/ 0 h 152"/>
                  <a:gd name="T24" fmla="*/ 0 w 19"/>
                  <a:gd name="T25" fmla="*/ 0 h 152"/>
                  <a:gd name="T26" fmla="*/ 0 w 19"/>
                  <a:gd name="T27" fmla="*/ 0 h 152"/>
                  <a:gd name="T28" fmla="*/ 0 w 19"/>
                  <a:gd name="T29" fmla="*/ 0 h 152"/>
                  <a:gd name="T30" fmla="*/ 0 w 19"/>
                  <a:gd name="T31" fmla="*/ 0 h 152"/>
                  <a:gd name="T32" fmla="*/ 0 w 19"/>
                  <a:gd name="T33" fmla="*/ 0 h 152"/>
                  <a:gd name="T34" fmla="*/ 0 w 19"/>
                  <a:gd name="T35" fmla="*/ 0 h 152"/>
                  <a:gd name="T36" fmla="*/ 0 w 19"/>
                  <a:gd name="T37" fmla="*/ 0 h 152"/>
                  <a:gd name="T38" fmla="*/ 0 w 19"/>
                  <a:gd name="T39" fmla="*/ 0 h 152"/>
                  <a:gd name="T40" fmla="*/ 0 w 19"/>
                  <a:gd name="T41" fmla="*/ 0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 h="152">
                    <a:moveTo>
                      <a:pt x="10" y="138"/>
                    </a:moveTo>
                    <a:lnTo>
                      <a:pt x="14" y="138"/>
                    </a:lnTo>
                    <a:lnTo>
                      <a:pt x="16" y="141"/>
                    </a:lnTo>
                    <a:lnTo>
                      <a:pt x="19" y="147"/>
                    </a:lnTo>
                    <a:lnTo>
                      <a:pt x="19" y="149"/>
                    </a:lnTo>
                    <a:lnTo>
                      <a:pt x="16" y="152"/>
                    </a:lnTo>
                    <a:lnTo>
                      <a:pt x="14" y="152"/>
                    </a:lnTo>
                    <a:lnTo>
                      <a:pt x="8" y="149"/>
                    </a:lnTo>
                    <a:lnTo>
                      <a:pt x="5" y="149"/>
                    </a:lnTo>
                    <a:lnTo>
                      <a:pt x="5" y="141"/>
                    </a:lnTo>
                    <a:lnTo>
                      <a:pt x="5" y="128"/>
                    </a:lnTo>
                    <a:lnTo>
                      <a:pt x="3" y="117"/>
                    </a:lnTo>
                    <a:lnTo>
                      <a:pt x="0" y="108"/>
                    </a:lnTo>
                    <a:lnTo>
                      <a:pt x="3" y="81"/>
                    </a:lnTo>
                    <a:lnTo>
                      <a:pt x="0" y="54"/>
                    </a:lnTo>
                    <a:lnTo>
                      <a:pt x="0" y="27"/>
                    </a:lnTo>
                    <a:lnTo>
                      <a:pt x="5" y="0"/>
                    </a:lnTo>
                    <a:lnTo>
                      <a:pt x="10" y="35"/>
                    </a:lnTo>
                    <a:lnTo>
                      <a:pt x="14" y="71"/>
                    </a:lnTo>
                    <a:lnTo>
                      <a:pt x="10" y="106"/>
                    </a:lnTo>
                    <a:lnTo>
                      <a:pt x="10" y="138"/>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5" name="Freeform 488">
                <a:extLst>
                  <a:ext uri="{FF2B5EF4-FFF2-40B4-BE49-F238E27FC236}">
                    <a16:creationId xmlns:a16="http://schemas.microsoft.com/office/drawing/2014/main" id="{F480D741-55B8-43CA-A870-E6DAFA905BA2}"/>
                  </a:ext>
                </a:extLst>
              </p:cNvPr>
              <p:cNvSpPr>
                <a:spLocks/>
              </p:cNvSpPr>
              <p:nvPr/>
            </p:nvSpPr>
            <p:spPr bwMode="auto">
              <a:xfrm>
                <a:off x="2870" y="2224"/>
                <a:ext cx="15" cy="28"/>
              </a:xfrm>
              <a:custGeom>
                <a:avLst/>
                <a:gdLst>
                  <a:gd name="T0" fmla="*/ 0 w 57"/>
                  <a:gd name="T1" fmla="*/ 0 h 114"/>
                  <a:gd name="T2" fmla="*/ 0 w 57"/>
                  <a:gd name="T3" fmla="*/ 0 h 114"/>
                  <a:gd name="T4" fmla="*/ 0 w 57"/>
                  <a:gd name="T5" fmla="*/ 0 h 114"/>
                  <a:gd name="T6" fmla="*/ 0 w 57"/>
                  <a:gd name="T7" fmla="*/ 0 h 114"/>
                  <a:gd name="T8" fmla="*/ 0 w 57"/>
                  <a:gd name="T9" fmla="*/ 0 h 114"/>
                  <a:gd name="T10" fmla="*/ 0 w 57"/>
                  <a:gd name="T11" fmla="*/ 0 h 114"/>
                  <a:gd name="T12" fmla="*/ 0 w 57"/>
                  <a:gd name="T13" fmla="*/ 0 h 114"/>
                  <a:gd name="T14" fmla="*/ 0 w 57"/>
                  <a:gd name="T15" fmla="*/ 0 h 114"/>
                  <a:gd name="T16" fmla="*/ 0 w 57"/>
                  <a:gd name="T17" fmla="*/ 0 h 114"/>
                  <a:gd name="T18" fmla="*/ 0 w 57"/>
                  <a:gd name="T19" fmla="*/ 0 h 114"/>
                  <a:gd name="T20" fmla="*/ 0 w 57"/>
                  <a:gd name="T21" fmla="*/ 0 h 114"/>
                  <a:gd name="T22" fmla="*/ 0 w 57"/>
                  <a:gd name="T23" fmla="*/ 0 h 114"/>
                  <a:gd name="T24" fmla="*/ 0 w 57"/>
                  <a:gd name="T25" fmla="*/ 0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 h="114">
                    <a:moveTo>
                      <a:pt x="57" y="106"/>
                    </a:moveTo>
                    <a:lnTo>
                      <a:pt x="46" y="111"/>
                    </a:lnTo>
                    <a:lnTo>
                      <a:pt x="35" y="114"/>
                    </a:lnTo>
                    <a:lnTo>
                      <a:pt x="21" y="114"/>
                    </a:lnTo>
                    <a:lnTo>
                      <a:pt x="8" y="114"/>
                    </a:lnTo>
                    <a:lnTo>
                      <a:pt x="5" y="84"/>
                    </a:lnTo>
                    <a:lnTo>
                      <a:pt x="2" y="57"/>
                    </a:lnTo>
                    <a:lnTo>
                      <a:pt x="0" y="30"/>
                    </a:lnTo>
                    <a:lnTo>
                      <a:pt x="2" y="0"/>
                    </a:lnTo>
                    <a:lnTo>
                      <a:pt x="19" y="23"/>
                    </a:lnTo>
                    <a:lnTo>
                      <a:pt x="30" y="51"/>
                    </a:lnTo>
                    <a:lnTo>
                      <a:pt x="41" y="81"/>
                    </a:lnTo>
                    <a:lnTo>
                      <a:pt x="57" y="106"/>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6" name="Freeform 489">
                <a:extLst>
                  <a:ext uri="{FF2B5EF4-FFF2-40B4-BE49-F238E27FC236}">
                    <a16:creationId xmlns:a16="http://schemas.microsoft.com/office/drawing/2014/main" id="{056293BB-8169-4571-9399-24999E581A01}"/>
                  </a:ext>
                </a:extLst>
              </p:cNvPr>
              <p:cNvSpPr>
                <a:spLocks/>
              </p:cNvSpPr>
              <p:nvPr/>
            </p:nvSpPr>
            <p:spPr bwMode="auto">
              <a:xfrm>
                <a:off x="3037" y="2225"/>
                <a:ext cx="289" cy="68"/>
              </a:xfrm>
              <a:custGeom>
                <a:avLst/>
                <a:gdLst>
                  <a:gd name="T0" fmla="*/ 0 w 1156"/>
                  <a:gd name="T1" fmla="*/ 0 h 270"/>
                  <a:gd name="T2" fmla="*/ 0 w 1156"/>
                  <a:gd name="T3" fmla="*/ 0 h 270"/>
                  <a:gd name="T4" fmla="*/ 0 w 1156"/>
                  <a:gd name="T5" fmla="*/ 0 h 270"/>
                  <a:gd name="T6" fmla="*/ 0 w 1156"/>
                  <a:gd name="T7" fmla="*/ 0 h 270"/>
                  <a:gd name="T8" fmla="*/ 0 w 1156"/>
                  <a:gd name="T9" fmla="*/ 0 h 270"/>
                  <a:gd name="T10" fmla="*/ 0 w 1156"/>
                  <a:gd name="T11" fmla="*/ 0 h 270"/>
                  <a:gd name="T12" fmla="*/ 0 w 1156"/>
                  <a:gd name="T13" fmla="*/ 0 h 270"/>
                  <a:gd name="T14" fmla="*/ 0 w 1156"/>
                  <a:gd name="T15" fmla="*/ 0 h 270"/>
                  <a:gd name="T16" fmla="*/ 0 w 1156"/>
                  <a:gd name="T17" fmla="*/ 0 h 270"/>
                  <a:gd name="T18" fmla="*/ 0 w 1156"/>
                  <a:gd name="T19" fmla="*/ 0 h 270"/>
                  <a:gd name="T20" fmla="*/ 0 w 1156"/>
                  <a:gd name="T21" fmla="*/ 0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6" h="270">
                    <a:moveTo>
                      <a:pt x="1156" y="89"/>
                    </a:moveTo>
                    <a:lnTo>
                      <a:pt x="355" y="229"/>
                    </a:lnTo>
                    <a:lnTo>
                      <a:pt x="336" y="223"/>
                    </a:lnTo>
                    <a:lnTo>
                      <a:pt x="66" y="270"/>
                    </a:lnTo>
                    <a:lnTo>
                      <a:pt x="47" y="248"/>
                    </a:lnTo>
                    <a:lnTo>
                      <a:pt x="34" y="223"/>
                    </a:lnTo>
                    <a:lnTo>
                      <a:pt x="20" y="199"/>
                    </a:lnTo>
                    <a:lnTo>
                      <a:pt x="0" y="174"/>
                    </a:lnTo>
                    <a:lnTo>
                      <a:pt x="1059" y="0"/>
                    </a:lnTo>
                    <a:lnTo>
                      <a:pt x="1071" y="0"/>
                    </a:lnTo>
                    <a:lnTo>
                      <a:pt x="1156" y="89"/>
                    </a:lnTo>
                    <a:close/>
                  </a:path>
                </a:pathLst>
              </a:custGeom>
              <a:solidFill>
                <a:srgbClr val="FFB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7" name="Freeform 490">
                <a:extLst>
                  <a:ext uri="{FF2B5EF4-FFF2-40B4-BE49-F238E27FC236}">
                    <a16:creationId xmlns:a16="http://schemas.microsoft.com/office/drawing/2014/main" id="{AAF72A5C-9DC7-4E50-9C7C-569902151F44}"/>
                  </a:ext>
                </a:extLst>
              </p:cNvPr>
              <p:cNvSpPr>
                <a:spLocks/>
              </p:cNvSpPr>
              <p:nvPr/>
            </p:nvSpPr>
            <p:spPr bwMode="auto">
              <a:xfrm>
                <a:off x="2845" y="2227"/>
                <a:ext cx="15" cy="29"/>
              </a:xfrm>
              <a:custGeom>
                <a:avLst/>
                <a:gdLst>
                  <a:gd name="T0" fmla="*/ 0 w 60"/>
                  <a:gd name="T1" fmla="*/ 0 h 119"/>
                  <a:gd name="T2" fmla="*/ 0 w 60"/>
                  <a:gd name="T3" fmla="*/ 0 h 119"/>
                  <a:gd name="T4" fmla="*/ 0 w 60"/>
                  <a:gd name="T5" fmla="*/ 0 h 119"/>
                  <a:gd name="T6" fmla="*/ 0 w 60"/>
                  <a:gd name="T7" fmla="*/ 0 h 119"/>
                  <a:gd name="T8" fmla="*/ 0 w 60"/>
                  <a:gd name="T9" fmla="*/ 0 h 119"/>
                  <a:gd name="T10" fmla="*/ 0 w 60"/>
                  <a:gd name="T11" fmla="*/ 0 h 119"/>
                  <a:gd name="T12" fmla="*/ 0 w 60"/>
                  <a:gd name="T13" fmla="*/ 0 h 119"/>
                  <a:gd name="T14" fmla="*/ 0 w 60"/>
                  <a:gd name="T15" fmla="*/ 0 h 119"/>
                  <a:gd name="T16" fmla="*/ 0 w 60"/>
                  <a:gd name="T17" fmla="*/ 0 h 119"/>
                  <a:gd name="T18" fmla="*/ 0 w 60"/>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19">
                    <a:moveTo>
                      <a:pt x="60" y="113"/>
                    </a:moveTo>
                    <a:lnTo>
                      <a:pt x="0" y="119"/>
                    </a:lnTo>
                    <a:lnTo>
                      <a:pt x="0" y="90"/>
                    </a:lnTo>
                    <a:lnTo>
                      <a:pt x="0" y="56"/>
                    </a:lnTo>
                    <a:lnTo>
                      <a:pt x="0" y="26"/>
                    </a:lnTo>
                    <a:lnTo>
                      <a:pt x="0" y="0"/>
                    </a:lnTo>
                    <a:lnTo>
                      <a:pt x="14" y="26"/>
                    </a:lnTo>
                    <a:lnTo>
                      <a:pt x="30" y="56"/>
                    </a:lnTo>
                    <a:lnTo>
                      <a:pt x="44" y="87"/>
                    </a:lnTo>
                    <a:lnTo>
                      <a:pt x="60" y="113"/>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8" name="Freeform 491">
                <a:extLst>
                  <a:ext uri="{FF2B5EF4-FFF2-40B4-BE49-F238E27FC236}">
                    <a16:creationId xmlns:a16="http://schemas.microsoft.com/office/drawing/2014/main" id="{2E78EA8C-0544-422B-85B5-0474F27116A5}"/>
                  </a:ext>
                </a:extLst>
              </p:cNvPr>
              <p:cNvSpPr>
                <a:spLocks/>
              </p:cNvSpPr>
              <p:nvPr/>
            </p:nvSpPr>
            <p:spPr bwMode="auto">
              <a:xfrm>
                <a:off x="2789" y="2231"/>
                <a:ext cx="15" cy="35"/>
              </a:xfrm>
              <a:custGeom>
                <a:avLst/>
                <a:gdLst>
                  <a:gd name="T0" fmla="*/ 0 w 60"/>
                  <a:gd name="T1" fmla="*/ 0 h 136"/>
                  <a:gd name="T2" fmla="*/ 0 w 60"/>
                  <a:gd name="T3" fmla="*/ 0 h 136"/>
                  <a:gd name="T4" fmla="*/ 0 w 60"/>
                  <a:gd name="T5" fmla="*/ 0 h 136"/>
                  <a:gd name="T6" fmla="*/ 0 w 60"/>
                  <a:gd name="T7" fmla="*/ 0 h 136"/>
                  <a:gd name="T8" fmla="*/ 0 w 60"/>
                  <a:gd name="T9" fmla="*/ 0 h 136"/>
                  <a:gd name="T10" fmla="*/ 0 w 60"/>
                  <a:gd name="T11" fmla="*/ 0 h 136"/>
                  <a:gd name="T12" fmla="*/ 0 w 60"/>
                  <a:gd name="T13" fmla="*/ 0 h 136"/>
                  <a:gd name="T14" fmla="*/ 0 w 60"/>
                  <a:gd name="T15" fmla="*/ 0 h 136"/>
                  <a:gd name="T16" fmla="*/ 0 w 60"/>
                  <a:gd name="T17" fmla="*/ 0 h 136"/>
                  <a:gd name="T18" fmla="*/ 0 w 6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36">
                    <a:moveTo>
                      <a:pt x="60" y="124"/>
                    </a:moveTo>
                    <a:lnTo>
                      <a:pt x="5" y="136"/>
                    </a:lnTo>
                    <a:lnTo>
                      <a:pt x="5" y="100"/>
                    </a:lnTo>
                    <a:lnTo>
                      <a:pt x="3" y="68"/>
                    </a:lnTo>
                    <a:lnTo>
                      <a:pt x="0" y="35"/>
                    </a:lnTo>
                    <a:lnTo>
                      <a:pt x="0" y="0"/>
                    </a:lnTo>
                    <a:lnTo>
                      <a:pt x="19" y="29"/>
                    </a:lnTo>
                    <a:lnTo>
                      <a:pt x="35" y="59"/>
                    </a:lnTo>
                    <a:lnTo>
                      <a:pt x="49" y="92"/>
                    </a:lnTo>
                    <a:lnTo>
                      <a:pt x="60" y="124"/>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9" name="Freeform 492">
                <a:extLst>
                  <a:ext uri="{FF2B5EF4-FFF2-40B4-BE49-F238E27FC236}">
                    <a16:creationId xmlns:a16="http://schemas.microsoft.com/office/drawing/2014/main" id="{66D8E281-DF1F-47A6-96F8-DC75288E79C1}"/>
                  </a:ext>
                </a:extLst>
              </p:cNvPr>
              <p:cNvSpPr>
                <a:spLocks/>
              </p:cNvSpPr>
              <p:nvPr/>
            </p:nvSpPr>
            <p:spPr bwMode="auto">
              <a:xfrm>
                <a:off x="2818" y="2236"/>
                <a:ext cx="12" cy="25"/>
              </a:xfrm>
              <a:custGeom>
                <a:avLst/>
                <a:gdLst>
                  <a:gd name="T0" fmla="*/ 0 w 49"/>
                  <a:gd name="T1" fmla="*/ 0 h 101"/>
                  <a:gd name="T2" fmla="*/ 0 w 49"/>
                  <a:gd name="T3" fmla="*/ 0 h 101"/>
                  <a:gd name="T4" fmla="*/ 0 w 49"/>
                  <a:gd name="T5" fmla="*/ 0 h 101"/>
                  <a:gd name="T6" fmla="*/ 0 w 49"/>
                  <a:gd name="T7" fmla="*/ 0 h 101"/>
                  <a:gd name="T8" fmla="*/ 0 w 49"/>
                  <a:gd name="T9" fmla="*/ 0 h 101"/>
                  <a:gd name="T10" fmla="*/ 0 w 49"/>
                  <a:gd name="T11" fmla="*/ 0 h 101"/>
                  <a:gd name="T12" fmla="*/ 0 w 49"/>
                  <a:gd name="T13" fmla="*/ 0 h 101"/>
                  <a:gd name="T14" fmla="*/ 0 w 49"/>
                  <a:gd name="T15" fmla="*/ 0 h 101"/>
                  <a:gd name="T16" fmla="*/ 0 w 49"/>
                  <a:gd name="T17" fmla="*/ 0 h 101"/>
                  <a:gd name="T18" fmla="*/ 0 w 49"/>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101">
                    <a:moveTo>
                      <a:pt x="49" y="90"/>
                    </a:moveTo>
                    <a:lnTo>
                      <a:pt x="3" y="101"/>
                    </a:lnTo>
                    <a:lnTo>
                      <a:pt x="5" y="76"/>
                    </a:lnTo>
                    <a:lnTo>
                      <a:pt x="3" y="53"/>
                    </a:lnTo>
                    <a:lnTo>
                      <a:pt x="0" y="28"/>
                    </a:lnTo>
                    <a:lnTo>
                      <a:pt x="3" y="0"/>
                    </a:lnTo>
                    <a:lnTo>
                      <a:pt x="19" y="23"/>
                    </a:lnTo>
                    <a:lnTo>
                      <a:pt x="30" y="44"/>
                    </a:lnTo>
                    <a:lnTo>
                      <a:pt x="40" y="69"/>
                    </a:lnTo>
                    <a:lnTo>
                      <a:pt x="49" y="9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0" name="Freeform 493">
                <a:extLst>
                  <a:ext uri="{FF2B5EF4-FFF2-40B4-BE49-F238E27FC236}">
                    <a16:creationId xmlns:a16="http://schemas.microsoft.com/office/drawing/2014/main" id="{DD6F87E1-5EF5-4E0D-8F2A-BFD144A844C4}"/>
                  </a:ext>
                </a:extLst>
              </p:cNvPr>
              <p:cNvSpPr>
                <a:spLocks/>
              </p:cNvSpPr>
              <p:nvPr/>
            </p:nvSpPr>
            <p:spPr bwMode="auto">
              <a:xfrm>
                <a:off x="2720" y="2239"/>
                <a:ext cx="5" cy="32"/>
              </a:xfrm>
              <a:custGeom>
                <a:avLst/>
                <a:gdLst>
                  <a:gd name="T0" fmla="*/ 0 w 18"/>
                  <a:gd name="T1" fmla="*/ 0 h 129"/>
                  <a:gd name="T2" fmla="*/ 0 w 18"/>
                  <a:gd name="T3" fmla="*/ 0 h 129"/>
                  <a:gd name="T4" fmla="*/ 0 w 18"/>
                  <a:gd name="T5" fmla="*/ 0 h 129"/>
                  <a:gd name="T6" fmla="*/ 0 w 18"/>
                  <a:gd name="T7" fmla="*/ 0 h 129"/>
                  <a:gd name="T8" fmla="*/ 0 w 18"/>
                  <a:gd name="T9" fmla="*/ 0 h 129"/>
                  <a:gd name="T10" fmla="*/ 0 w 18"/>
                  <a:gd name="T11" fmla="*/ 0 h 129"/>
                  <a:gd name="T12" fmla="*/ 0 w 18"/>
                  <a:gd name="T13" fmla="*/ 0 h 129"/>
                  <a:gd name="T14" fmla="*/ 0 w 18"/>
                  <a:gd name="T15" fmla="*/ 0 h 129"/>
                  <a:gd name="T16" fmla="*/ 0 w 18"/>
                  <a:gd name="T17" fmla="*/ 0 h 129"/>
                  <a:gd name="T18" fmla="*/ 0 w 18"/>
                  <a:gd name="T19" fmla="*/ 0 h 129"/>
                  <a:gd name="T20" fmla="*/ 0 w 18"/>
                  <a:gd name="T21" fmla="*/ 0 h 129"/>
                  <a:gd name="T22" fmla="*/ 0 w 18"/>
                  <a:gd name="T23" fmla="*/ 0 h 129"/>
                  <a:gd name="T24" fmla="*/ 0 w 18"/>
                  <a:gd name="T25" fmla="*/ 0 h 129"/>
                  <a:gd name="T26" fmla="*/ 0 w 18"/>
                  <a:gd name="T27" fmla="*/ 0 h 129"/>
                  <a:gd name="T28" fmla="*/ 0 w 18"/>
                  <a:gd name="T29" fmla="*/ 0 h 129"/>
                  <a:gd name="T30" fmla="*/ 0 w 18"/>
                  <a:gd name="T31" fmla="*/ 0 h 129"/>
                  <a:gd name="T32" fmla="*/ 0 w 18"/>
                  <a:gd name="T33" fmla="*/ 0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29">
                    <a:moveTo>
                      <a:pt x="16" y="25"/>
                    </a:moveTo>
                    <a:lnTo>
                      <a:pt x="16" y="49"/>
                    </a:lnTo>
                    <a:lnTo>
                      <a:pt x="16" y="74"/>
                    </a:lnTo>
                    <a:lnTo>
                      <a:pt x="16" y="101"/>
                    </a:lnTo>
                    <a:lnTo>
                      <a:pt x="16" y="125"/>
                    </a:lnTo>
                    <a:lnTo>
                      <a:pt x="13" y="125"/>
                    </a:lnTo>
                    <a:lnTo>
                      <a:pt x="7" y="129"/>
                    </a:lnTo>
                    <a:lnTo>
                      <a:pt x="5" y="129"/>
                    </a:lnTo>
                    <a:lnTo>
                      <a:pt x="0" y="125"/>
                    </a:lnTo>
                    <a:lnTo>
                      <a:pt x="2" y="93"/>
                    </a:lnTo>
                    <a:lnTo>
                      <a:pt x="5" y="63"/>
                    </a:lnTo>
                    <a:lnTo>
                      <a:pt x="5" y="30"/>
                    </a:lnTo>
                    <a:lnTo>
                      <a:pt x="5" y="0"/>
                    </a:lnTo>
                    <a:lnTo>
                      <a:pt x="16" y="3"/>
                    </a:lnTo>
                    <a:lnTo>
                      <a:pt x="18" y="8"/>
                    </a:lnTo>
                    <a:lnTo>
                      <a:pt x="16" y="17"/>
                    </a:lnTo>
                    <a:lnTo>
                      <a:pt x="1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1" name="Freeform 494">
                <a:extLst>
                  <a:ext uri="{FF2B5EF4-FFF2-40B4-BE49-F238E27FC236}">
                    <a16:creationId xmlns:a16="http://schemas.microsoft.com/office/drawing/2014/main" id="{30DEA8A0-5054-4392-B402-22D45B34F1A5}"/>
                  </a:ext>
                </a:extLst>
              </p:cNvPr>
              <p:cNvSpPr>
                <a:spLocks/>
              </p:cNvSpPr>
              <p:nvPr/>
            </p:nvSpPr>
            <p:spPr bwMode="auto">
              <a:xfrm>
                <a:off x="2820" y="2242"/>
                <a:ext cx="226" cy="44"/>
              </a:xfrm>
              <a:custGeom>
                <a:avLst/>
                <a:gdLst>
                  <a:gd name="T0" fmla="*/ 0 w 905"/>
                  <a:gd name="T1" fmla="*/ 0 h 177"/>
                  <a:gd name="T2" fmla="*/ 0 w 905"/>
                  <a:gd name="T3" fmla="*/ 0 h 177"/>
                  <a:gd name="T4" fmla="*/ 0 w 905"/>
                  <a:gd name="T5" fmla="*/ 0 h 177"/>
                  <a:gd name="T6" fmla="*/ 0 w 905"/>
                  <a:gd name="T7" fmla="*/ 0 h 177"/>
                  <a:gd name="T8" fmla="*/ 0 w 905"/>
                  <a:gd name="T9" fmla="*/ 0 h 177"/>
                  <a:gd name="T10" fmla="*/ 0 w 905"/>
                  <a:gd name="T11" fmla="*/ 0 h 177"/>
                  <a:gd name="T12" fmla="*/ 0 w 905"/>
                  <a:gd name="T13" fmla="*/ 0 h 177"/>
                  <a:gd name="T14" fmla="*/ 0 w 905"/>
                  <a:gd name="T15" fmla="*/ 0 h 177"/>
                  <a:gd name="T16" fmla="*/ 0 w 905"/>
                  <a:gd name="T17" fmla="*/ 0 h 177"/>
                  <a:gd name="T18" fmla="*/ 0 w 905"/>
                  <a:gd name="T19" fmla="*/ 0 h 177"/>
                  <a:gd name="T20" fmla="*/ 0 w 905"/>
                  <a:gd name="T21" fmla="*/ 0 h 177"/>
                  <a:gd name="T22" fmla="*/ 0 w 905"/>
                  <a:gd name="T23" fmla="*/ 0 h 177"/>
                  <a:gd name="T24" fmla="*/ 0 w 905"/>
                  <a:gd name="T25" fmla="*/ 0 h 177"/>
                  <a:gd name="T26" fmla="*/ 0 w 905"/>
                  <a:gd name="T27" fmla="*/ 0 h 177"/>
                  <a:gd name="T28" fmla="*/ 0 w 905"/>
                  <a:gd name="T29" fmla="*/ 0 h 177"/>
                  <a:gd name="T30" fmla="*/ 0 w 905"/>
                  <a:gd name="T31" fmla="*/ 0 h 177"/>
                  <a:gd name="T32" fmla="*/ 0 w 905"/>
                  <a:gd name="T33" fmla="*/ 0 h 177"/>
                  <a:gd name="T34" fmla="*/ 0 w 905"/>
                  <a:gd name="T35" fmla="*/ 0 h 177"/>
                  <a:gd name="T36" fmla="*/ 0 w 905"/>
                  <a:gd name="T37" fmla="*/ 0 h 177"/>
                  <a:gd name="T38" fmla="*/ 0 w 905"/>
                  <a:gd name="T39" fmla="*/ 0 h 177"/>
                  <a:gd name="T40" fmla="*/ 0 w 905"/>
                  <a:gd name="T41" fmla="*/ 0 h 177"/>
                  <a:gd name="T42" fmla="*/ 0 w 905"/>
                  <a:gd name="T43" fmla="*/ 0 h 177"/>
                  <a:gd name="T44" fmla="*/ 0 w 905"/>
                  <a:gd name="T45" fmla="*/ 0 h 177"/>
                  <a:gd name="T46" fmla="*/ 0 w 905"/>
                  <a:gd name="T47" fmla="*/ 0 h 177"/>
                  <a:gd name="T48" fmla="*/ 0 w 905"/>
                  <a:gd name="T49" fmla="*/ 0 h 177"/>
                  <a:gd name="T50" fmla="*/ 0 w 905"/>
                  <a:gd name="T51" fmla="*/ 0 h 177"/>
                  <a:gd name="T52" fmla="*/ 0 w 905"/>
                  <a:gd name="T53" fmla="*/ 0 h 177"/>
                  <a:gd name="T54" fmla="*/ 0 w 905"/>
                  <a:gd name="T55" fmla="*/ 0 h 177"/>
                  <a:gd name="T56" fmla="*/ 0 w 905"/>
                  <a:gd name="T57" fmla="*/ 0 h 177"/>
                  <a:gd name="T58" fmla="*/ 0 w 905"/>
                  <a:gd name="T59" fmla="*/ 0 h 177"/>
                  <a:gd name="T60" fmla="*/ 0 w 905"/>
                  <a:gd name="T61" fmla="*/ 0 h 177"/>
                  <a:gd name="T62" fmla="*/ 0 w 905"/>
                  <a:gd name="T63" fmla="*/ 0 h 177"/>
                  <a:gd name="T64" fmla="*/ 0 w 905"/>
                  <a:gd name="T65" fmla="*/ 0 h 177"/>
                  <a:gd name="T66" fmla="*/ 0 w 905"/>
                  <a:gd name="T67" fmla="*/ 0 h 177"/>
                  <a:gd name="T68" fmla="*/ 0 w 905"/>
                  <a:gd name="T69" fmla="*/ 0 h 1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05" h="177">
                    <a:moveTo>
                      <a:pt x="905" y="33"/>
                    </a:moveTo>
                    <a:lnTo>
                      <a:pt x="892" y="35"/>
                    </a:lnTo>
                    <a:lnTo>
                      <a:pt x="878" y="38"/>
                    </a:lnTo>
                    <a:lnTo>
                      <a:pt x="864" y="41"/>
                    </a:lnTo>
                    <a:lnTo>
                      <a:pt x="850" y="44"/>
                    </a:lnTo>
                    <a:lnTo>
                      <a:pt x="834" y="44"/>
                    </a:lnTo>
                    <a:lnTo>
                      <a:pt x="821" y="46"/>
                    </a:lnTo>
                    <a:lnTo>
                      <a:pt x="807" y="46"/>
                    </a:lnTo>
                    <a:lnTo>
                      <a:pt x="793" y="46"/>
                    </a:lnTo>
                    <a:lnTo>
                      <a:pt x="788" y="46"/>
                    </a:lnTo>
                    <a:lnTo>
                      <a:pt x="779" y="49"/>
                    </a:lnTo>
                    <a:lnTo>
                      <a:pt x="772" y="55"/>
                    </a:lnTo>
                    <a:lnTo>
                      <a:pt x="763" y="57"/>
                    </a:lnTo>
                    <a:lnTo>
                      <a:pt x="0" y="177"/>
                    </a:lnTo>
                    <a:lnTo>
                      <a:pt x="0" y="169"/>
                    </a:lnTo>
                    <a:lnTo>
                      <a:pt x="0" y="161"/>
                    </a:lnTo>
                    <a:lnTo>
                      <a:pt x="0" y="152"/>
                    </a:lnTo>
                    <a:lnTo>
                      <a:pt x="0" y="141"/>
                    </a:lnTo>
                    <a:lnTo>
                      <a:pt x="55" y="134"/>
                    </a:lnTo>
                    <a:lnTo>
                      <a:pt x="112" y="122"/>
                    </a:lnTo>
                    <a:lnTo>
                      <a:pt x="169" y="115"/>
                    </a:lnTo>
                    <a:lnTo>
                      <a:pt x="223" y="106"/>
                    </a:lnTo>
                    <a:lnTo>
                      <a:pt x="281" y="95"/>
                    </a:lnTo>
                    <a:lnTo>
                      <a:pt x="335" y="87"/>
                    </a:lnTo>
                    <a:lnTo>
                      <a:pt x="393" y="79"/>
                    </a:lnTo>
                    <a:lnTo>
                      <a:pt x="450" y="71"/>
                    </a:lnTo>
                    <a:lnTo>
                      <a:pt x="507" y="60"/>
                    </a:lnTo>
                    <a:lnTo>
                      <a:pt x="561" y="51"/>
                    </a:lnTo>
                    <a:lnTo>
                      <a:pt x="619" y="44"/>
                    </a:lnTo>
                    <a:lnTo>
                      <a:pt x="676" y="35"/>
                    </a:lnTo>
                    <a:lnTo>
                      <a:pt x="733" y="28"/>
                    </a:lnTo>
                    <a:lnTo>
                      <a:pt x="791" y="16"/>
                    </a:lnTo>
                    <a:lnTo>
                      <a:pt x="848" y="8"/>
                    </a:lnTo>
                    <a:lnTo>
                      <a:pt x="905" y="0"/>
                    </a:lnTo>
                    <a:lnTo>
                      <a:pt x="905" y="33"/>
                    </a:lnTo>
                    <a:close/>
                  </a:path>
                </a:pathLst>
              </a:custGeom>
              <a:solidFill>
                <a:srgbClr val="FF3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2" name="Freeform 495">
                <a:extLst>
                  <a:ext uri="{FF2B5EF4-FFF2-40B4-BE49-F238E27FC236}">
                    <a16:creationId xmlns:a16="http://schemas.microsoft.com/office/drawing/2014/main" id="{C3129785-0C09-4ED6-B8FA-753647CD37C4}"/>
                  </a:ext>
                </a:extLst>
              </p:cNvPr>
              <p:cNvSpPr>
                <a:spLocks/>
              </p:cNvSpPr>
              <p:nvPr/>
            </p:nvSpPr>
            <p:spPr bwMode="auto">
              <a:xfrm>
                <a:off x="2684" y="2244"/>
                <a:ext cx="6" cy="32"/>
              </a:xfrm>
              <a:custGeom>
                <a:avLst/>
                <a:gdLst>
                  <a:gd name="T0" fmla="*/ 0 w 27"/>
                  <a:gd name="T1" fmla="*/ 0 h 128"/>
                  <a:gd name="T2" fmla="*/ 0 w 27"/>
                  <a:gd name="T3" fmla="*/ 0 h 128"/>
                  <a:gd name="T4" fmla="*/ 0 w 27"/>
                  <a:gd name="T5" fmla="*/ 0 h 128"/>
                  <a:gd name="T6" fmla="*/ 0 w 27"/>
                  <a:gd name="T7" fmla="*/ 0 h 128"/>
                  <a:gd name="T8" fmla="*/ 0 w 27"/>
                  <a:gd name="T9" fmla="*/ 0 h 128"/>
                  <a:gd name="T10" fmla="*/ 0 w 27"/>
                  <a:gd name="T11" fmla="*/ 0 h 128"/>
                  <a:gd name="T12" fmla="*/ 0 w 27"/>
                  <a:gd name="T13" fmla="*/ 0 h 128"/>
                  <a:gd name="T14" fmla="*/ 0 w 27"/>
                  <a:gd name="T15" fmla="*/ 0 h 128"/>
                  <a:gd name="T16" fmla="*/ 0 w 27"/>
                  <a:gd name="T17" fmla="*/ 0 h 128"/>
                  <a:gd name="T18" fmla="*/ 0 w 27"/>
                  <a:gd name="T19" fmla="*/ 0 h 128"/>
                  <a:gd name="T20" fmla="*/ 0 w 27"/>
                  <a:gd name="T21" fmla="*/ 0 h 128"/>
                  <a:gd name="T22" fmla="*/ 0 w 27"/>
                  <a:gd name="T23" fmla="*/ 0 h 128"/>
                  <a:gd name="T24" fmla="*/ 0 w 27"/>
                  <a:gd name="T25" fmla="*/ 0 h 128"/>
                  <a:gd name="T26" fmla="*/ 0 w 27"/>
                  <a:gd name="T27" fmla="*/ 0 h 128"/>
                  <a:gd name="T28" fmla="*/ 0 w 27"/>
                  <a:gd name="T29" fmla="*/ 0 h 128"/>
                  <a:gd name="T30" fmla="*/ 0 w 27"/>
                  <a:gd name="T31" fmla="*/ 0 h 128"/>
                  <a:gd name="T32" fmla="*/ 0 w 27"/>
                  <a:gd name="T33" fmla="*/ 0 h 128"/>
                  <a:gd name="T34" fmla="*/ 0 w 27"/>
                  <a:gd name="T35" fmla="*/ 0 h 128"/>
                  <a:gd name="T36" fmla="*/ 0 w 27"/>
                  <a:gd name="T37" fmla="*/ 0 h 128"/>
                  <a:gd name="T38" fmla="*/ 0 w 27"/>
                  <a:gd name="T39" fmla="*/ 0 h 128"/>
                  <a:gd name="T40" fmla="*/ 0 w 27"/>
                  <a:gd name="T41" fmla="*/ 0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 h="128">
                    <a:moveTo>
                      <a:pt x="19" y="8"/>
                    </a:moveTo>
                    <a:lnTo>
                      <a:pt x="16" y="36"/>
                    </a:lnTo>
                    <a:lnTo>
                      <a:pt x="19" y="60"/>
                    </a:lnTo>
                    <a:lnTo>
                      <a:pt x="21" y="87"/>
                    </a:lnTo>
                    <a:lnTo>
                      <a:pt x="19" y="114"/>
                    </a:lnTo>
                    <a:lnTo>
                      <a:pt x="21" y="114"/>
                    </a:lnTo>
                    <a:lnTo>
                      <a:pt x="25" y="117"/>
                    </a:lnTo>
                    <a:lnTo>
                      <a:pt x="27" y="123"/>
                    </a:lnTo>
                    <a:lnTo>
                      <a:pt x="25" y="128"/>
                    </a:lnTo>
                    <a:lnTo>
                      <a:pt x="19" y="128"/>
                    </a:lnTo>
                    <a:lnTo>
                      <a:pt x="14" y="128"/>
                    </a:lnTo>
                    <a:lnTo>
                      <a:pt x="9" y="126"/>
                    </a:lnTo>
                    <a:lnTo>
                      <a:pt x="3" y="123"/>
                    </a:lnTo>
                    <a:lnTo>
                      <a:pt x="3" y="93"/>
                    </a:lnTo>
                    <a:lnTo>
                      <a:pt x="3" y="66"/>
                    </a:lnTo>
                    <a:lnTo>
                      <a:pt x="3" y="38"/>
                    </a:lnTo>
                    <a:lnTo>
                      <a:pt x="0" y="8"/>
                    </a:lnTo>
                    <a:lnTo>
                      <a:pt x="3" y="3"/>
                    </a:lnTo>
                    <a:lnTo>
                      <a:pt x="9" y="0"/>
                    </a:lnTo>
                    <a:lnTo>
                      <a:pt x="14" y="3"/>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3" name="Freeform 496">
                <a:extLst>
                  <a:ext uri="{FF2B5EF4-FFF2-40B4-BE49-F238E27FC236}">
                    <a16:creationId xmlns:a16="http://schemas.microsoft.com/office/drawing/2014/main" id="{6534C36A-7E62-4075-9570-CA41B6E4021F}"/>
                  </a:ext>
                </a:extLst>
              </p:cNvPr>
              <p:cNvSpPr>
                <a:spLocks/>
              </p:cNvSpPr>
              <p:nvPr/>
            </p:nvSpPr>
            <p:spPr bwMode="auto">
              <a:xfrm>
                <a:off x="2581" y="2265"/>
                <a:ext cx="430" cy="73"/>
              </a:xfrm>
              <a:custGeom>
                <a:avLst/>
                <a:gdLst>
                  <a:gd name="T0" fmla="*/ 1 w 1720"/>
                  <a:gd name="T1" fmla="*/ 0 h 292"/>
                  <a:gd name="T2" fmla="*/ 1 w 1720"/>
                  <a:gd name="T3" fmla="*/ 0 h 292"/>
                  <a:gd name="T4" fmla="*/ 1 w 1720"/>
                  <a:gd name="T5" fmla="*/ 0 h 292"/>
                  <a:gd name="T6" fmla="*/ 0 w 1720"/>
                  <a:gd name="T7" fmla="*/ 0 h 292"/>
                  <a:gd name="T8" fmla="*/ 0 w 1720"/>
                  <a:gd name="T9" fmla="*/ 0 h 292"/>
                  <a:gd name="T10" fmla="*/ 0 w 1720"/>
                  <a:gd name="T11" fmla="*/ 0 h 292"/>
                  <a:gd name="T12" fmla="*/ 0 w 1720"/>
                  <a:gd name="T13" fmla="*/ 0 h 292"/>
                  <a:gd name="T14" fmla="*/ 0 w 1720"/>
                  <a:gd name="T15" fmla="*/ 0 h 292"/>
                  <a:gd name="T16" fmla="*/ 0 w 1720"/>
                  <a:gd name="T17" fmla="*/ 0 h 292"/>
                  <a:gd name="T18" fmla="*/ 0 w 1720"/>
                  <a:gd name="T19" fmla="*/ 0 h 292"/>
                  <a:gd name="T20" fmla="*/ 0 w 1720"/>
                  <a:gd name="T21" fmla="*/ 0 h 292"/>
                  <a:gd name="T22" fmla="*/ 0 w 1720"/>
                  <a:gd name="T23" fmla="*/ 0 h 292"/>
                  <a:gd name="T24" fmla="*/ 0 w 1720"/>
                  <a:gd name="T25" fmla="*/ 0 h 292"/>
                  <a:gd name="T26" fmla="*/ 0 w 1720"/>
                  <a:gd name="T27" fmla="*/ 0 h 292"/>
                  <a:gd name="T28" fmla="*/ 0 w 1720"/>
                  <a:gd name="T29" fmla="*/ 0 h 292"/>
                  <a:gd name="T30" fmla="*/ 0 w 1720"/>
                  <a:gd name="T31" fmla="*/ 0 h 292"/>
                  <a:gd name="T32" fmla="*/ 0 w 1720"/>
                  <a:gd name="T33" fmla="*/ 0 h 292"/>
                  <a:gd name="T34" fmla="*/ 0 w 1720"/>
                  <a:gd name="T35" fmla="*/ 0 h 292"/>
                  <a:gd name="T36" fmla="*/ 0 w 1720"/>
                  <a:gd name="T37" fmla="*/ 0 h 292"/>
                  <a:gd name="T38" fmla="*/ 0 w 1720"/>
                  <a:gd name="T39" fmla="*/ 0 h 292"/>
                  <a:gd name="T40" fmla="*/ 0 w 1720"/>
                  <a:gd name="T41" fmla="*/ 0 h 292"/>
                  <a:gd name="T42" fmla="*/ 0 w 1720"/>
                  <a:gd name="T43" fmla="*/ 0 h 292"/>
                  <a:gd name="T44" fmla="*/ 0 w 1720"/>
                  <a:gd name="T45" fmla="*/ 0 h 292"/>
                  <a:gd name="T46" fmla="*/ 0 w 1720"/>
                  <a:gd name="T47" fmla="*/ 0 h 292"/>
                  <a:gd name="T48" fmla="*/ 0 w 1720"/>
                  <a:gd name="T49" fmla="*/ 0 h 292"/>
                  <a:gd name="T50" fmla="*/ 0 w 1720"/>
                  <a:gd name="T51" fmla="*/ 0 h 292"/>
                  <a:gd name="T52" fmla="*/ 0 w 1720"/>
                  <a:gd name="T53" fmla="*/ 0 h 292"/>
                  <a:gd name="T54" fmla="*/ 0 w 1720"/>
                  <a:gd name="T55" fmla="*/ 0 h 292"/>
                  <a:gd name="T56" fmla="*/ 0 w 1720"/>
                  <a:gd name="T57" fmla="*/ 0 h 292"/>
                  <a:gd name="T58" fmla="*/ 0 w 1720"/>
                  <a:gd name="T59" fmla="*/ 0 h 292"/>
                  <a:gd name="T60" fmla="*/ 0 w 1720"/>
                  <a:gd name="T61" fmla="*/ 0 h 292"/>
                  <a:gd name="T62" fmla="*/ 0 w 1720"/>
                  <a:gd name="T63" fmla="*/ 0 h 292"/>
                  <a:gd name="T64" fmla="*/ 0 w 1720"/>
                  <a:gd name="T65" fmla="*/ 0 h 292"/>
                  <a:gd name="T66" fmla="*/ 0 w 1720"/>
                  <a:gd name="T67" fmla="*/ 0 h 292"/>
                  <a:gd name="T68" fmla="*/ 0 w 1720"/>
                  <a:gd name="T69" fmla="*/ 0 h 292"/>
                  <a:gd name="T70" fmla="*/ 0 w 1720"/>
                  <a:gd name="T71" fmla="*/ 0 h 292"/>
                  <a:gd name="T72" fmla="*/ 1 w 1720"/>
                  <a:gd name="T73" fmla="*/ 0 h 292"/>
                  <a:gd name="T74" fmla="*/ 1 w 1720"/>
                  <a:gd name="T75" fmla="*/ 0 h 292"/>
                  <a:gd name="T76" fmla="*/ 1 w 1720"/>
                  <a:gd name="T77" fmla="*/ 0 h 292"/>
                  <a:gd name="T78" fmla="*/ 1 w 1720"/>
                  <a:gd name="T79" fmla="*/ 0 h 292"/>
                  <a:gd name="T80" fmla="*/ 1 w 1720"/>
                  <a:gd name="T81" fmla="*/ 0 h 2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20" h="292">
                    <a:moveTo>
                      <a:pt x="1720" y="16"/>
                    </a:moveTo>
                    <a:lnTo>
                      <a:pt x="1665" y="27"/>
                    </a:lnTo>
                    <a:lnTo>
                      <a:pt x="1614" y="35"/>
                    </a:lnTo>
                    <a:lnTo>
                      <a:pt x="1559" y="44"/>
                    </a:lnTo>
                    <a:lnTo>
                      <a:pt x="1508" y="51"/>
                    </a:lnTo>
                    <a:lnTo>
                      <a:pt x="1453" y="62"/>
                    </a:lnTo>
                    <a:lnTo>
                      <a:pt x="1401" y="71"/>
                    </a:lnTo>
                    <a:lnTo>
                      <a:pt x="1347" y="79"/>
                    </a:lnTo>
                    <a:lnTo>
                      <a:pt x="1295" y="87"/>
                    </a:lnTo>
                    <a:lnTo>
                      <a:pt x="1240" y="95"/>
                    </a:lnTo>
                    <a:lnTo>
                      <a:pt x="1186" y="103"/>
                    </a:lnTo>
                    <a:lnTo>
                      <a:pt x="1134" y="115"/>
                    </a:lnTo>
                    <a:lnTo>
                      <a:pt x="1079" y="122"/>
                    </a:lnTo>
                    <a:lnTo>
                      <a:pt x="1028" y="131"/>
                    </a:lnTo>
                    <a:lnTo>
                      <a:pt x="973" y="142"/>
                    </a:lnTo>
                    <a:lnTo>
                      <a:pt x="922" y="150"/>
                    </a:lnTo>
                    <a:lnTo>
                      <a:pt x="867" y="161"/>
                    </a:lnTo>
                    <a:lnTo>
                      <a:pt x="818" y="168"/>
                    </a:lnTo>
                    <a:lnTo>
                      <a:pt x="766" y="177"/>
                    </a:lnTo>
                    <a:lnTo>
                      <a:pt x="717" y="186"/>
                    </a:lnTo>
                    <a:lnTo>
                      <a:pt x="665" y="193"/>
                    </a:lnTo>
                    <a:lnTo>
                      <a:pt x="616" y="202"/>
                    </a:lnTo>
                    <a:lnTo>
                      <a:pt x="564" y="210"/>
                    </a:lnTo>
                    <a:lnTo>
                      <a:pt x="516" y="218"/>
                    </a:lnTo>
                    <a:lnTo>
                      <a:pt x="463" y="226"/>
                    </a:lnTo>
                    <a:lnTo>
                      <a:pt x="415" y="234"/>
                    </a:lnTo>
                    <a:lnTo>
                      <a:pt x="363" y="242"/>
                    </a:lnTo>
                    <a:lnTo>
                      <a:pt x="314" y="251"/>
                    </a:lnTo>
                    <a:lnTo>
                      <a:pt x="262" y="259"/>
                    </a:lnTo>
                    <a:lnTo>
                      <a:pt x="213" y="267"/>
                    </a:lnTo>
                    <a:lnTo>
                      <a:pt x="161" y="275"/>
                    </a:lnTo>
                    <a:lnTo>
                      <a:pt x="113" y="283"/>
                    </a:lnTo>
                    <a:lnTo>
                      <a:pt x="60" y="292"/>
                    </a:lnTo>
                    <a:lnTo>
                      <a:pt x="47" y="246"/>
                    </a:lnTo>
                    <a:lnTo>
                      <a:pt x="30" y="202"/>
                    </a:lnTo>
                    <a:lnTo>
                      <a:pt x="14" y="156"/>
                    </a:lnTo>
                    <a:lnTo>
                      <a:pt x="0" y="112"/>
                    </a:lnTo>
                    <a:lnTo>
                      <a:pt x="60" y="172"/>
                    </a:lnTo>
                    <a:lnTo>
                      <a:pt x="72" y="172"/>
                    </a:lnTo>
                    <a:lnTo>
                      <a:pt x="82" y="177"/>
                    </a:lnTo>
                    <a:lnTo>
                      <a:pt x="90" y="188"/>
                    </a:lnTo>
                    <a:lnTo>
                      <a:pt x="104" y="193"/>
                    </a:lnTo>
                    <a:lnTo>
                      <a:pt x="235" y="166"/>
                    </a:lnTo>
                    <a:lnTo>
                      <a:pt x="279" y="161"/>
                    </a:lnTo>
                    <a:lnTo>
                      <a:pt x="320" y="152"/>
                    </a:lnTo>
                    <a:lnTo>
                      <a:pt x="363" y="147"/>
                    </a:lnTo>
                    <a:lnTo>
                      <a:pt x="403" y="138"/>
                    </a:lnTo>
                    <a:lnTo>
                      <a:pt x="444" y="133"/>
                    </a:lnTo>
                    <a:lnTo>
                      <a:pt x="488" y="125"/>
                    </a:lnTo>
                    <a:lnTo>
                      <a:pt x="529" y="120"/>
                    </a:lnTo>
                    <a:lnTo>
                      <a:pt x="573" y="115"/>
                    </a:lnTo>
                    <a:lnTo>
                      <a:pt x="614" y="106"/>
                    </a:lnTo>
                    <a:lnTo>
                      <a:pt x="655" y="101"/>
                    </a:lnTo>
                    <a:lnTo>
                      <a:pt x="699" y="95"/>
                    </a:lnTo>
                    <a:lnTo>
                      <a:pt x="739" y="87"/>
                    </a:lnTo>
                    <a:lnTo>
                      <a:pt x="780" y="82"/>
                    </a:lnTo>
                    <a:lnTo>
                      <a:pt x="824" y="76"/>
                    </a:lnTo>
                    <a:lnTo>
                      <a:pt x="865" y="68"/>
                    </a:lnTo>
                    <a:lnTo>
                      <a:pt x="908" y="62"/>
                    </a:lnTo>
                    <a:lnTo>
                      <a:pt x="913" y="79"/>
                    </a:lnTo>
                    <a:lnTo>
                      <a:pt x="922" y="92"/>
                    </a:lnTo>
                    <a:lnTo>
                      <a:pt x="930" y="106"/>
                    </a:lnTo>
                    <a:lnTo>
                      <a:pt x="941" y="117"/>
                    </a:lnTo>
                    <a:lnTo>
                      <a:pt x="987" y="109"/>
                    </a:lnTo>
                    <a:lnTo>
                      <a:pt x="1033" y="101"/>
                    </a:lnTo>
                    <a:lnTo>
                      <a:pt x="1079" y="92"/>
                    </a:lnTo>
                    <a:lnTo>
                      <a:pt x="1126" y="85"/>
                    </a:lnTo>
                    <a:lnTo>
                      <a:pt x="1175" y="79"/>
                    </a:lnTo>
                    <a:lnTo>
                      <a:pt x="1221" y="71"/>
                    </a:lnTo>
                    <a:lnTo>
                      <a:pt x="1268" y="62"/>
                    </a:lnTo>
                    <a:lnTo>
                      <a:pt x="1315" y="57"/>
                    </a:lnTo>
                    <a:lnTo>
                      <a:pt x="1361" y="49"/>
                    </a:lnTo>
                    <a:lnTo>
                      <a:pt x="1410" y="44"/>
                    </a:lnTo>
                    <a:lnTo>
                      <a:pt x="1456" y="39"/>
                    </a:lnTo>
                    <a:lnTo>
                      <a:pt x="1502" y="30"/>
                    </a:lnTo>
                    <a:lnTo>
                      <a:pt x="1548" y="25"/>
                    </a:lnTo>
                    <a:lnTo>
                      <a:pt x="1598" y="16"/>
                    </a:lnTo>
                    <a:lnTo>
                      <a:pt x="1644" y="11"/>
                    </a:lnTo>
                    <a:lnTo>
                      <a:pt x="1690" y="3"/>
                    </a:lnTo>
                    <a:lnTo>
                      <a:pt x="1701" y="0"/>
                    </a:lnTo>
                    <a:lnTo>
                      <a:pt x="1709" y="3"/>
                    </a:lnTo>
                    <a:lnTo>
                      <a:pt x="1715" y="9"/>
                    </a:lnTo>
                    <a:lnTo>
                      <a:pt x="1720" y="16"/>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4" name="Freeform 497">
                <a:extLst>
                  <a:ext uri="{FF2B5EF4-FFF2-40B4-BE49-F238E27FC236}">
                    <a16:creationId xmlns:a16="http://schemas.microsoft.com/office/drawing/2014/main" id="{7E912BD9-C969-45C9-A4A7-076D2CCB63E2}"/>
                  </a:ext>
                </a:extLst>
              </p:cNvPr>
              <p:cNvSpPr>
                <a:spLocks/>
              </p:cNvSpPr>
              <p:nvPr/>
            </p:nvSpPr>
            <p:spPr bwMode="auto">
              <a:xfrm>
                <a:off x="2597" y="2273"/>
                <a:ext cx="427" cy="96"/>
              </a:xfrm>
              <a:custGeom>
                <a:avLst/>
                <a:gdLst>
                  <a:gd name="T0" fmla="*/ 0 w 1710"/>
                  <a:gd name="T1" fmla="*/ 0 h 385"/>
                  <a:gd name="T2" fmla="*/ 0 w 1710"/>
                  <a:gd name="T3" fmla="*/ 0 h 385"/>
                  <a:gd name="T4" fmla="*/ 0 w 1710"/>
                  <a:gd name="T5" fmla="*/ 0 h 385"/>
                  <a:gd name="T6" fmla="*/ 0 w 1710"/>
                  <a:gd name="T7" fmla="*/ 0 h 385"/>
                  <a:gd name="T8" fmla="*/ 0 w 1710"/>
                  <a:gd name="T9" fmla="*/ 0 h 385"/>
                  <a:gd name="T10" fmla="*/ 0 w 1710"/>
                  <a:gd name="T11" fmla="*/ 0 h 385"/>
                  <a:gd name="T12" fmla="*/ 0 w 1710"/>
                  <a:gd name="T13" fmla="*/ 0 h 385"/>
                  <a:gd name="T14" fmla="*/ 0 w 1710"/>
                  <a:gd name="T15" fmla="*/ 0 h 385"/>
                  <a:gd name="T16" fmla="*/ 0 w 1710"/>
                  <a:gd name="T17" fmla="*/ 0 h 385"/>
                  <a:gd name="T18" fmla="*/ 0 w 1710"/>
                  <a:gd name="T19" fmla="*/ 0 h 385"/>
                  <a:gd name="T20" fmla="*/ 0 w 1710"/>
                  <a:gd name="T21" fmla="*/ 0 h 385"/>
                  <a:gd name="T22" fmla="*/ 0 w 1710"/>
                  <a:gd name="T23" fmla="*/ 0 h 385"/>
                  <a:gd name="T24" fmla="*/ 0 w 1710"/>
                  <a:gd name="T25" fmla="*/ 0 h 385"/>
                  <a:gd name="T26" fmla="*/ 0 w 1710"/>
                  <a:gd name="T27" fmla="*/ 0 h 385"/>
                  <a:gd name="T28" fmla="*/ 0 w 1710"/>
                  <a:gd name="T29" fmla="*/ 0 h 385"/>
                  <a:gd name="T30" fmla="*/ 0 w 1710"/>
                  <a:gd name="T31" fmla="*/ 0 h 385"/>
                  <a:gd name="T32" fmla="*/ 0 w 1710"/>
                  <a:gd name="T33" fmla="*/ 0 h 385"/>
                  <a:gd name="T34" fmla="*/ 0 w 1710"/>
                  <a:gd name="T35" fmla="*/ 0 h 385"/>
                  <a:gd name="T36" fmla="*/ 0 w 1710"/>
                  <a:gd name="T37" fmla="*/ 0 h 385"/>
                  <a:gd name="T38" fmla="*/ 0 w 1710"/>
                  <a:gd name="T39" fmla="*/ 0 h 385"/>
                  <a:gd name="T40" fmla="*/ 0 w 1710"/>
                  <a:gd name="T41" fmla="*/ 0 h 385"/>
                  <a:gd name="T42" fmla="*/ 0 w 1710"/>
                  <a:gd name="T43" fmla="*/ 0 h 385"/>
                  <a:gd name="T44" fmla="*/ 0 w 1710"/>
                  <a:gd name="T45" fmla="*/ 0 h 385"/>
                  <a:gd name="T46" fmla="*/ 0 w 1710"/>
                  <a:gd name="T47" fmla="*/ 0 h 385"/>
                  <a:gd name="T48" fmla="*/ 0 w 1710"/>
                  <a:gd name="T49" fmla="*/ 0 h 385"/>
                  <a:gd name="T50" fmla="*/ 0 w 1710"/>
                  <a:gd name="T51" fmla="*/ 0 h 385"/>
                  <a:gd name="T52" fmla="*/ 0 w 1710"/>
                  <a:gd name="T53" fmla="*/ 0 h 385"/>
                  <a:gd name="T54" fmla="*/ 0 w 1710"/>
                  <a:gd name="T55" fmla="*/ 0 h 385"/>
                  <a:gd name="T56" fmla="*/ 0 w 1710"/>
                  <a:gd name="T57" fmla="*/ 0 h 385"/>
                  <a:gd name="T58" fmla="*/ 0 w 1710"/>
                  <a:gd name="T59" fmla="*/ 0 h 385"/>
                  <a:gd name="T60" fmla="*/ 0 w 1710"/>
                  <a:gd name="T61" fmla="*/ 0 h 385"/>
                  <a:gd name="T62" fmla="*/ 0 w 1710"/>
                  <a:gd name="T63" fmla="*/ 0 h 385"/>
                  <a:gd name="T64" fmla="*/ 0 w 1710"/>
                  <a:gd name="T65" fmla="*/ 0 h 385"/>
                  <a:gd name="T66" fmla="*/ 0 w 1710"/>
                  <a:gd name="T67" fmla="*/ 0 h 385"/>
                  <a:gd name="T68" fmla="*/ 0 w 1710"/>
                  <a:gd name="T69" fmla="*/ 0 h 385"/>
                  <a:gd name="T70" fmla="*/ 0 w 1710"/>
                  <a:gd name="T71" fmla="*/ 0 h 385"/>
                  <a:gd name="T72" fmla="*/ 0 w 1710"/>
                  <a:gd name="T73" fmla="*/ 0 h 385"/>
                  <a:gd name="T74" fmla="*/ 0 w 1710"/>
                  <a:gd name="T75" fmla="*/ 0 h 385"/>
                  <a:gd name="T76" fmla="*/ 0 w 1710"/>
                  <a:gd name="T77" fmla="*/ 0 h 385"/>
                  <a:gd name="T78" fmla="*/ 0 w 1710"/>
                  <a:gd name="T79" fmla="*/ 0 h 385"/>
                  <a:gd name="T80" fmla="*/ 0 w 1710"/>
                  <a:gd name="T81" fmla="*/ 0 h 385"/>
                  <a:gd name="T82" fmla="*/ 0 w 1710"/>
                  <a:gd name="T83" fmla="*/ 0 h 385"/>
                  <a:gd name="T84" fmla="*/ 0 w 1710"/>
                  <a:gd name="T85" fmla="*/ 0 h 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10" h="385">
                    <a:moveTo>
                      <a:pt x="1666" y="14"/>
                    </a:moveTo>
                    <a:lnTo>
                      <a:pt x="1680" y="33"/>
                    </a:lnTo>
                    <a:lnTo>
                      <a:pt x="1694" y="55"/>
                    </a:lnTo>
                    <a:lnTo>
                      <a:pt x="1705" y="77"/>
                    </a:lnTo>
                    <a:lnTo>
                      <a:pt x="1710" y="104"/>
                    </a:lnTo>
                    <a:lnTo>
                      <a:pt x="1606" y="124"/>
                    </a:lnTo>
                    <a:lnTo>
                      <a:pt x="1503" y="140"/>
                    </a:lnTo>
                    <a:lnTo>
                      <a:pt x="1399" y="159"/>
                    </a:lnTo>
                    <a:lnTo>
                      <a:pt x="1296" y="175"/>
                    </a:lnTo>
                    <a:lnTo>
                      <a:pt x="1192" y="194"/>
                    </a:lnTo>
                    <a:lnTo>
                      <a:pt x="1089" y="210"/>
                    </a:lnTo>
                    <a:lnTo>
                      <a:pt x="984" y="230"/>
                    </a:lnTo>
                    <a:lnTo>
                      <a:pt x="881" y="246"/>
                    </a:lnTo>
                    <a:lnTo>
                      <a:pt x="777" y="265"/>
                    </a:lnTo>
                    <a:lnTo>
                      <a:pt x="674" y="281"/>
                    </a:lnTo>
                    <a:lnTo>
                      <a:pt x="570" y="301"/>
                    </a:lnTo>
                    <a:lnTo>
                      <a:pt x="467" y="317"/>
                    </a:lnTo>
                    <a:lnTo>
                      <a:pt x="363" y="333"/>
                    </a:lnTo>
                    <a:lnTo>
                      <a:pt x="257" y="352"/>
                    </a:lnTo>
                    <a:lnTo>
                      <a:pt x="154" y="368"/>
                    </a:lnTo>
                    <a:lnTo>
                      <a:pt x="50" y="385"/>
                    </a:lnTo>
                    <a:lnTo>
                      <a:pt x="48" y="385"/>
                    </a:lnTo>
                    <a:lnTo>
                      <a:pt x="44" y="382"/>
                    </a:lnTo>
                    <a:lnTo>
                      <a:pt x="42" y="379"/>
                    </a:lnTo>
                    <a:lnTo>
                      <a:pt x="39" y="374"/>
                    </a:lnTo>
                    <a:lnTo>
                      <a:pt x="0" y="276"/>
                    </a:lnTo>
                    <a:lnTo>
                      <a:pt x="104" y="257"/>
                    </a:lnTo>
                    <a:lnTo>
                      <a:pt x="207" y="240"/>
                    </a:lnTo>
                    <a:lnTo>
                      <a:pt x="315" y="224"/>
                    </a:lnTo>
                    <a:lnTo>
                      <a:pt x="418" y="205"/>
                    </a:lnTo>
                    <a:lnTo>
                      <a:pt x="522" y="189"/>
                    </a:lnTo>
                    <a:lnTo>
                      <a:pt x="625" y="170"/>
                    </a:lnTo>
                    <a:lnTo>
                      <a:pt x="729" y="154"/>
                    </a:lnTo>
                    <a:lnTo>
                      <a:pt x="832" y="136"/>
                    </a:lnTo>
                    <a:lnTo>
                      <a:pt x="936" y="118"/>
                    </a:lnTo>
                    <a:lnTo>
                      <a:pt x="1039" y="101"/>
                    </a:lnTo>
                    <a:lnTo>
                      <a:pt x="1143" y="85"/>
                    </a:lnTo>
                    <a:lnTo>
                      <a:pt x="1246" y="69"/>
                    </a:lnTo>
                    <a:lnTo>
                      <a:pt x="1350" y="53"/>
                    </a:lnTo>
                    <a:lnTo>
                      <a:pt x="1453" y="33"/>
                    </a:lnTo>
                    <a:lnTo>
                      <a:pt x="1558" y="17"/>
                    </a:lnTo>
                    <a:lnTo>
                      <a:pt x="1661" y="0"/>
                    </a:lnTo>
                    <a:lnTo>
                      <a:pt x="1666" y="14"/>
                    </a:lnTo>
                    <a:close/>
                  </a:path>
                </a:pathLst>
              </a:custGeom>
              <a:solidFill>
                <a:srgbClr val="FFB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5" name="Freeform 498">
                <a:extLst>
                  <a:ext uri="{FF2B5EF4-FFF2-40B4-BE49-F238E27FC236}">
                    <a16:creationId xmlns:a16="http://schemas.microsoft.com/office/drawing/2014/main" id="{1FECCB59-F497-4C78-B204-E22503700264}"/>
                  </a:ext>
                </a:extLst>
              </p:cNvPr>
              <p:cNvSpPr>
                <a:spLocks/>
              </p:cNvSpPr>
              <p:nvPr/>
            </p:nvSpPr>
            <p:spPr bwMode="auto">
              <a:xfrm>
                <a:off x="2586" y="2082"/>
                <a:ext cx="65" cy="169"/>
              </a:xfrm>
              <a:custGeom>
                <a:avLst/>
                <a:gdLst>
                  <a:gd name="T0" fmla="*/ 0 w 262"/>
                  <a:gd name="T1" fmla="*/ 0 h 676"/>
                  <a:gd name="T2" fmla="*/ 0 w 262"/>
                  <a:gd name="T3" fmla="*/ 0 h 676"/>
                  <a:gd name="T4" fmla="*/ 0 w 262"/>
                  <a:gd name="T5" fmla="*/ 0 h 676"/>
                  <a:gd name="T6" fmla="*/ 0 w 262"/>
                  <a:gd name="T7" fmla="*/ 0 h 676"/>
                  <a:gd name="T8" fmla="*/ 0 w 262"/>
                  <a:gd name="T9" fmla="*/ 0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676">
                    <a:moveTo>
                      <a:pt x="11" y="0"/>
                    </a:moveTo>
                    <a:lnTo>
                      <a:pt x="262" y="669"/>
                    </a:lnTo>
                    <a:lnTo>
                      <a:pt x="251" y="676"/>
                    </a:lnTo>
                    <a:lnTo>
                      <a:pt x="0" y="11"/>
                    </a:lnTo>
                    <a:lnTo>
                      <a:pt x="11"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6" name="Freeform 499">
                <a:extLst>
                  <a:ext uri="{FF2B5EF4-FFF2-40B4-BE49-F238E27FC236}">
                    <a16:creationId xmlns:a16="http://schemas.microsoft.com/office/drawing/2014/main" id="{F41ACCCF-8F48-43C9-AF9B-BF9216170A8D}"/>
                  </a:ext>
                </a:extLst>
              </p:cNvPr>
              <p:cNvSpPr>
                <a:spLocks/>
              </p:cNvSpPr>
              <p:nvPr/>
            </p:nvSpPr>
            <p:spPr bwMode="auto">
              <a:xfrm>
                <a:off x="2621" y="2078"/>
                <a:ext cx="65" cy="168"/>
              </a:xfrm>
              <a:custGeom>
                <a:avLst/>
                <a:gdLst>
                  <a:gd name="T0" fmla="*/ 0 w 260"/>
                  <a:gd name="T1" fmla="*/ 0 h 675"/>
                  <a:gd name="T2" fmla="*/ 0 w 260"/>
                  <a:gd name="T3" fmla="*/ 0 h 675"/>
                  <a:gd name="T4" fmla="*/ 0 w 260"/>
                  <a:gd name="T5" fmla="*/ 0 h 675"/>
                  <a:gd name="T6" fmla="*/ 0 w 260"/>
                  <a:gd name="T7" fmla="*/ 0 h 675"/>
                  <a:gd name="T8" fmla="*/ 0 w 260"/>
                  <a:gd name="T9" fmla="*/ 0 h 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675">
                    <a:moveTo>
                      <a:pt x="8" y="0"/>
                    </a:moveTo>
                    <a:lnTo>
                      <a:pt x="260" y="670"/>
                    </a:lnTo>
                    <a:lnTo>
                      <a:pt x="246" y="675"/>
                    </a:lnTo>
                    <a:lnTo>
                      <a:pt x="0" y="13"/>
                    </a:lnTo>
                    <a:lnTo>
                      <a:pt x="8"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7" name="Freeform 500">
                <a:extLst>
                  <a:ext uri="{FF2B5EF4-FFF2-40B4-BE49-F238E27FC236}">
                    <a16:creationId xmlns:a16="http://schemas.microsoft.com/office/drawing/2014/main" id="{4215E62C-11DF-40F7-843F-408901717A96}"/>
                  </a:ext>
                </a:extLst>
              </p:cNvPr>
              <p:cNvSpPr>
                <a:spLocks/>
              </p:cNvSpPr>
              <p:nvPr/>
            </p:nvSpPr>
            <p:spPr bwMode="auto">
              <a:xfrm>
                <a:off x="2652" y="2071"/>
                <a:ext cx="69" cy="168"/>
              </a:xfrm>
              <a:custGeom>
                <a:avLst/>
                <a:gdLst>
                  <a:gd name="T0" fmla="*/ 0 w 276"/>
                  <a:gd name="T1" fmla="*/ 0 h 670"/>
                  <a:gd name="T2" fmla="*/ 0 w 276"/>
                  <a:gd name="T3" fmla="*/ 0 h 670"/>
                  <a:gd name="T4" fmla="*/ 0 w 276"/>
                  <a:gd name="T5" fmla="*/ 0 h 670"/>
                  <a:gd name="T6" fmla="*/ 0 w 276"/>
                  <a:gd name="T7" fmla="*/ 0 h 670"/>
                  <a:gd name="T8" fmla="*/ 0 w 276"/>
                  <a:gd name="T9" fmla="*/ 0 h 6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670">
                    <a:moveTo>
                      <a:pt x="9" y="0"/>
                    </a:moveTo>
                    <a:lnTo>
                      <a:pt x="276" y="665"/>
                    </a:lnTo>
                    <a:lnTo>
                      <a:pt x="265" y="670"/>
                    </a:lnTo>
                    <a:lnTo>
                      <a:pt x="0" y="13"/>
                    </a:lnTo>
                    <a:lnTo>
                      <a:pt x="9"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8" name="Freeform 501">
                <a:extLst>
                  <a:ext uri="{FF2B5EF4-FFF2-40B4-BE49-F238E27FC236}">
                    <a16:creationId xmlns:a16="http://schemas.microsoft.com/office/drawing/2014/main" id="{27C382C0-767C-4DBB-ADB5-B9959604C375}"/>
                  </a:ext>
                </a:extLst>
              </p:cNvPr>
              <p:cNvSpPr>
                <a:spLocks/>
              </p:cNvSpPr>
              <p:nvPr/>
            </p:nvSpPr>
            <p:spPr bwMode="auto">
              <a:xfrm>
                <a:off x="2705" y="2066"/>
                <a:ext cx="75" cy="158"/>
              </a:xfrm>
              <a:custGeom>
                <a:avLst/>
                <a:gdLst>
                  <a:gd name="T0" fmla="*/ 0 w 299"/>
                  <a:gd name="T1" fmla="*/ 0 h 633"/>
                  <a:gd name="T2" fmla="*/ 0 w 299"/>
                  <a:gd name="T3" fmla="*/ 0 h 633"/>
                  <a:gd name="T4" fmla="*/ 0 w 299"/>
                  <a:gd name="T5" fmla="*/ 0 h 633"/>
                  <a:gd name="T6" fmla="*/ 0 w 299"/>
                  <a:gd name="T7" fmla="*/ 0 h 633"/>
                  <a:gd name="T8" fmla="*/ 0 w 299"/>
                  <a:gd name="T9" fmla="*/ 0 h 6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 h="633">
                    <a:moveTo>
                      <a:pt x="10" y="0"/>
                    </a:moveTo>
                    <a:lnTo>
                      <a:pt x="299" y="626"/>
                    </a:lnTo>
                    <a:lnTo>
                      <a:pt x="285" y="633"/>
                    </a:lnTo>
                    <a:lnTo>
                      <a:pt x="0" y="17"/>
                    </a:lnTo>
                    <a:lnTo>
                      <a:pt x="1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9" name="Freeform 502">
                <a:extLst>
                  <a:ext uri="{FF2B5EF4-FFF2-40B4-BE49-F238E27FC236}">
                    <a16:creationId xmlns:a16="http://schemas.microsoft.com/office/drawing/2014/main" id="{2BFF8ABF-FE0D-4F64-8C84-2EFE7884B16D}"/>
                  </a:ext>
                </a:extLst>
              </p:cNvPr>
              <p:cNvSpPr>
                <a:spLocks/>
              </p:cNvSpPr>
              <p:nvPr/>
            </p:nvSpPr>
            <p:spPr bwMode="auto">
              <a:xfrm>
                <a:off x="3055" y="2028"/>
                <a:ext cx="105" cy="143"/>
              </a:xfrm>
              <a:custGeom>
                <a:avLst/>
                <a:gdLst>
                  <a:gd name="T0" fmla="*/ 0 w 420"/>
                  <a:gd name="T1" fmla="*/ 0 h 572"/>
                  <a:gd name="T2" fmla="*/ 0 w 420"/>
                  <a:gd name="T3" fmla="*/ 0 h 572"/>
                  <a:gd name="T4" fmla="*/ 0 w 420"/>
                  <a:gd name="T5" fmla="*/ 0 h 572"/>
                  <a:gd name="T6" fmla="*/ 0 w 420"/>
                  <a:gd name="T7" fmla="*/ 0 h 572"/>
                  <a:gd name="T8" fmla="*/ 0 w 420"/>
                  <a:gd name="T9" fmla="*/ 0 h 572"/>
                  <a:gd name="T10" fmla="*/ 0 w 420"/>
                  <a:gd name="T11" fmla="*/ 0 h 572"/>
                  <a:gd name="T12" fmla="*/ 0 w 420"/>
                  <a:gd name="T13" fmla="*/ 0 h 572"/>
                  <a:gd name="T14" fmla="*/ 0 w 420"/>
                  <a:gd name="T15" fmla="*/ 0 h 5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 h="572">
                    <a:moveTo>
                      <a:pt x="0" y="0"/>
                    </a:moveTo>
                    <a:lnTo>
                      <a:pt x="420" y="561"/>
                    </a:lnTo>
                    <a:lnTo>
                      <a:pt x="409" y="572"/>
                    </a:lnTo>
                    <a:lnTo>
                      <a:pt x="0" y="18"/>
                    </a:lnTo>
                    <a:lnTo>
                      <a:pt x="0" y="16"/>
                    </a:lnTo>
                    <a:lnTo>
                      <a:pt x="0" y="7"/>
                    </a:lnTo>
                    <a:lnTo>
                      <a:pt x="0" y="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0" name="Freeform 503">
                <a:extLst>
                  <a:ext uri="{FF2B5EF4-FFF2-40B4-BE49-F238E27FC236}">
                    <a16:creationId xmlns:a16="http://schemas.microsoft.com/office/drawing/2014/main" id="{08D30BF2-C82A-40DE-A73E-6F059CFF5EF7}"/>
                  </a:ext>
                </a:extLst>
              </p:cNvPr>
              <p:cNvSpPr>
                <a:spLocks/>
              </p:cNvSpPr>
              <p:nvPr/>
            </p:nvSpPr>
            <p:spPr bwMode="auto">
              <a:xfrm>
                <a:off x="3087" y="2026"/>
                <a:ext cx="111" cy="140"/>
              </a:xfrm>
              <a:custGeom>
                <a:avLst/>
                <a:gdLst>
                  <a:gd name="T0" fmla="*/ 0 w 441"/>
                  <a:gd name="T1" fmla="*/ 0 h 561"/>
                  <a:gd name="T2" fmla="*/ 0 w 441"/>
                  <a:gd name="T3" fmla="*/ 0 h 561"/>
                  <a:gd name="T4" fmla="*/ 0 w 441"/>
                  <a:gd name="T5" fmla="*/ 0 h 561"/>
                  <a:gd name="T6" fmla="*/ 0 w 441"/>
                  <a:gd name="T7" fmla="*/ 0 h 561"/>
                  <a:gd name="T8" fmla="*/ 0 w 441"/>
                  <a:gd name="T9" fmla="*/ 0 h 5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61">
                    <a:moveTo>
                      <a:pt x="0" y="0"/>
                    </a:moveTo>
                    <a:lnTo>
                      <a:pt x="441" y="547"/>
                    </a:lnTo>
                    <a:lnTo>
                      <a:pt x="430" y="561"/>
                    </a:lnTo>
                    <a:lnTo>
                      <a:pt x="0" y="21"/>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1" name="Freeform 504">
                <a:extLst>
                  <a:ext uri="{FF2B5EF4-FFF2-40B4-BE49-F238E27FC236}">
                    <a16:creationId xmlns:a16="http://schemas.microsoft.com/office/drawing/2014/main" id="{302B92B6-2489-4EE1-A491-3EA0F8BFB58D}"/>
                  </a:ext>
                </a:extLst>
              </p:cNvPr>
              <p:cNvSpPr>
                <a:spLocks/>
              </p:cNvSpPr>
              <p:nvPr/>
            </p:nvSpPr>
            <p:spPr bwMode="auto">
              <a:xfrm>
                <a:off x="3120" y="2020"/>
                <a:ext cx="110" cy="134"/>
              </a:xfrm>
              <a:custGeom>
                <a:avLst/>
                <a:gdLst>
                  <a:gd name="T0" fmla="*/ 0 w 441"/>
                  <a:gd name="T1" fmla="*/ 0 h 537"/>
                  <a:gd name="T2" fmla="*/ 0 w 441"/>
                  <a:gd name="T3" fmla="*/ 0 h 537"/>
                  <a:gd name="T4" fmla="*/ 0 w 441"/>
                  <a:gd name="T5" fmla="*/ 0 h 537"/>
                  <a:gd name="T6" fmla="*/ 0 w 441"/>
                  <a:gd name="T7" fmla="*/ 0 h 537"/>
                  <a:gd name="T8" fmla="*/ 0 w 441"/>
                  <a:gd name="T9" fmla="*/ 0 h 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37">
                    <a:moveTo>
                      <a:pt x="0" y="0"/>
                    </a:moveTo>
                    <a:lnTo>
                      <a:pt x="441" y="517"/>
                    </a:lnTo>
                    <a:lnTo>
                      <a:pt x="430" y="537"/>
                    </a:lnTo>
                    <a:lnTo>
                      <a:pt x="0" y="2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18" name="Group 505">
              <a:extLst>
                <a:ext uri="{FF2B5EF4-FFF2-40B4-BE49-F238E27FC236}">
                  <a16:creationId xmlns:a16="http://schemas.microsoft.com/office/drawing/2014/main" id="{115A9CF7-4084-4232-9DCD-CE93DCC52B17}"/>
                </a:ext>
              </a:extLst>
            </p:cNvPr>
            <p:cNvGrpSpPr>
              <a:grpSpLocks/>
            </p:cNvGrpSpPr>
            <p:nvPr/>
          </p:nvGrpSpPr>
          <p:grpSpPr bwMode="auto">
            <a:xfrm rot="-3214438">
              <a:off x="3801" y="903"/>
              <a:ext cx="461" cy="480"/>
              <a:chOff x="3481" y="3030"/>
              <a:chExt cx="1115" cy="1118"/>
            </a:xfrm>
          </p:grpSpPr>
          <p:sp>
            <p:nvSpPr>
              <p:cNvPr id="37920" name="Freeform 506">
                <a:extLst>
                  <a:ext uri="{FF2B5EF4-FFF2-40B4-BE49-F238E27FC236}">
                    <a16:creationId xmlns:a16="http://schemas.microsoft.com/office/drawing/2014/main" id="{321842D6-5704-4186-AD7A-F57CBC8EE28D}"/>
                  </a:ext>
                </a:extLst>
              </p:cNvPr>
              <p:cNvSpPr>
                <a:spLocks/>
              </p:cNvSpPr>
              <p:nvPr/>
            </p:nvSpPr>
            <p:spPr bwMode="auto">
              <a:xfrm>
                <a:off x="3502" y="3068"/>
                <a:ext cx="1045" cy="1051"/>
              </a:xfrm>
              <a:custGeom>
                <a:avLst/>
                <a:gdLst>
                  <a:gd name="T0" fmla="*/ 1 w 4179"/>
                  <a:gd name="T1" fmla="*/ 1 h 4201"/>
                  <a:gd name="T2" fmla="*/ 1 w 4179"/>
                  <a:gd name="T3" fmla="*/ 1 h 4201"/>
                  <a:gd name="T4" fmla="*/ 1 w 4179"/>
                  <a:gd name="T5" fmla="*/ 1 h 4201"/>
                  <a:gd name="T6" fmla="*/ 1 w 4179"/>
                  <a:gd name="T7" fmla="*/ 1 h 4201"/>
                  <a:gd name="T8" fmla="*/ 1 w 4179"/>
                  <a:gd name="T9" fmla="*/ 1 h 4201"/>
                  <a:gd name="T10" fmla="*/ 1 w 4179"/>
                  <a:gd name="T11" fmla="*/ 1 h 4201"/>
                  <a:gd name="T12" fmla="*/ 1 w 4179"/>
                  <a:gd name="T13" fmla="*/ 1 h 4201"/>
                  <a:gd name="T14" fmla="*/ 1 w 4179"/>
                  <a:gd name="T15" fmla="*/ 1 h 4201"/>
                  <a:gd name="T16" fmla="*/ 1 w 4179"/>
                  <a:gd name="T17" fmla="*/ 1 h 4201"/>
                  <a:gd name="T18" fmla="*/ 1 w 4179"/>
                  <a:gd name="T19" fmla="*/ 1 h 4201"/>
                  <a:gd name="T20" fmla="*/ 1 w 4179"/>
                  <a:gd name="T21" fmla="*/ 1 h 4201"/>
                  <a:gd name="T22" fmla="*/ 1 w 4179"/>
                  <a:gd name="T23" fmla="*/ 1 h 4201"/>
                  <a:gd name="T24" fmla="*/ 1 w 4179"/>
                  <a:gd name="T25" fmla="*/ 0 h 4201"/>
                  <a:gd name="T26" fmla="*/ 1 w 4179"/>
                  <a:gd name="T27" fmla="*/ 1 h 4201"/>
                  <a:gd name="T28" fmla="*/ 1 w 4179"/>
                  <a:gd name="T29" fmla="*/ 0 h 4201"/>
                  <a:gd name="T30" fmla="*/ 1 w 4179"/>
                  <a:gd name="T31" fmla="*/ 0 h 4201"/>
                  <a:gd name="T32" fmla="*/ 0 w 4179"/>
                  <a:gd name="T33" fmla="*/ 0 h 4201"/>
                  <a:gd name="T34" fmla="*/ 0 w 4179"/>
                  <a:gd name="T35" fmla="*/ 0 h 4201"/>
                  <a:gd name="T36" fmla="*/ 1 w 4179"/>
                  <a:gd name="T37" fmla="*/ 0 h 4201"/>
                  <a:gd name="T38" fmla="*/ 0 w 4179"/>
                  <a:gd name="T39" fmla="*/ 0 h 4201"/>
                  <a:gd name="T40" fmla="*/ 0 w 4179"/>
                  <a:gd name="T41" fmla="*/ 0 h 4201"/>
                  <a:gd name="T42" fmla="*/ 0 w 4179"/>
                  <a:gd name="T43" fmla="*/ 0 h 4201"/>
                  <a:gd name="T44" fmla="*/ 0 w 4179"/>
                  <a:gd name="T45" fmla="*/ 0 h 4201"/>
                  <a:gd name="T46" fmla="*/ 0 w 4179"/>
                  <a:gd name="T47" fmla="*/ 0 h 4201"/>
                  <a:gd name="T48" fmla="*/ 0 w 4179"/>
                  <a:gd name="T49" fmla="*/ 0 h 4201"/>
                  <a:gd name="T50" fmla="*/ 0 w 4179"/>
                  <a:gd name="T51" fmla="*/ 0 h 4201"/>
                  <a:gd name="T52" fmla="*/ 0 w 4179"/>
                  <a:gd name="T53" fmla="*/ 0 h 4201"/>
                  <a:gd name="T54" fmla="*/ 0 w 4179"/>
                  <a:gd name="T55" fmla="*/ 0 h 4201"/>
                  <a:gd name="T56" fmla="*/ 0 w 4179"/>
                  <a:gd name="T57" fmla="*/ 0 h 4201"/>
                  <a:gd name="T58" fmla="*/ 0 w 4179"/>
                  <a:gd name="T59" fmla="*/ 0 h 4201"/>
                  <a:gd name="T60" fmla="*/ 0 w 4179"/>
                  <a:gd name="T61" fmla="*/ 1 h 4201"/>
                  <a:gd name="T62" fmla="*/ 1 w 4179"/>
                  <a:gd name="T63" fmla="*/ 1 h 4201"/>
                  <a:gd name="T64" fmla="*/ 1 w 4179"/>
                  <a:gd name="T65" fmla="*/ 1 h 4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79" h="4201">
                    <a:moveTo>
                      <a:pt x="3876" y="3410"/>
                    </a:moveTo>
                    <a:lnTo>
                      <a:pt x="3181" y="3544"/>
                    </a:lnTo>
                    <a:lnTo>
                      <a:pt x="2895" y="3172"/>
                    </a:lnTo>
                    <a:lnTo>
                      <a:pt x="3061" y="3147"/>
                    </a:lnTo>
                    <a:lnTo>
                      <a:pt x="3045" y="3126"/>
                    </a:lnTo>
                    <a:lnTo>
                      <a:pt x="3617" y="3068"/>
                    </a:lnTo>
                    <a:lnTo>
                      <a:pt x="3213" y="2534"/>
                    </a:lnTo>
                    <a:lnTo>
                      <a:pt x="3197" y="2534"/>
                    </a:lnTo>
                    <a:lnTo>
                      <a:pt x="3269" y="2634"/>
                    </a:lnTo>
                    <a:lnTo>
                      <a:pt x="2567" y="2767"/>
                    </a:lnTo>
                    <a:lnTo>
                      <a:pt x="2287" y="2395"/>
                    </a:lnTo>
                    <a:lnTo>
                      <a:pt x="2449" y="2371"/>
                    </a:lnTo>
                    <a:lnTo>
                      <a:pt x="2433" y="2349"/>
                    </a:lnTo>
                    <a:lnTo>
                      <a:pt x="3015" y="2289"/>
                    </a:lnTo>
                    <a:lnTo>
                      <a:pt x="3068" y="2343"/>
                    </a:lnTo>
                    <a:lnTo>
                      <a:pt x="2724" y="1890"/>
                    </a:lnTo>
                    <a:lnTo>
                      <a:pt x="2689" y="1893"/>
                    </a:lnTo>
                    <a:lnTo>
                      <a:pt x="2762" y="1991"/>
                    </a:lnTo>
                    <a:lnTo>
                      <a:pt x="2061" y="2126"/>
                    </a:lnTo>
                    <a:lnTo>
                      <a:pt x="1779" y="1751"/>
                    </a:lnTo>
                    <a:lnTo>
                      <a:pt x="1945" y="1730"/>
                    </a:lnTo>
                    <a:lnTo>
                      <a:pt x="1929" y="1708"/>
                    </a:lnTo>
                    <a:lnTo>
                      <a:pt x="2507" y="1651"/>
                    </a:lnTo>
                    <a:lnTo>
                      <a:pt x="2654" y="1793"/>
                    </a:lnTo>
                    <a:lnTo>
                      <a:pt x="2246" y="1252"/>
                    </a:lnTo>
                    <a:lnTo>
                      <a:pt x="2243" y="1252"/>
                    </a:lnTo>
                    <a:lnTo>
                      <a:pt x="2317" y="1352"/>
                    </a:lnTo>
                    <a:lnTo>
                      <a:pt x="1613" y="1486"/>
                    </a:lnTo>
                    <a:lnTo>
                      <a:pt x="1331" y="1114"/>
                    </a:lnTo>
                    <a:lnTo>
                      <a:pt x="1497" y="1090"/>
                    </a:lnTo>
                    <a:lnTo>
                      <a:pt x="1481" y="1067"/>
                    </a:lnTo>
                    <a:lnTo>
                      <a:pt x="2061" y="1010"/>
                    </a:lnTo>
                    <a:lnTo>
                      <a:pt x="1846" y="728"/>
                    </a:lnTo>
                    <a:lnTo>
                      <a:pt x="1168" y="859"/>
                    </a:lnTo>
                    <a:lnTo>
                      <a:pt x="885" y="483"/>
                    </a:lnTo>
                    <a:lnTo>
                      <a:pt x="1049" y="462"/>
                    </a:lnTo>
                    <a:lnTo>
                      <a:pt x="1035" y="441"/>
                    </a:lnTo>
                    <a:lnTo>
                      <a:pt x="1586" y="383"/>
                    </a:lnTo>
                    <a:lnTo>
                      <a:pt x="1405" y="141"/>
                    </a:lnTo>
                    <a:lnTo>
                      <a:pt x="1347" y="147"/>
                    </a:lnTo>
                    <a:lnTo>
                      <a:pt x="1421" y="247"/>
                    </a:lnTo>
                    <a:lnTo>
                      <a:pt x="717" y="381"/>
                    </a:lnTo>
                    <a:lnTo>
                      <a:pt x="435" y="9"/>
                    </a:lnTo>
                    <a:lnTo>
                      <a:pt x="475" y="4"/>
                    </a:lnTo>
                    <a:lnTo>
                      <a:pt x="459" y="0"/>
                    </a:lnTo>
                    <a:lnTo>
                      <a:pt x="437" y="0"/>
                    </a:lnTo>
                    <a:lnTo>
                      <a:pt x="407" y="4"/>
                    </a:lnTo>
                    <a:lnTo>
                      <a:pt x="375" y="9"/>
                    </a:lnTo>
                    <a:lnTo>
                      <a:pt x="336" y="14"/>
                    </a:lnTo>
                    <a:lnTo>
                      <a:pt x="299" y="20"/>
                    </a:lnTo>
                    <a:lnTo>
                      <a:pt x="255" y="27"/>
                    </a:lnTo>
                    <a:lnTo>
                      <a:pt x="215" y="36"/>
                    </a:lnTo>
                    <a:lnTo>
                      <a:pt x="174" y="44"/>
                    </a:lnTo>
                    <a:lnTo>
                      <a:pt x="133" y="52"/>
                    </a:lnTo>
                    <a:lnTo>
                      <a:pt x="98" y="60"/>
                    </a:lnTo>
                    <a:lnTo>
                      <a:pt x="65" y="66"/>
                    </a:lnTo>
                    <a:lnTo>
                      <a:pt x="38" y="74"/>
                    </a:lnTo>
                    <a:lnTo>
                      <a:pt x="19" y="76"/>
                    </a:lnTo>
                    <a:lnTo>
                      <a:pt x="6" y="82"/>
                    </a:lnTo>
                    <a:lnTo>
                      <a:pt x="0" y="82"/>
                    </a:lnTo>
                    <a:lnTo>
                      <a:pt x="913" y="1442"/>
                    </a:lnTo>
                    <a:lnTo>
                      <a:pt x="1151" y="1456"/>
                    </a:lnTo>
                    <a:lnTo>
                      <a:pt x="2211" y="2826"/>
                    </a:lnTo>
                    <a:lnTo>
                      <a:pt x="2017" y="2976"/>
                    </a:lnTo>
                    <a:lnTo>
                      <a:pt x="2925" y="4201"/>
                    </a:lnTo>
                    <a:lnTo>
                      <a:pt x="4179" y="3812"/>
                    </a:lnTo>
                    <a:lnTo>
                      <a:pt x="3876" y="3410"/>
                    </a:lnTo>
                    <a:close/>
                  </a:path>
                </a:pathLst>
              </a:custGeom>
              <a:solidFill>
                <a:srgbClr val="7FDD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1" name="Freeform 507">
                <a:extLst>
                  <a:ext uri="{FF2B5EF4-FFF2-40B4-BE49-F238E27FC236}">
                    <a16:creationId xmlns:a16="http://schemas.microsoft.com/office/drawing/2014/main" id="{AFCF9407-C2E5-44A9-B76E-0DEE288F5383}"/>
                  </a:ext>
                </a:extLst>
              </p:cNvPr>
              <p:cNvSpPr>
                <a:spLocks/>
              </p:cNvSpPr>
              <p:nvPr/>
            </p:nvSpPr>
            <p:spPr bwMode="auto">
              <a:xfrm>
                <a:off x="3621" y="3064"/>
                <a:ext cx="33" cy="5"/>
              </a:xfrm>
              <a:custGeom>
                <a:avLst/>
                <a:gdLst>
                  <a:gd name="T0" fmla="*/ 0 w 133"/>
                  <a:gd name="T1" fmla="*/ 0 h 20"/>
                  <a:gd name="T2" fmla="*/ 0 w 133"/>
                  <a:gd name="T3" fmla="*/ 0 h 20"/>
                  <a:gd name="T4" fmla="*/ 0 w 133"/>
                  <a:gd name="T5" fmla="*/ 0 h 20"/>
                  <a:gd name="T6" fmla="*/ 0 w 133"/>
                  <a:gd name="T7" fmla="*/ 0 h 20"/>
                  <a:gd name="T8" fmla="*/ 0 w 133"/>
                  <a:gd name="T9" fmla="*/ 0 h 20"/>
                  <a:gd name="T10" fmla="*/ 0 w 133"/>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 h="20">
                    <a:moveTo>
                      <a:pt x="133" y="11"/>
                    </a:moveTo>
                    <a:lnTo>
                      <a:pt x="126" y="0"/>
                    </a:lnTo>
                    <a:lnTo>
                      <a:pt x="0" y="20"/>
                    </a:lnTo>
                    <a:lnTo>
                      <a:pt x="3" y="20"/>
                    </a:lnTo>
                    <a:lnTo>
                      <a:pt x="6" y="20"/>
                    </a:lnTo>
                    <a:lnTo>
                      <a:pt x="13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2" name="Freeform 508">
                <a:extLst>
                  <a:ext uri="{FF2B5EF4-FFF2-40B4-BE49-F238E27FC236}">
                    <a16:creationId xmlns:a16="http://schemas.microsoft.com/office/drawing/2014/main" id="{2BE78790-3BE0-4835-BE25-0E8E72983C47}"/>
                  </a:ext>
                </a:extLst>
              </p:cNvPr>
              <p:cNvSpPr>
                <a:spLocks/>
              </p:cNvSpPr>
              <p:nvPr/>
            </p:nvSpPr>
            <p:spPr bwMode="auto">
              <a:xfrm>
                <a:off x="3611" y="3067"/>
                <a:ext cx="246" cy="96"/>
              </a:xfrm>
              <a:custGeom>
                <a:avLst/>
                <a:gdLst>
                  <a:gd name="T0" fmla="*/ 0 w 986"/>
                  <a:gd name="T1" fmla="*/ 0 h 386"/>
                  <a:gd name="T2" fmla="*/ 0 w 986"/>
                  <a:gd name="T3" fmla="*/ 0 h 386"/>
                  <a:gd name="T4" fmla="*/ 0 w 986"/>
                  <a:gd name="T5" fmla="*/ 0 h 386"/>
                  <a:gd name="T6" fmla="*/ 0 w 986"/>
                  <a:gd name="T7" fmla="*/ 0 h 386"/>
                  <a:gd name="T8" fmla="*/ 0 w 986"/>
                  <a:gd name="T9" fmla="*/ 0 h 386"/>
                  <a:gd name="T10" fmla="*/ 0 w 986"/>
                  <a:gd name="T11" fmla="*/ 0 h 386"/>
                  <a:gd name="T12" fmla="*/ 0 w 986"/>
                  <a:gd name="T13" fmla="*/ 0 h 386"/>
                  <a:gd name="T14" fmla="*/ 0 w 986"/>
                  <a:gd name="T15" fmla="*/ 0 h 386"/>
                  <a:gd name="T16" fmla="*/ 0 w 986"/>
                  <a:gd name="T17" fmla="*/ 0 h 386"/>
                  <a:gd name="T18" fmla="*/ 0 w 986"/>
                  <a:gd name="T19" fmla="*/ 0 h 3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6" h="386">
                    <a:moveTo>
                      <a:pt x="282" y="386"/>
                    </a:moveTo>
                    <a:lnTo>
                      <a:pt x="986" y="252"/>
                    </a:lnTo>
                    <a:lnTo>
                      <a:pt x="912" y="152"/>
                    </a:lnTo>
                    <a:lnTo>
                      <a:pt x="328" y="206"/>
                    </a:lnTo>
                    <a:lnTo>
                      <a:pt x="173" y="0"/>
                    </a:lnTo>
                    <a:lnTo>
                      <a:pt x="46" y="9"/>
                    </a:lnTo>
                    <a:lnTo>
                      <a:pt x="43" y="9"/>
                    </a:lnTo>
                    <a:lnTo>
                      <a:pt x="40" y="9"/>
                    </a:lnTo>
                    <a:lnTo>
                      <a:pt x="0" y="14"/>
                    </a:lnTo>
                    <a:lnTo>
                      <a:pt x="282" y="386"/>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3" name="Freeform 509">
                <a:extLst>
                  <a:ext uri="{FF2B5EF4-FFF2-40B4-BE49-F238E27FC236}">
                    <a16:creationId xmlns:a16="http://schemas.microsoft.com/office/drawing/2014/main" id="{02EB77CD-7BCB-43FE-A385-9B5E4294CA33}"/>
                  </a:ext>
                </a:extLst>
              </p:cNvPr>
              <p:cNvSpPr>
                <a:spLocks/>
              </p:cNvSpPr>
              <p:nvPr/>
            </p:nvSpPr>
            <p:spPr bwMode="auto">
              <a:xfrm>
                <a:off x="3648" y="3044"/>
                <a:ext cx="146" cy="20"/>
              </a:xfrm>
              <a:custGeom>
                <a:avLst/>
                <a:gdLst>
                  <a:gd name="T0" fmla="*/ 0 w 580"/>
                  <a:gd name="T1" fmla="*/ 0 h 81"/>
                  <a:gd name="T2" fmla="*/ 0 w 580"/>
                  <a:gd name="T3" fmla="*/ 0 h 81"/>
                  <a:gd name="T4" fmla="*/ 0 w 580"/>
                  <a:gd name="T5" fmla="*/ 0 h 81"/>
                  <a:gd name="T6" fmla="*/ 0 w 580"/>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1">
                    <a:moveTo>
                      <a:pt x="0" y="60"/>
                    </a:moveTo>
                    <a:lnTo>
                      <a:pt x="16" y="81"/>
                    </a:lnTo>
                    <a:lnTo>
                      <a:pt x="580" y="0"/>
                    </a:lnTo>
                    <a:lnTo>
                      <a:pt x="0" y="6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4" name="Freeform 510">
                <a:extLst>
                  <a:ext uri="{FF2B5EF4-FFF2-40B4-BE49-F238E27FC236}">
                    <a16:creationId xmlns:a16="http://schemas.microsoft.com/office/drawing/2014/main" id="{6422D919-93FE-4BE4-8309-150C01A8944B}"/>
                  </a:ext>
                </a:extLst>
              </p:cNvPr>
              <p:cNvSpPr>
                <a:spLocks/>
              </p:cNvSpPr>
              <p:nvPr/>
            </p:nvSpPr>
            <p:spPr bwMode="auto">
              <a:xfrm>
                <a:off x="3794" y="3044"/>
                <a:ext cx="59" cy="60"/>
              </a:xfrm>
              <a:custGeom>
                <a:avLst/>
                <a:gdLst>
                  <a:gd name="T0" fmla="*/ 0 w 240"/>
                  <a:gd name="T1" fmla="*/ 0 h 238"/>
                  <a:gd name="T2" fmla="*/ 0 w 240"/>
                  <a:gd name="T3" fmla="*/ 0 h 238"/>
                  <a:gd name="T4" fmla="*/ 0 w 240"/>
                  <a:gd name="T5" fmla="*/ 0 h 238"/>
                  <a:gd name="T6" fmla="*/ 0 w 240"/>
                  <a:gd name="T7" fmla="*/ 0 h 2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238">
                    <a:moveTo>
                      <a:pt x="240" y="238"/>
                    </a:moveTo>
                    <a:lnTo>
                      <a:pt x="0" y="0"/>
                    </a:lnTo>
                    <a:lnTo>
                      <a:pt x="117" y="157"/>
                    </a:lnTo>
                    <a:lnTo>
                      <a:pt x="240"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5" name="Freeform 511">
                <a:extLst>
                  <a:ext uri="{FF2B5EF4-FFF2-40B4-BE49-F238E27FC236}">
                    <a16:creationId xmlns:a16="http://schemas.microsoft.com/office/drawing/2014/main" id="{3EA8707C-164D-4C21-8799-37223F64596B}"/>
                  </a:ext>
                </a:extLst>
              </p:cNvPr>
              <p:cNvSpPr>
                <a:spLocks/>
              </p:cNvSpPr>
              <p:nvPr/>
            </p:nvSpPr>
            <p:spPr bwMode="auto">
              <a:xfrm>
                <a:off x="3823" y="3083"/>
                <a:ext cx="30" cy="22"/>
              </a:xfrm>
              <a:custGeom>
                <a:avLst/>
                <a:gdLst>
                  <a:gd name="T0" fmla="*/ 0 w 123"/>
                  <a:gd name="T1" fmla="*/ 0 h 87"/>
                  <a:gd name="T2" fmla="*/ 0 w 123"/>
                  <a:gd name="T3" fmla="*/ 0 h 87"/>
                  <a:gd name="T4" fmla="*/ 0 w 123"/>
                  <a:gd name="T5" fmla="*/ 0 h 87"/>
                  <a:gd name="T6" fmla="*/ 0 w 123"/>
                  <a:gd name="T7" fmla="*/ 0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3" h="87">
                    <a:moveTo>
                      <a:pt x="65" y="87"/>
                    </a:moveTo>
                    <a:lnTo>
                      <a:pt x="123" y="81"/>
                    </a:lnTo>
                    <a:lnTo>
                      <a:pt x="0" y="0"/>
                    </a:lnTo>
                    <a:lnTo>
                      <a:pt x="65" y="87"/>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6" name="Freeform 512">
                <a:extLst>
                  <a:ext uri="{FF2B5EF4-FFF2-40B4-BE49-F238E27FC236}">
                    <a16:creationId xmlns:a16="http://schemas.microsoft.com/office/drawing/2014/main" id="{61E43C05-F99E-49D7-9062-76626053C5AE}"/>
                  </a:ext>
                </a:extLst>
              </p:cNvPr>
              <p:cNvSpPr>
                <a:spLocks/>
              </p:cNvSpPr>
              <p:nvPr/>
            </p:nvSpPr>
            <p:spPr bwMode="auto">
              <a:xfrm>
                <a:off x="3652" y="3044"/>
                <a:ext cx="171" cy="39"/>
              </a:xfrm>
              <a:custGeom>
                <a:avLst/>
                <a:gdLst>
                  <a:gd name="T0" fmla="*/ 0 w 681"/>
                  <a:gd name="T1" fmla="*/ 0 h 157"/>
                  <a:gd name="T2" fmla="*/ 0 w 681"/>
                  <a:gd name="T3" fmla="*/ 0 h 157"/>
                  <a:gd name="T4" fmla="*/ 0 w 681"/>
                  <a:gd name="T5" fmla="*/ 0 h 157"/>
                  <a:gd name="T6" fmla="*/ 0 w 681"/>
                  <a:gd name="T7" fmla="*/ 0 h 157"/>
                  <a:gd name="T8" fmla="*/ 0 w 681"/>
                  <a:gd name="T9" fmla="*/ 0 h 157"/>
                  <a:gd name="T10" fmla="*/ 0 w 681"/>
                  <a:gd name="T11" fmla="*/ 0 h 1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1" h="157">
                    <a:moveTo>
                      <a:pt x="534" y="60"/>
                    </a:moveTo>
                    <a:lnTo>
                      <a:pt x="681" y="157"/>
                    </a:lnTo>
                    <a:lnTo>
                      <a:pt x="564" y="0"/>
                    </a:lnTo>
                    <a:lnTo>
                      <a:pt x="0" y="81"/>
                    </a:lnTo>
                    <a:lnTo>
                      <a:pt x="7" y="92"/>
                    </a:lnTo>
                    <a:lnTo>
                      <a:pt x="534" y="60"/>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7" name="Freeform 513">
                <a:extLst>
                  <a:ext uri="{FF2B5EF4-FFF2-40B4-BE49-F238E27FC236}">
                    <a16:creationId xmlns:a16="http://schemas.microsoft.com/office/drawing/2014/main" id="{2CA0F55F-10D4-4082-A9CF-A937BE415F0B}"/>
                  </a:ext>
                </a:extLst>
              </p:cNvPr>
              <p:cNvSpPr>
                <a:spLocks/>
              </p:cNvSpPr>
              <p:nvPr/>
            </p:nvSpPr>
            <p:spPr bwMode="auto">
              <a:xfrm>
                <a:off x="3654" y="3059"/>
                <a:ext cx="185" cy="60"/>
              </a:xfrm>
              <a:custGeom>
                <a:avLst/>
                <a:gdLst>
                  <a:gd name="T0" fmla="*/ 0 w 739"/>
                  <a:gd name="T1" fmla="*/ 0 h 238"/>
                  <a:gd name="T2" fmla="*/ 0 w 739"/>
                  <a:gd name="T3" fmla="*/ 0 h 238"/>
                  <a:gd name="T4" fmla="*/ 0 w 739"/>
                  <a:gd name="T5" fmla="*/ 0 h 238"/>
                  <a:gd name="T6" fmla="*/ 0 w 739"/>
                  <a:gd name="T7" fmla="*/ 0 h 238"/>
                  <a:gd name="T8" fmla="*/ 0 w 739"/>
                  <a:gd name="T9" fmla="*/ 0 h 238"/>
                  <a:gd name="T10" fmla="*/ 0 w 739"/>
                  <a:gd name="T11" fmla="*/ 0 h 2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9" h="238">
                    <a:moveTo>
                      <a:pt x="527" y="0"/>
                    </a:moveTo>
                    <a:lnTo>
                      <a:pt x="0" y="32"/>
                    </a:lnTo>
                    <a:lnTo>
                      <a:pt x="155" y="238"/>
                    </a:lnTo>
                    <a:lnTo>
                      <a:pt x="739" y="184"/>
                    </a:lnTo>
                    <a:lnTo>
                      <a:pt x="674" y="97"/>
                    </a:lnTo>
                    <a:lnTo>
                      <a:pt x="527" y="0"/>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8" name="Freeform 514">
                <a:extLst>
                  <a:ext uri="{FF2B5EF4-FFF2-40B4-BE49-F238E27FC236}">
                    <a16:creationId xmlns:a16="http://schemas.microsoft.com/office/drawing/2014/main" id="{3203C217-21F1-4BC7-89B4-1CBC8132D6E1}"/>
                  </a:ext>
                </a:extLst>
              </p:cNvPr>
              <p:cNvSpPr>
                <a:spLocks/>
              </p:cNvSpPr>
              <p:nvPr/>
            </p:nvSpPr>
            <p:spPr bwMode="auto">
              <a:xfrm>
                <a:off x="3945" y="3224"/>
                <a:ext cx="25" cy="26"/>
              </a:xfrm>
              <a:custGeom>
                <a:avLst/>
                <a:gdLst>
                  <a:gd name="T0" fmla="*/ 0 w 101"/>
                  <a:gd name="T1" fmla="*/ 0 h 103"/>
                  <a:gd name="T2" fmla="*/ 0 w 101"/>
                  <a:gd name="T3" fmla="*/ 0 h 103"/>
                  <a:gd name="T4" fmla="*/ 0 w 101"/>
                  <a:gd name="T5" fmla="*/ 0 h 103"/>
                  <a:gd name="T6" fmla="*/ 0 w 101"/>
                  <a:gd name="T7" fmla="*/ 0 h 103"/>
                  <a:gd name="T8" fmla="*/ 0 w 101"/>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103">
                    <a:moveTo>
                      <a:pt x="76" y="103"/>
                    </a:moveTo>
                    <a:lnTo>
                      <a:pt x="101" y="98"/>
                    </a:lnTo>
                    <a:lnTo>
                      <a:pt x="28" y="0"/>
                    </a:lnTo>
                    <a:lnTo>
                      <a:pt x="0" y="3"/>
                    </a:lnTo>
                    <a:lnTo>
                      <a:pt x="76"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9" name="Freeform 515">
                <a:extLst>
                  <a:ext uri="{FF2B5EF4-FFF2-40B4-BE49-F238E27FC236}">
                    <a16:creationId xmlns:a16="http://schemas.microsoft.com/office/drawing/2014/main" id="{70982D53-F4BB-4188-BA51-6A999DAEA23D}"/>
                  </a:ext>
                </a:extLst>
              </p:cNvPr>
              <p:cNvSpPr>
                <a:spLocks/>
              </p:cNvSpPr>
              <p:nvPr/>
            </p:nvSpPr>
            <p:spPr bwMode="auto">
              <a:xfrm>
                <a:off x="3724" y="3184"/>
                <a:ext cx="240" cy="99"/>
              </a:xfrm>
              <a:custGeom>
                <a:avLst/>
                <a:gdLst>
                  <a:gd name="T0" fmla="*/ 0 w 961"/>
                  <a:gd name="T1" fmla="*/ 0 h 397"/>
                  <a:gd name="T2" fmla="*/ 0 w 961"/>
                  <a:gd name="T3" fmla="*/ 0 h 397"/>
                  <a:gd name="T4" fmla="*/ 0 w 961"/>
                  <a:gd name="T5" fmla="*/ 0 h 397"/>
                  <a:gd name="T6" fmla="*/ 0 w 961"/>
                  <a:gd name="T7" fmla="*/ 0 h 397"/>
                  <a:gd name="T8" fmla="*/ 0 w 961"/>
                  <a:gd name="T9" fmla="*/ 0 h 397"/>
                  <a:gd name="T10" fmla="*/ 0 w 961"/>
                  <a:gd name="T11" fmla="*/ 0 h 397"/>
                  <a:gd name="T12" fmla="*/ 0 w 96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1" h="397">
                    <a:moveTo>
                      <a:pt x="329" y="217"/>
                    </a:moveTo>
                    <a:lnTo>
                      <a:pt x="164" y="0"/>
                    </a:lnTo>
                    <a:lnTo>
                      <a:pt x="0" y="21"/>
                    </a:lnTo>
                    <a:lnTo>
                      <a:pt x="283" y="397"/>
                    </a:lnTo>
                    <a:lnTo>
                      <a:pt x="961" y="266"/>
                    </a:lnTo>
                    <a:lnTo>
                      <a:pt x="885" y="166"/>
                    </a:lnTo>
                    <a:lnTo>
                      <a:pt x="329" y="217"/>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0" name="Freeform 516">
                <a:extLst>
                  <a:ext uri="{FF2B5EF4-FFF2-40B4-BE49-F238E27FC236}">
                    <a16:creationId xmlns:a16="http://schemas.microsoft.com/office/drawing/2014/main" id="{4897FF0C-7F76-42A6-84FD-E621AB3C0E1B}"/>
                  </a:ext>
                </a:extLst>
              </p:cNvPr>
              <p:cNvSpPr>
                <a:spLocks/>
              </p:cNvSpPr>
              <p:nvPr/>
            </p:nvSpPr>
            <p:spPr bwMode="auto">
              <a:xfrm>
                <a:off x="3899" y="3163"/>
                <a:ext cx="7" cy="1"/>
              </a:xfrm>
              <a:custGeom>
                <a:avLst/>
                <a:gdLst>
                  <a:gd name="T0" fmla="*/ 0 w 30"/>
                  <a:gd name="T1" fmla="*/ 0 h 2"/>
                  <a:gd name="T2" fmla="*/ 0 w 30"/>
                  <a:gd name="T3" fmla="*/ 1 h 2"/>
                  <a:gd name="T4" fmla="*/ 0 w 30"/>
                  <a:gd name="T5" fmla="*/ 1 h 2"/>
                  <a:gd name="T6" fmla="*/ 0 w 30"/>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2">
                    <a:moveTo>
                      <a:pt x="30" y="0"/>
                    </a:moveTo>
                    <a:lnTo>
                      <a:pt x="0" y="2"/>
                    </a:lnTo>
                    <a:lnTo>
                      <a:pt x="3" y="2"/>
                    </a:lnTo>
                    <a:lnTo>
                      <a:pt x="30"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1" name="Freeform 517">
                <a:extLst>
                  <a:ext uri="{FF2B5EF4-FFF2-40B4-BE49-F238E27FC236}">
                    <a16:creationId xmlns:a16="http://schemas.microsoft.com/office/drawing/2014/main" id="{8FE71CBD-67AC-4073-BC72-8FE2F9C0817A}"/>
                  </a:ext>
                </a:extLst>
              </p:cNvPr>
              <p:cNvSpPr>
                <a:spLocks/>
              </p:cNvSpPr>
              <p:nvPr/>
            </p:nvSpPr>
            <p:spPr bwMode="auto">
              <a:xfrm>
                <a:off x="3906" y="3163"/>
                <a:ext cx="60" cy="61"/>
              </a:xfrm>
              <a:custGeom>
                <a:avLst/>
                <a:gdLst>
                  <a:gd name="T0" fmla="*/ 0 w 239"/>
                  <a:gd name="T1" fmla="*/ 0 h 244"/>
                  <a:gd name="T2" fmla="*/ 0 w 239"/>
                  <a:gd name="T3" fmla="*/ 0 h 244"/>
                  <a:gd name="T4" fmla="*/ 0 w 239"/>
                  <a:gd name="T5" fmla="*/ 0 h 244"/>
                  <a:gd name="T6" fmla="*/ 0 w 239"/>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9" h="244">
                    <a:moveTo>
                      <a:pt x="239" y="238"/>
                    </a:moveTo>
                    <a:lnTo>
                      <a:pt x="0" y="0"/>
                    </a:lnTo>
                    <a:lnTo>
                      <a:pt x="182" y="244"/>
                    </a:lnTo>
                    <a:lnTo>
                      <a:pt x="239"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2" name="Freeform 518">
                <a:extLst>
                  <a:ext uri="{FF2B5EF4-FFF2-40B4-BE49-F238E27FC236}">
                    <a16:creationId xmlns:a16="http://schemas.microsoft.com/office/drawing/2014/main" id="{F70E74FA-ECBA-4A81-89B2-4A5888C62CE9}"/>
                  </a:ext>
                </a:extLst>
              </p:cNvPr>
              <p:cNvSpPr>
                <a:spLocks/>
              </p:cNvSpPr>
              <p:nvPr/>
            </p:nvSpPr>
            <p:spPr bwMode="auto">
              <a:xfrm>
                <a:off x="3761" y="3164"/>
                <a:ext cx="138" cy="20"/>
              </a:xfrm>
              <a:custGeom>
                <a:avLst/>
                <a:gdLst>
                  <a:gd name="T0" fmla="*/ 0 w 554"/>
                  <a:gd name="T1" fmla="*/ 0 h 79"/>
                  <a:gd name="T2" fmla="*/ 0 w 554"/>
                  <a:gd name="T3" fmla="*/ 0 h 79"/>
                  <a:gd name="T4" fmla="*/ 0 w 554"/>
                  <a:gd name="T5" fmla="*/ 0 h 79"/>
                  <a:gd name="T6" fmla="*/ 0 w 554"/>
                  <a:gd name="T7" fmla="*/ 0 h 79"/>
                  <a:gd name="T8" fmla="*/ 0 w 554"/>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4" h="79">
                    <a:moveTo>
                      <a:pt x="14" y="79"/>
                    </a:moveTo>
                    <a:lnTo>
                      <a:pt x="554" y="0"/>
                    </a:lnTo>
                    <a:lnTo>
                      <a:pt x="551" y="0"/>
                    </a:lnTo>
                    <a:lnTo>
                      <a:pt x="0" y="58"/>
                    </a:lnTo>
                    <a:lnTo>
                      <a:pt x="14" y="79"/>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3" name="Freeform 519">
                <a:extLst>
                  <a:ext uri="{FF2B5EF4-FFF2-40B4-BE49-F238E27FC236}">
                    <a16:creationId xmlns:a16="http://schemas.microsoft.com/office/drawing/2014/main" id="{84B7878D-0671-48F3-9E40-C846340A9CC8}"/>
                  </a:ext>
                </a:extLst>
              </p:cNvPr>
              <p:cNvSpPr>
                <a:spLocks/>
              </p:cNvSpPr>
              <p:nvPr/>
            </p:nvSpPr>
            <p:spPr bwMode="auto">
              <a:xfrm>
                <a:off x="3899" y="3163"/>
                <a:ext cx="53" cy="62"/>
              </a:xfrm>
              <a:custGeom>
                <a:avLst/>
                <a:gdLst>
                  <a:gd name="T0" fmla="*/ 0 w 209"/>
                  <a:gd name="T1" fmla="*/ 0 h 247"/>
                  <a:gd name="T2" fmla="*/ 0 w 209"/>
                  <a:gd name="T3" fmla="*/ 0 h 247"/>
                  <a:gd name="T4" fmla="*/ 0 w 209"/>
                  <a:gd name="T5" fmla="*/ 0 h 247"/>
                  <a:gd name="T6" fmla="*/ 0 w 209"/>
                  <a:gd name="T7" fmla="*/ 0 h 247"/>
                  <a:gd name="T8" fmla="*/ 0 w 209"/>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247">
                    <a:moveTo>
                      <a:pt x="181" y="247"/>
                    </a:moveTo>
                    <a:lnTo>
                      <a:pt x="209" y="244"/>
                    </a:lnTo>
                    <a:lnTo>
                      <a:pt x="27" y="0"/>
                    </a:lnTo>
                    <a:lnTo>
                      <a:pt x="0" y="2"/>
                    </a:lnTo>
                    <a:lnTo>
                      <a:pt x="181" y="247"/>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4" name="Freeform 520">
                <a:extLst>
                  <a:ext uri="{FF2B5EF4-FFF2-40B4-BE49-F238E27FC236}">
                    <a16:creationId xmlns:a16="http://schemas.microsoft.com/office/drawing/2014/main" id="{615CC6E9-8DCF-4B46-B917-53BCA261D1F8}"/>
                  </a:ext>
                </a:extLst>
              </p:cNvPr>
              <p:cNvSpPr>
                <a:spLocks/>
              </p:cNvSpPr>
              <p:nvPr/>
            </p:nvSpPr>
            <p:spPr bwMode="auto">
              <a:xfrm>
                <a:off x="3764" y="3164"/>
                <a:ext cx="181" cy="74"/>
              </a:xfrm>
              <a:custGeom>
                <a:avLst/>
                <a:gdLst>
                  <a:gd name="T0" fmla="*/ 0 w 721"/>
                  <a:gd name="T1" fmla="*/ 0 h 296"/>
                  <a:gd name="T2" fmla="*/ 0 w 721"/>
                  <a:gd name="T3" fmla="*/ 0 h 296"/>
                  <a:gd name="T4" fmla="*/ 0 w 721"/>
                  <a:gd name="T5" fmla="*/ 0 h 296"/>
                  <a:gd name="T6" fmla="*/ 0 w 721"/>
                  <a:gd name="T7" fmla="*/ 0 h 296"/>
                  <a:gd name="T8" fmla="*/ 0 w 72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1" h="296">
                    <a:moveTo>
                      <a:pt x="721" y="245"/>
                    </a:moveTo>
                    <a:lnTo>
                      <a:pt x="540" y="0"/>
                    </a:lnTo>
                    <a:lnTo>
                      <a:pt x="0" y="79"/>
                    </a:lnTo>
                    <a:lnTo>
                      <a:pt x="165" y="296"/>
                    </a:lnTo>
                    <a:lnTo>
                      <a:pt x="721" y="245"/>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5" name="Freeform 521">
                <a:extLst>
                  <a:ext uri="{FF2B5EF4-FFF2-40B4-BE49-F238E27FC236}">
                    <a16:creationId xmlns:a16="http://schemas.microsoft.com/office/drawing/2014/main" id="{0BA9E959-93F7-4F31-BD64-185994E25B6C}"/>
                  </a:ext>
                </a:extLst>
              </p:cNvPr>
              <p:cNvSpPr>
                <a:spLocks/>
              </p:cNvSpPr>
              <p:nvPr/>
            </p:nvSpPr>
            <p:spPr bwMode="auto">
              <a:xfrm>
                <a:off x="3835" y="3341"/>
                <a:ext cx="246" cy="99"/>
              </a:xfrm>
              <a:custGeom>
                <a:avLst/>
                <a:gdLst>
                  <a:gd name="T0" fmla="*/ 0 w 986"/>
                  <a:gd name="T1" fmla="*/ 0 h 396"/>
                  <a:gd name="T2" fmla="*/ 0 w 986"/>
                  <a:gd name="T3" fmla="*/ 0 h 396"/>
                  <a:gd name="T4" fmla="*/ 0 w 986"/>
                  <a:gd name="T5" fmla="*/ 0 h 396"/>
                  <a:gd name="T6" fmla="*/ 0 w 986"/>
                  <a:gd name="T7" fmla="*/ 0 h 396"/>
                  <a:gd name="T8" fmla="*/ 0 w 986"/>
                  <a:gd name="T9" fmla="*/ 0 h 396"/>
                  <a:gd name="T10" fmla="*/ 0 w 986"/>
                  <a:gd name="T11" fmla="*/ 0 h 396"/>
                  <a:gd name="T12" fmla="*/ 0 w 986"/>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6" h="396">
                    <a:moveTo>
                      <a:pt x="166" y="0"/>
                    </a:moveTo>
                    <a:lnTo>
                      <a:pt x="0" y="24"/>
                    </a:lnTo>
                    <a:lnTo>
                      <a:pt x="282" y="396"/>
                    </a:lnTo>
                    <a:lnTo>
                      <a:pt x="986" y="262"/>
                    </a:lnTo>
                    <a:lnTo>
                      <a:pt x="912" y="162"/>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6" name="Freeform 522">
                <a:extLst>
                  <a:ext uri="{FF2B5EF4-FFF2-40B4-BE49-F238E27FC236}">
                    <a16:creationId xmlns:a16="http://schemas.microsoft.com/office/drawing/2014/main" id="{369AE455-7FDF-44C8-8B7C-A5638EF7BC2C}"/>
                  </a:ext>
                </a:extLst>
              </p:cNvPr>
              <p:cNvSpPr>
                <a:spLocks/>
              </p:cNvSpPr>
              <p:nvPr/>
            </p:nvSpPr>
            <p:spPr bwMode="auto">
              <a:xfrm>
                <a:off x="4018" y="3320"/>
                <a:ext cx="1" cy="1"/>
              </a:xfrm>
              <a:custGeom>
                <a:avLst/>
                <a:gdLst>
                  <a:gd name="T0" fmla="*/ 0 w 1"/>
                  <a:gd name="T1" fmla="*/ 0 h 3"/>
                  <a:gd name="T2" fmla="*/ 0 w 1"/>
                  <a:gd name="T3" fmla="*/ 0 h 3"/>
                  <a:gd name="T4" fmla="*/ 0 w 1"/>
                  <a:gd name="T5" fmla="*/ 0 h 3"/>
                  <a:gd name="T6" fmla="*/ 0 60000 65536"/>
                  <a:gd name="T7" fmla="*/ 0 60000 65536"/>
                  <a:gd name="T8" fmla="*/ 0 60000 65536"/>
                </a:gdLst>
                <a:ahLst/>
                <a:cxnLst>
                  <a:cxn ang="T6">
                    <a:pos x="T0" y="T1"/>
                  </a:cxn>
                  <a:cxn ang="T7">
                    <a:pos x="T2" y="T3"/>
                  </a:cxn>
                  <a:cxn ang="T8">
                    <a:pos x="T4" y="T5"/>
                  </a:cxn>
                </a:cxnLst>
                <a:rect l="0" t="0" r="r" b="b"/>
                <a:pathLst>
                  <a:path w="1" h="3">
                    <a:moveTo>
                      <a:pt x="0" y="0"/>
                    </a:moveTo>
                    <a:lnTo>
                      <a:pt x="0" y="3"/>
                    </a:lnTo>
                    <a:lnTo>
                      <a:pt x="0"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7" name="Freeform 523">
                <a:extLst>
                  <a:ext uri="{FF2B5EF4-FFF2-40B4-BE49-F238E27FC236}">
                    <a16:creationId xmlns:a16="http://schemas.microsoft.com/office/drawing/2014/main" id="{1B7FFAFC-30AF-4994-942F-0671850A0310}"/>
                  </a:ext>
                </a:extLst>
              </p:cNvPr>
              <p:cNvSpPr>
                <a:spLocks/>
              </p:cNvSpPr>
              <p:nvPr/>
            </p:nvSpPr>
            <p:spPr bwMode="auto">
              <a:xfrm>
                <a:off x="4018" y="3320"/>
                <a:ext cx="59" cy="61"/>
              </a:xfrm>
              <a:custGeom>
                <a:avLst/>
                <a:gdLst>
                  <a:gd name="T0" fmla="*/ 0 w 240"/>
                  <a:gd name="T1" fmla="*/ 0 h 245"/>
                  <a:gd name="T2" fmla="*/ 0 w 240"/>
                  <a:gd name="T3" fmla="*/ 0 h 245"/>
                  <a:gd name="T4" fmla="*/ 0 w 240"/>
                  <a:gd name="T5" fmla="*/ 0 h 245"/>
                  <a:gd name="T6" fmla="*/ 0 w 240"/>
                  <a:gd name="T7" fmla="*/ 0 h 245"/>
                  <a:gd name="T8" fmla="*/ 0 w 240"/>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45">
                    <a:moveTo>
                      <a:pt x="185" y="245"/>
                    </a:moveTo>
                    <a:lnTo>
                      <a:pt x="240" y="240"/>
                    </a:lnTo>
                    <a:lnTo>
                      <a:pt x="0" y="0"/>
                    </a:lnTo>
                    <a:lnTo>
                      <a:pt x="95" y="131"/>
                    </a:lnTo>
                    <a:lnTo>
                      <a:pt x="185" y="245"/>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8" name="Freeform 524">
                <a:extLst>
                  <a:ext uri="{FF2B5EF4-FFF2-40B4-BE49-F238E27FC236}">
                    <a16:creationId xmlns:a16="http://schemas.microsoft.com/office/drawing/2014/main" id="{A7A591D3-F3D7-4D63-B6D2-27B3E5402188}"/>
                  </a:ext>
                </a:extLst>
              </p:cNvPr>
              <p:cNvSpPr>
                <a:spLocks/>
              </p:cNvSpPr>
              <p:nvPr/>
            </p:nvSpPr>
            <p:spPr bwMode="auto">
              <a:xfrm>
                <a:off x="3872" y="3321"/>
                <a:ext cx="146" cy="20"/>
              </a:xfrm>
              <a:custGeom>
                <a:avLst/>
                <a:gdLst>
                  <a:gd name="T0" fmla="*/ 0 w 580"/>
                  <a:gd name="T1" fmla="*/ 0 h 80"/>
                  <a:gd name="T2" fmla="*/ 0 w 580"/>
                  <a:gd name="T3" fmla="*/ 0 h 80"/>
                  <a:gd name="T4" fmla="*/ 0 w 580"/>
                  <a:gd name="T5" fmla="*/ 0 h 80"/>
                  <a:gd name="T6" fmla="*/ 0 w 58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0">
                    <a:moveTo>
                      <a:pt x="16" y="80"/>
                    </a:moveTo>
                    <a:lnTo>
                      <a:pt x="580" y="0"/>
                    </a:lnTo>
                    <a:lnTo>
                      <a:pt x="0" y="57"/>
                    </a:lnTo>
                    <a:lnTo>
                      <a:pt x="16" y="80"/>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9" name="Freeform 525">
                <a:extLst>
                  <a:ext uri="{FF2B5EF4-FFF2-40B4-BE49-F238E27FC236}">
                    <a16:creationId xmlns:a16="http://schemas.microsoft.com/office/drawing/2014/main" id="{BD9C7E51-7789-47F0-AC48-B3F5F3AF74D7}"/>
                  </a:ext>
                </a:extLst>
              </p:cNvPr>
              <p:cNvSpPr>
                <a:spLocks/>
              </p:cNvSpPr>
              <p:nvPr/>
            </p:nvSpPr>
            <p:spPr bwMode="auto">
              <a:xfrm>
                <a:off x="4041" y="3353"/>
                <a:ext cx="23" cy="28"/>
              </a:xfrm>
              <a:custGeom>
                <a:avLst/>
                <a:gdLst>
                  <a:gd name="T0" fmla="*/ 0 w 90"/>
                  <a:gd name="T1" fmla="*/ 0 h 114"/>
                  <a:gd name="T2" fmla="*/ 0 w 90"/>
                  <a:gd name="T3" fmla="*/ 0 h 114"/>
                  <a:gd name="T4" fmla="*/ 0 w 90"/>
                  <a:gd name="T5" fmla="*/ 0 h 114"/>
                  <a:gd name="T6" fmla="*/ 0 w 90"/>
                  <a:gd name="T7" fmla="*/ 0 h 1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14">
                    <a:moveTo>
                      <a:pt x="87" y="114"/>
                    </a:moveTo>
                    <a:lnTo>
                      <a:pt x="90" y="114"/>
                    </a:lnTo>
                    <a:lnTo>
                      <a:pt x="0" y="0"/>
                    </a:lnTo>
                    <a:lnTo>
                      <a:pt x="87" y="114"/>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0" name="Freeform 526">
                <a:extLst>
                  <a:ext uri="{FF2B5EF4-FFF2-40B4-BE49-F238E27FC236}">
                    <a16:creationId xmlns:a16="http://schemas.microsoft.com/office/drawing/2014/main" id="{554983D3-B98D-4D6D-A935-BAA5E7BA93BB}"/>
                  </a:ext>
                </a:extLst>
              </p:cNvPr>
              <p:cNvSpPr>
                <a:spLocks/>
              </p:cNvSpPr>
              <p:nvPr/>
            </p:nvSpPr>
            <p:spPr bwMode="auto">
              <a:xfrm>
                <a:off x="4018" y="3320"/>
                <a:ext cx="23" cy="33"/>
              </a:xfrm>
              <a:custGeom>
                <a:avLst/>
                <a:gdLst>
                  <a:gd name="T0" fmla="*/ 0 w 95"/>
                  <a:gd name="T1" fmla="*/ 0 h 131"/>
                  <a:gd name="T2" fmla="*/ 0 w 95"/>
                  <a:gd name="T3" fmla="*/ 0 h 131"/>
                  <a:gd name="T4" fmla="*/ 0 w 95"/>
                  <a:gd name="T5" fmla="*/ 0 h 131"/>
                  <a:gd name="T6" fmla="*/ 0 w 95"/>
                  <a:gd name="T7" fmla="*/ 0 h 1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 h="131">
                    <a:moveTo>
                      <a:pt x="95" y="131"/>
                    </a:moveTo>
                    <a:lnTo>
                      <a:pt x="0" y="0"/>
                    </a:lnTo>
                    <a:lnTo>
                      <a:pt x="0" y="3"/>
                    </a:lnTo>
                    <a:lnTo>
                      <a:pt x="95" y="131"/>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1" name="Freeform 527">
                <a:extLst>
                  <a:ext uri="{FF2B5EF4-FFF2-40B4-BE49-F238E27FC236}">
                    <a16:creationId xmlns:a16="http://schemas.microsoft.com/office/drawing/2014/main" id="{D4956647-5FE3-455F-96A6-6DD052EAE3B1}"/>
                  </a:ext>
                </a:extLst>
              </p:cNvPr>
              <p:cNvSpPr>
                <a:spLocks/>
              </p:cNvSpPr>
              <p:nvPr/>
            </p:nvSpPr>
            <p:spPr bwMode="auto">
              <a:xfrm>
                <a:off x="3876" y="3321"/>
                <a:ext cx="187" cy="74"/>
              </a:xfrm>
              <a:custGeom>
                <a:avLst/>
                <a:gdLst>
                  <a:gd name="T0" fmla="*/ 0 w 746"/>
                  <a:gd name="T1" fmla="*/ 0 h 297"/>
                  <a:gd name="T2" fmla="*/ 0 w 746"/>
                  <a:gd name="T3" fmla="*/ 0 h 297"/>
                  <a:gd name="T4" fmla="*/ 0 w 746"/>
                  <a:gd name="T5" fmla="*/ 0 h 297"/>
                  <a:gd name="T6" fmla="*/ 0 w 746"/>
                  <a:gd name="T7" fmla="*/ 0 h 297"/>
                  <a:gd name="T8" fmla="*/ 0 w 746"/>
                  <a:gd name="T9" fmla="*/ 0 h 297"/>
                  <a:gd name="T10" fmla="*/ 0 w 746"/>
                  <a:gd name="T11" fmla="*/ 0 h 2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6" h="297">
                    <a:moveTo>
                      <a:pt x="564" y="0"/>
                    </a:moveTo>
                    <a:lnTo>
                      <a:pt x="0" y="80"/>
                    </a:lnTo>
                    <a:lnTo>
                      <a:pt x="162" y="297"/>
                    </a:lnTo>
                    <a:lnTo>
                      <a:pt x="746" y="242"/>
                    </a:lnTo>
                    <a:lnTo>
                      <a:pt x="659" y="128"/>
                    </a:lnTo>
                    <a:lnTo>
                      <a:pt x="564" y="0"/>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2" name="Freeform 528">
                <a:extLst>
                  <a:ext uri="{FF2B5EF4-FFF2-40B4-BE49-F238E27FC236}">
                    <a16:creationId xmlns:a16="http://schemas.microsoft.com/office/drawing/2014/main" id="{FD0C9AFB-21FD-4A54-A80A-1A1ADEBCD05D}"/>
                  </a:ext>
                </a:extLst>
              </p:cNvPr>
              <p:cNvSpPr>
                <a:spLocks/>
              </p:cNvSpPr>
              <p:nvPr/>
            </p:nvSpPr>
            <p:spPr bwMode="auto">
              <a:xfrm>
                <a:off x="3947" y="3501"/>
                <a:ext cx="246" cy="99"/>
              </a:xfrm>
              <a:custGeom>
                <a:avLst/>
                <a:gdLst>
                  <a:gd name="T0" fmla="*/ 0 w 983"/>
                  <a:gd name="T1" fmla="*/ 0 h 396"/>
                  <a:gd name="T2" fmla="*/ 0 w 983"/>
                  <a:gd name="T3" fmla="*/ 0 h 396"/>
                  <a:gd name="T4" fmla="*/ 0 w 983"/>
                  <a:gd name="T5" fmla="*/ 0 h 396"/>
                  <a:gd name="T6" fmla="*/ 0 w 983"/>
                  <a:gd name="T7" fmla="*/ 0 h 396"/>
                  <a:gd name="T8" fmla="*/ 0 w 983"/>
                  <a:gd name="T9" fmla="*/ 0 h 396"/>
                  <a:gd name="T10" fmla="*/ 0 w 983"/>
                  <a:gd name="T11" fmla="*/ 0 h 396"/>
                  <a:gd name="T12" fmla="*/ 0 w 983"/>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3" h="396">
                    <a:moveTo>
                      <a:pt x="166" y="0"/>
                    </a:moveTo>
                    <a:lnTo>
                      <a:pt x="0" y="21"/>
                    </a:lnTo>
                    <a:lnTo>
                      <a:pt x="282" y="396"/>
                    </a:lnTo>
                    <a:lnTo>
                      <a:pt x="983" y="261"/>
                    </a:lnTo>
                    <a:lnTo>
                      <a:pt x="910" y="163"/>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3" name="Freeform 529">
                <a:extLst>
                  <a:ext uri="{FF2B5EF4-FFF2-40B4-BE49-F238E27FC236}">
                    <a16:creationId xmlns:a16="http://schemas.microsoft.com/office/drawing/2014/main" id="{B7199F14-8E64-41F7-9542-C76AEBC839DD}"/>
                  </a:ext>
                </a:extLst>
              </p:cNvPr>
              <p:cNvSpPr>
                <a:spLocks/>
              </p:cNvSpPr>
              <p:nvPr/>
            </p:nvSpPr>
            <p:spPr bwMode="auto">
              <a:xfrm>
                <a:off x="4166" y="3516"/>
                <a:ext cx="23" cy="25"/>
              </a:xfrm>
              <a:custGeom>
                <a:avLst/>
                <a:gdLst>
                  <a:gd name="T0" fmla="*/ 0 w 91"/>
                  <a:gd name="T1" fmla="*/ 0 h 97"/>
                  <a:gd name="T2" fmla="*/ 0 w 91"/>
                  <a:gd name="T3" fmla="*/ 0 h 97"/>
                  <a:gd name="T4" fmla="*/ 0 w 91"/>
                  <a:gd name="T5" fmla="*/ 0 h 97"/>
                  <a:gd name="T6" fmla="*/ 0 w 91"/>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94"/>
                    </a:moveTo>
                    <a:lnTo>
                      <a:pt x="0" y="0"/>
                    </a:lnTo>
                    <a:lnTo>
                      <a:pt x="70" y="97"/>
                    </a:lnTo>
                    <a:lnTo>
                      <a:pt x="91" y="94"/>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4" name="Freeform 530">
                <a:extLst>
                  <a:ext uri="{FF2B5EF4-FFF2-40B4-BE49-F238E27FC236}">
                    <a16:creationId xmlns:a16="http://schemas.microsoft.com/office/drawing/2014/main" id="{587F31E1-4013-4AB9-BEE3-873AC6EC85F4}"/>
                  </a:ext>
                </a:extLst>
              </p:cNvPr>
              <p:cNvSpPr>
                <a:spLocks/>
              </p:cNvSpPr>
              <p:nvPr/>
            </p:nvSpPr>
            <p:spPr bwMode="auto">
              <a:xfrm>
                <a:off x="3984" y="3481"/>
                <a:ext cx="145" cy="20"/>
              </a:xfrm>
              <a:custGeom>
                <a:avLst/>
                <a:gdLst>
                  <a:gd name="T0" fmla="*/ 0 w 578"/>
                  <a:gd name="T1" fmla="*/ 0 h 79"/>
                  <a:gd name="T2" fmla="*/ 0 w 578"/>
                  <a:gd name="T3" fmla="*/ 0 h 79"/>
                  <a:gd name="T4" fmla="*/ 0 w 578"/>
                  <a:gd name="T5" fmla="*/ 0 h 79"/>
                  <a:gd name="T6" fmla="*/ 0 w 578"/>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79">
                    <a:moveTo>
                      <a:pt x="0" y="57"/>
                    </a:moveTo>
                    <a:lnTo>
                      <a:pt x="16" y="79"/>
                    </a:lnTo>
                    <a:lnTo>
                      <a:pt x="578" y="0"/>
                    </a:lnTo>
                    <a:lnTo>
                      <a:pt x="0" y="57"/>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5" name="Freeform 531">
                <a:extLst>
                  <a:ext uri="{FF2B5EF4-FFF2-40B4-BE49-F238E27FC236}">
                    <a16:creationId xmlns:a16="http://schemas.microsoft.com/office/drawing/2014/main" id="{CAEF702B-56B8-4792-87CC-52398DB12F3B}"/>
                  </a:ext>
                </a:extLst>
              </p:cNvPr>
              <p:cNvSpPr>
                <a:spLocks/>
              </p:cNvSpPr>
              <p:nvPr/>
            </p:nvSpPr>
            <p:spPr bwMode="auto">
              <a:xfrm>
                <a:off x="4129" y="3481"/>
                <a:ext cx="54" cy="61"/>
              </a:xfrm>
              <a:custGeom>
                <a:avLst/>
                <a:gdLst>
                  <a:gd name="T0" fmla="*/ 0 w 217"/>
                  <a:gd name="T1" fmla="*/ 0 h 242"/>
                  <a:gd name="T2" fmla="*/ 0 w 217"/>
                  <a:gd name="T3" fmla="*/ 0 h 242"/>
                  <a:gd name="T4" fmla="*/ 0 w 217"/>
                  <a:gd name="T5" fmla="*/ 0 h 242"/>
                  <a:gd name="T6" fmla="*/ 0 w 217"/>
                  <a:gd name="T7" fmla="*/ 0 h 242"/>
                  <a:gd name="T8" fmla="*/ 0 w 217"/>
                  <a:gd name="T9" fmla="*/ 0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242">
                    <a:moveTo>
                      <a:pt x="182" y="242"/>
                    </a:moveTo>
                    <a:lnTo>
                      <a:pt x="217" y="239"/>
                    </a:lnTo>
                    <a:lnTo>
                      <a:pt x="147" y="142"/>
                    </a:lnTo>
                    <a:lnTo>
                      <a:pt x="0" y="0"/>
                    </a:lnTo>
                    <a:lnTo>
                      <a:pt x="182" y="242"/>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6" name="Freeform 532">
                <a:extLst>
                  <a:ext uri="{FF2B5EF4-FFF2-40B4-BE49-F238E27FC236}">
                    <a16:creationId xmlns:a16="http://schemas.microsoft.com/office/drawing/2014/main" id="{9772EAA9-507F-400B-9D87-CF762369363F}"/>
                  </a:ext>
                </a:extLst>
              </p:cNvPr>
              <p:cNvSpPr>
                <a:spLocks/>
              </p:cNvSpPr>
              <p:nvPr/>
            </p:nvSpPr>
            <p:spPr bwMode="auto">
              <a:xfrm>
                <a:off x="3988" y="3481"/>
                <a:ext cx="186" cy="74"/>
              </a:xfrm>
              <a:custGeom>
                <a:avLst/>
                <a:gdLst>
                  <a:gd name="T0" fmla="*/ 0 w 744"/>
                  <a:gd name="T1" fmla="*/ 0 h 296"/>
                  <a:gd name="T2" fmla="*/ 0 w 744"/>
                  <a:gd name="T3" fmla="*/ 0 h 296"/>
                  <a:gd name="T4" fmla="*/ 0 w 744"/>
                  <a:gd name="T5" fmla="*/ 0 h 296"/>
                  <a:gd name="T6" fmla="*/ 0 w 744"/>
                  <a:gd name="T7" fmla="*/ 0 h 296"/>
                  <a:gd name="T8" fmla="*/ 0 w 744"/>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4" h="296">
                    <a:moveTo>
                      <a:pt x="0" y="79"/>
                    </a:moveTo>
                    <a:lnTo>
                      <a:pt x="162" y="296"/>
                    </a:lnTo>
                    <a:lnTo>
                      <a:pt x="744" y="242"/>
                    </a:lnTo>
                    <a:lnTo>
                      <a:pt x="562" y="0"/>
                    </a:lnTo>
                    <a:lnTo>
                      <a:pt x="0" y="79"/>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7" name="Freeform 533">
                <a:extLst>
                  <a:ext uri="{FF2B5EF4-FFF2-40B4-BE49-F238E27FC236}">
                    <a16:creationId xmlns:a16="http://schemas.microsoft.com/office/drawing/2014/main" id="{6B073CDD-9F82-414F-A407-FB7042C439D2}"/>
                  </a:ext>
                </a:extLst>
              </p:cNvPr>
              <p:cNvSpPr>
                <a:spLocks/>
              </p:cNvSpPr>
              <p:nvPr/>
            </p:nvSpPr>
            <p:spPr bwMode="auto">
              <a:xfrm>
                <a:off x="4074" y="3661"/>
                <a:ext cx="246" cy="99"/>
              </a:xfrm>
              <a:custGeom>
                <a:avLst/>
                <a:gdLst>
                  <a:gd name="T0" fmla="*/ 0 w 982"/>
                  <a:gd name="T1" fmla="*/ 0 h 396"/>
                  <a:gd name="T2" fmla="*/ 0 w 982"/>
                  <a:gd name="T3" fmla="*/ 0 h 396"/>
                  <a:gd name="T4" fmla="*/ 0 w 982"/>
                  <a:gd name="T5" fmla="*/ 0 h 396"/>
                  <a:gd name="T6" fmla="*/ 0 w 982"/>
                  <a:gd name="T7" fmla="*/ 0 h 396"/>
                  <a:gd name="T8" fmla="*/ 0 w 982"/>
                  <a:gd name="T9" fmla="*/ 0 h 396"/>
                  <a:gd name="T10" fmla="*/ 0 w 982"/>
                  <a:gd name="T11" fmla="*/ 0 h 396"/>
                  <a:gd name="T12" fmla="*/ 0 w 982"/>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2" h="396">
                    <a:moveTo>
                      <a:pt x="162" y="0"/>
                    </a:moveTo>
                    <a:lnTo>
                      <a:pt x="0" y="24"/>
                    </a:lnTo>
                    <a:lnTo>
                      <a:pt x="280" y="396"/>
                    </a:lnTo>
                    <a:lnTo>
                      <a:pt x="982" y="263"/>
                    </a:lnTo>
                    <a:lnTo>
                      <a:pt x="910" y="163"/>
                    </a:lnTo>
                    <a:lnTo>
                      <a:pt x="326" y="217"/>
                    </a:lnTo>
                    <a:lnTo>
                      <a:pt x="162"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8" name="Freeform 534">
                <a:extLst>
                  <a:ext uri="{FF2B5EF4-FFF2-40B4-BE49-F238E27FC236}">
                    <a16:creationId xmlns:a16="http://schemas.microsoft.com/office/drawing/2014/main" id="{72AE18DD-38CC-498D-8A14-D42894626B70}"/>
                  </a:ext>
                </a:extLst>
              </p:cNvPr>
              <p:cNvSpPr>
                <a:spLocks/>
              </p:cNvSpPr>
              <p:nvPr/>
            </p:nvSpPr>
            <p:spPr bwMode="auto">
              <a:xfrm>
                <a:off x="4269" y="3654"/>
                <a:ext cx="47" cy="48"/>
              </a:xfrm>
              <a:custGeom>
                <a:avLst/>
                <a:gdLst>
                  <a:gd name="T0" fmla="*/ 0 w 185"/>
                  <a:gd name="T1" fmla="*/ 0 h 191"/>
                  <a:gd name="T2" fmla="*/ 0 w 185"/>
                  <a:gd name="T3" fmla="*/ 0 h 191"/>
                  <a:gd name="T4" fmla="*/ 0 w 185"/>
                  <a:gd name="T5" fmla="*/ 0 h 191"/>
                  <a:gd name="T6" fmla="*/ 0 w 185"/>
                  <a:gd name="T7" fmla="*/ 0 h 1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 h="191">
                    <a:moveTo>
                      <a:pt x="185" y="185"/>
                    </a:moveTo>
                    <a:lnTo>
                      <a:pt x="0" y="0"/>
                    </a:lnTo>
                    <a:lnTo>
                      <a:pt x="145" y="191"/>
                    </a:lnTo>
                    <a:lnTo>
                      <a:pt x="185" y="185"/>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9" name="Freeform 535">
                <a:extLst>
                  <a:ext uri="{FF2B5EF4-FFF2-40B4-BE49-F238E27FC236}">
                    <a16:creationId xmlns:a16="http://schemas.microsoft.com/office/drawing/2014/main" id="{6581680A-6967-404B-B64C-54CD938E2496}"/>
                  </a:ext>
                </a:extLst>
              </p:cNvPr>
              <p:cNvSpPr>
                <a:spLocks/>
              </p:cNvSpPr>
              <p:nvPr/>
            </p:nvSpPr>
            <p:spPr bwMode="auto">
              <a:xfrm>
                <a:off x="4111" y="3640"/>
                <a:ext cx="145" cy="21"/>
              </a:xfrm>
              <a:custGeom>
                <a:avLst/>
                <a:gdLst>
                  <a:gd name="T0" fmla="*/ 0 w 582"/>
                  <a:gd name="T1" fmla="*/ 0 h 82"/>
                  <a:gd name="T2" fmla="*/ 0 w 582"/>
                  <a:gd name="T3" fmla="*/ 0 h 82"/>
                  <a:gd name="T4" fmla="*/ 0 w 582"/>
                  <a:gd name="T5" fmla="*/ 0 h 82"/>
                  <a:gd name="T6" fmla="*/ 0 w 582"/>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82">
                    <a:moveTo>
                      <a:pt x="0" y="60"/>
                    </a:moveTo>
                    <a:lnTo>
                      <a:pt x="16" y="82"/>
                    </a:lnTo>
                    <a:lnTo>
                      <a:pt x="582" y="0"/>
                    </a:lnTo>
                    <a:lnTo>
                      <a:pt x="0" y="60"/>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0" name="Freeform 536">
                <a:extLst>
                  <a:ext uri="{FF2B5EF4-FFF2-40B4-BE49-F238E27FC236}">
                    <a16:creationId xmlns:a16="http://schemas.microsoft.com/office/drawing/2014/main" id="{4DBC9E12-41C3-45E9-A9BC-6308930B3973}"/>
                  </a:ext>
                </a:extLst>
              </p:cNvPr>
              <p:cNvSpPr>
                <a:spLocks/>
              </p:cNvSpPr>
              <p:nvPr/>
            </p:nvSpPr>
            <p:spPr bwMode="auto">
              <a:xfrm>
                <a:off x="4256" y="3640"/>
                <a:ext cx="49" cy="62"/>
              </a:xfrm>
              <a:custGeom>
                <a:avLst/>
                <a:gdLst>
                  <a:gd name="T0" fmla="*/ 0 w 198"/>
                  <a:gd name="T1" fmla="*/ 0 h 245"/>
                  <a:gd name="T2" fmla="*/ 0 w 198"/>
                  <a:gd name="T3" fmla="*/ 0 h 245"/>
                  <a:gd name="T4" fmla="*/ 0 w 198"/>
                  <a:gd name="T5" fmla="*/ 0 h 245"/>
                  <a:gd name="T6" fmla="*/ 0 w 198"/>
                  <a:gd name="T7" fmla="*/ 0 h 245"/>
                  <a:gd name="T8" fmla="*/ 0 w 198"/>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245">
                    <a:moveTo>
                      <a:pt x="182" y="245"/>
                    </a:moveTo>
                    <a:lnTo>
                      <a:pt x="198" y="245"/>
                    </a:lnTo>
                    <a:lnTo>
                      <a:pt x="53" y="54"/>
                    </a:lnTo>
                    <a:lnTo>
                      <a:pt x="0" y="0"/>
                    </a:lnTo>
                    <a:lnTo>
                      <a:pt x="182" y="245"/>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1" name="Freeform 537">
                <a:extLst>
                  <a:ext uri="{FF2B5EF4-FFF2-40B4-BE49-F238E27FC236}">
                    <a16:creationId xmlns:a16="http://schemas.microsoft.com/office/drawing/2014/main" id="{DDA79F84-028D-415D-AF06-1E2FA51F8E13}"/>
                  </a:ext>
                </a:extLst>
              </p:cNvPr>
              <p:cNvSpPr>
                <a:spLocks/>
              </p:cNvSpPr>
              <p:nvPr/>
            </p:nvSpPr>
            <p:spPr bwMode="auto">
              <a:xfrm>
                <a:off x="4115" y="3640"/>
                <a:ext cx="186" cy="75"/>
              </a:xfrm>
              <a:custGeom>
                <a:avLst/>
                <a:gdLst>
                  <a:gd name="T0" fmla="*/ 0 w 748"/>
                  <a:gd name="T1" fmla="*/ 0 h 299"/>
                  <a:gd name="T2" fmla="*/ 0 w 748"/>
                  <a:gd name="T3" fmla="*/ 0 h 299"/>
                  <a:gd name="T4" fmla="*/ 0 w 748"/>
                  <a:gd name="T5" fmla="*/ 0 h 299"/>
                  <a:gd name="T6" fmla="*/ 0 w 748"/>
                  <a:gd name="T7" fmla="*/ 0 h 299"/>
                  <a:gd name="T8" fmla="*/ 0 w 748"/>
                  <a:gd name="T9" fmla="*/ 0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 h="299">
                    <a:moveTo>
                      <a:pt x="0" y="82"/>
                    </a:moveTo>
                    <a:lnTo>
                      <a:pt x="164" y="299"/>
                    </a:lnTo>
                    <a:lnTo>
                      <a:pt x="748" y="245"/>
                    </a:lnTo>
                    <a:lnTo>
                      <a:pt x="566" y="0"/>
                    </a:lnTo>
                    <a:lnTo>
                      <a:pt x="0" y="82"/>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2" name="Freeform 538">
                <a:extLst>
                  <a:ext uri="{FF2B5EF4-FFF2-40B4-BE49-F238E27FC236}">
                    <a16:creationId xmlns:a16="http://schemas.microsoft.com/office/drawing/2014/main" id="{40B0FC5B-AB49-483A-BBF3-04E6635E19EF}"/>
                  </a:ext>
                </a:extLst>
              </p:cNvPr>
              <p:cNvSpPr>
                <a:spLocks/>
              </p:cNvSpPr>
              <p:nvPr/>
            </p:nvSpPr>
            <p:spPr bwMode="auto">
              <a:xfrm>
                <a:off x="4453" y="3896"/>
                <a:ext cx="20" cy="25"/>
              </a:xfrm>
              <a:custGeom>
                <a:avLst/>
                <a:gdLst>
                  <a:gd name="T0" fmla="*/ 0 w 79"/>
                  <a:gd name="T1" fmla="*/ 0 h 100"/>
                  <a:gd name="T2" fmla="*/ 0 w 79"/>
                  <a:gd name="T3" fmla="*/ 0 h 100"/>
                  <a:gd name="T4" fmla="*/ 0 w 79"/>
                  <a:gd name="T5" fmla="*/ 0 h 100"/>
                  <a:gd name="T6" fmla="*/ 0 w 79"/>
                  <a:gd name="T7" fmla="*/ 0 h 100"/>
                  <a:gd name="T8" fmla="*/ 0 w 79"/>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100">
                    <a:moveTo>
                      <a:pt x="74" y="100"/>
                    </a:moveTo>
                    <a:lnTo>
                      <a:pt x="79" y="100"/>
                    </a:lnTo>
                    <a:lnTo>
                      <a:pt x="5" y="0"/>
                    </a:lnTo>
                    <a:lnTo>
                      <a:pt x="0" y="3"/>
                    </a:lnTo>
                    <a:lnTo>
                      <a:pt x="7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3" name="Freeform 539">
                <a:extLst>
                  <a:ext uri="{FF2B5EF4-FFF2-40B4-BE49-F238E27FC236}">
                    <a16:creationId xmlns:a16="http://schemas.microsoft.com/office/drawing/2014/main" id="{8D0A4CD8-ECAF-4A3F-9215-A6CFA08432F5}"/>
                  </a:ext>
                </a:extLst>
              </p:cNvPr>
              <p:cNvSpPr>
                <a:spLocks/>
              </p:cNvSpPr>
              <p:nvPr/>
            </p:nvSpPr>
            <p:spPr bwMode="auto">
              <a:xfrm>
                <a:off x="4226" y="3855"/>
                <a:ext cx="245" cy="99"/>
              </a:xfrm>
              <a:custGeom>
                <a:avLst/>
                <a:gdLst>
                  <a:gd name="T0" fmla="*/ 0 w 981"/>
                  <a:gd name="T1" fmla="*/ 0 h 397"/>
                  <a:gd name="T2" fmla="*/ 0 w 981"/>
                  <a:gd name="T3" fmla="*/ 0 h 397"/>
                  <a:gd name="T4" fmla="*/ 0 w 981"/>
                  <a:gd name="T5" fmla="*/ 0 h 397"/>
                  <a:gd name="T6" fmla="*/ 0 w 981"/>
                  <a:gd name="T7" fmla="*/ 0 h 397"/>
                  <a:gd name="T8" fmla="*/ 0 w 981"/>
                  <a:gd name="T9" fmla="*/ 0 h 397"/>
                  <a:gd name="T10" fmla="*/ 0 w 981"/>
                  <a:gd name="T11" fmla="*/ 0 h 397"/>
                  <a:gd name="T12" fmla="*/ 0 w 98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1" h="397">
                    <a:moveTo>
                      <a:pt x="328" y="217"/>
                    </a:moveTo>
                    <a:lnTo>
                      <a:pt x="166" y="0"/>
                    </a:lnTo>
                    <a:lnTo>
                      <a:pt x="0" y="25"/>
                    </a:lnTo>
                    <a:lnTo>
                      <a:pt x="286" y="397"/>
                    </a:lnTo>
                    <a:lnTo>
                      <a:pt x="981" y="263"/>
                    </a:lnTo>
                    <a:lnTo>
                      <a:pt x="907" y="166"/>
                    </a:lnTo>
                    <a:lnTo>
                      <a:pt x="328" y="217"/>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4" name="Freeform 540">
                <a:extLst>
                  <a:ext uri="{FF2B5EF4-FFF2-40B4-BE49-F238E27FC236}">
                    <a16:creationId xmlns:a16="http://schemas.microsoft.com/office/drawing/2014/main" id="{8298A5B1-3E18-48F2-AEF1-1280BF5B48A7}"/>
                  </a:ext>
                </a:extLst>
              </p:cNvPr>
              <p:cNvSpPr>
                <a:spLocks/>
              </p:cNvSpPr>
              <p:nvPr/>
            </p:nvSpPr>
            <p:spPr bwMode="auto">
              <a:xfrm>
                <a:off x="4409" y="3835"/>
                <a:ext cx="60" cy="61"/>
              </a:xfrm>
              <a:custGeom>
                <a:avLst/>
                <a:gdLst>
                  <a:gd name="T0" fmla="*/ 0 w 238"/>
                  <a:gd name="T1" fmla="*/ 0 h 244"/>
                  <a:gd name="T2" fmla="*/ 0 w 238"/>
                  <a:gd name="T3" fmla="*/ 0 h 244"/>
                  <a:gd name="T4" fmla="*/ 0 w 238"/>
                  <a:gd name="T5" fmla="*/ 0 h 244"/>
                  <a:gd name="T6" fmla="*/ 0 w 238"/>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44">
                    <a:moveTo>
                      <a:pt x="238" y="238"/>
                    </a:moveTo>
                    <a:lnTo>
                      <a:pt x="0" y="0"/>
                    </a:lnTo>
                    <a:lnTo>
                      <a:pt x="178" y="244"/>
                    </a:lnTo>
                    <a:lnTo>
                      <a:pt x="238"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5" name="Freeform 541">
                <a:extLst>
                  <a:ext uri="{FF2B5EF4-FFF2-40B4-BE49-F238E27FC236}">
                    <a16:creationId xmlns:a16="http://schemas.microsoft.com/office/drawing/2014/main" id="{82E95D32-5673-419A-AA84-9C5F53E3A1D7}"/>
                  </a:ext>
                </a:extLst>
              </p:cNvPr>
              <p:cNvSpPr>
                <a:spLocks/>
              </p:cNvSpPr>
              <p:nvPr/>
            </p:nvSpPr>
            <p:spPr bwMode="auto">
              <a:xfrm>
                <a:off x="4406" y="3835"/>
                <a:ext cx="3" cy="1"/>
              </a:xfrm>
              <a:custGeom>
                <a:avLst/>
                <a:gdLst>
                  <a:gd name="T0" fmla="*/ 0 w 12"/>
                  <a:gd name="T1" fmla="*/ 0 h 2"/>
                  <a:gd name="T2" fmla="*/ 0 w 12"/>
                  <a:gd name="T3" fmla="*/ 1 h 2"/>
                  <a:gd name="T4" fmla="*/ 0 w 12"/>
                  <a:gd name="T5" fmla="*/ 0 h 2"/>
                  <a:gd name="T6" fmla="*/ 0 60000 65536"/>
                  <a:gd name="T7" fmla="*/ 0 60000 65536"/>
                  <a:gd name="T8" fmla="*/ 0 60000 65536"/>
                </a:gdLst>
                <a:ahLst/>
                <a:cxnLst>
                  <a:cxn ang="T6">
                    <a:pos x="T0" y="T1"/>
                  </a:cxn>
                  <a:cxn ang="T7">
                    <a:pos x="T2" y="T3"/>
                  </a:cxn>
                  <a:cxn ang="T8">
                    <a:pos x="T4" y="T5"/>
                  </a:cxn>
                </a:cxnLst>
                <a:rect l="0" t="0" r="r" b="b"/>
                <a:pathLst>
                  <a:path w="12" h="2">
                    <a:moveTo>
                      <a:pt x="12" y="0"/>
                    </a:moveTo>
                    <a:lnTo>
                      <a:pt x="0" y="2"/>
                    </a:lnTo>
                    <a:lnTo>
                      <a:pt x="12"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6" name="Freeform 542">
                <a:extLst>
                  <a:ext uri="{FF2B5EF4-FFF2-40B4-BE49-F238E27FC236}">
                    <a16:creationId xmlns:a16="http://schemas.microsoft.com/office/drawing/2014/main" id="{F9CABBBC-1848-4E98-8E94-7C009EE47479}"/>
                  </a:ext>
                </a:extLst>
              </p:cNvPr>
              <p:cNvSpPr>
                <a:spLocks/>
              </p:cNvSpPr>
              <p:nvPr/>
            </p:nvSpPr>
            <p:spPr bwMode="auto">
              <a:xfrm>
                <a:off x="4263" y="3835"/>
                <a:ext cx="143" cy="20"/>
              </a:xfrm>
              <a:custGeom>
                <a:avLst/>
                <a:gdLst>
                  <a:gd name="T0" fmla="*/ 0 w 572"/>
                  <a:gd name="T1" fmla="*/ 0 h 79"/>
                  <a:gd name="T2" fmla="*/ 0 w 572"/>
                  <a:gd name="T3" fmla="*/ 0 h 79"/>
                  <a:gd name="T4" fmla="*/ 0 w 572"/>
                  <a:gd name="T5" fmla="*/ 0 h 79"/>
                  <a:gd name="T6" fmla="*/ 0 w 572"/>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79">
                    <a:moveTo>
                      <a:pt x="16" y="79"/>
                    </a:moveTo>
                    <a:lnTo>
                      <a:pt x="572" y="0"/>
                    </a:lnTo>
                    <a:lnTo>
                      <a:pt x="0" y="58"/>
                    </a:lnTo>
                    <a:lnTo>
                      <a:pt x="16" y="79"/>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7" name="Freeform 543">
                <a:extLst>
                  <a:ext uri="{FF2B5EF4-FFF2-40B4-BE49-F238E27FC236}">
                    <a16:creationId xmlns:a16="http://schemas.microsoft.com/office/drawing/2014/main" id="{37C8174A-D40D-44DB-BA53-D3B416ECADF5}"/>
                  </a:ext>
                </a:extLst>
              </p:cNvPr>
              <p:cNvSpPr>
                <a:spLocks/>
              </p:cNvSpPr>
              <p:nvPr/>
            </p:nvSpPr>
            <p:spPr bwMode="auto">
              <a:xfrm>
                <a:off x="4406" y="3835"/>
                <a:ext cx="48" cy="61"/>
              </a:xfrm>
              <a:custGeom>
                <a:avLst/>
                <a:gdLst>
                  <a:gd name="T0" fmla="*/ 0 w 190"/>
                  <a:gd name="T1" fmla="*/ 0 h 247"/>
                  <a:gd name="T2" fmla="*/ 0 w 190"/>
                  <a:gd name="T3" fmla="*/ 0 h 247"/>
                  <a:gd name="T4" fmla="*/ 0 w 190"/>
                  <a:gd name="T5" fmla="*/ 0 h 247"/>
                  <a:gd name="T6" fmla="*/ 0 w 190"/>
                  <a:gd name="T7" fmla="*/ 0 h 247"/>
                  <a:gd name="T8" fmla="*/ 0 w 190"/>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247">
                    <a:moveTo>
                      <a:pt x="185" y="247"/>
                    </a:moveTo>
                    <a:lnTo>
                      <a:pt x="190" y="244"/>
                    </a:lnTo>
                    <a:lnTo>
                      <a:pt x="12" y="0"/>
                    </a:lnTo>
                    <a:lnTo>
                      <a:pt x="0" y="2"/>
                    </a:lnTo>
                    <a:lnTo>
                      <a:pt x="185" y="247"/>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8" name="Freeform 544">
                <a:extLst>
                  <a:ext uri="{FF2B5EF4-FFF2-40B4-BE49-F238E27FC236}">
                    <a16:creationId xmlns:a16="http://schemas.microsoft.com/office/drawing/2014/main" id="{AA3AF426-2F0B-43D3-A74D-9830F3F4D81C}"/>
                  </a:ext>
                </a:extLst>
              </p:cNvPr>
              <p:cNvSpPr>
                <a:spLocks/>
              </p:cNvSpPr>
              <p:nvPr/>
            </p:nvSpPr>
            <p:spPr bwMode="auto">
              <a:xfrm>
                <a:off x="4267" y="3835"/>
                <a:ext cx="186" cy="74"/>
              </a:xfrm>
              <a:custGeom>
                <a:avLst/>
                <a:gdLst>
                  <a:gd name="T0" fmla="*/ 0 w 741"/>
                  <a:gd name="T1" fmla="*/ 0 h 296"/>
                  <a:gd name="T2" fmla="*/ 0 w 741"/>
                  <a:gd name="T3" fmla="*/ 0 h 296"/>
                  <a:gd name="T4" fmla="*/ 0 w 741"/>
                  <a:gd name="T5" fmla="*/ 0 h 296"/>
                  <a:gd name="T6" fmla="*/ 0 w 741"/>
                  <a:gd name="T7" fmla="*/ 0 h 296"/>
                  <a:gd name="T8" fmla="*/ 0 w 74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1" h="296">
                    <a:moveTo>
                      <a:pt x="741" y="245"/>
                    </a:moveTo>
                    <a:lnTo>
                      <a:pt x="556" y="0"/>
                    </a:lnTo>
                    <a:lnTo>
                      <a:pt x="0" y="79"/>
                    </a:lnTo>
                    <a:lnTo>
                      <a:pt x="162" y="296"/>
                    </a:lnTo>
                    <a:lnTo>
                      <a:pt x="741" y="245"/>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9" name="Freeform 545">
                <a:extLst>
                  <a:ext uri="{FF2B5EF4-FFF2-40B4-BE49-F238E27FC236}">
                    <a16:creationId xmlns:a16="http://schemas.microsoft.com/office/drawing/2014/main" id="{6FFD5981-2FD6-4C55-9938-9D545708B97A}"/>
                  </a:ext>
                </a:extLst>
              </p:cNvPr>
              <p:cNvSpPr>
                <a:spLocks/>
              </p:cNvSpPr>
              <p:nvPr/>
            </p:nvSpPr>
            <p:spPr bwMode="auto">
              <a:xfrm>
                <a:off x="3566" y="3085"/>
                <a:ext cx="247" cy="383"/>
              </a:xfrm>
              <a:custGeom>
                <a:avLst/>
                <a:gdLst>
                  <a:gd name="T0" fmla="*/ 0 w 986"/>
                  <a:gd name="T1" fmla="*/ 0 h 1530"/>
                  <a:gd name="T2" fmla="*/ 0 w 986"/>
                  <a:gd name="T3" fmla="*/ 0 h 1530"/>
                  <a:gd name="T4" fmla="*/ 0 w 986"/>
                  <a:gd name="T5" fmla="*/ 0 h 1530"/>
                  <a:gd name="T6" fmla="*/ 0 w 986"/>
                  <a:gd name="T7" fmla="*/ 0 h 1530"/>
                  <a:gd name="T8" fmla="*/ 0 w 986"/>
                  <a:gd name="T9" fmla="*/ 0 h 1530"/>
                  <a:gd name="T10" fmla="*/ 0 w 986"/>
                  <a:gd name="T11" fmla="*/ 0 h 1530"/>
                  <a:gd name="T12" fmla="*/ 0 w 986"/>
                  <a:gd name="T13" fmla="*/ 0 h 1530"/>
                  <a:gd name="T14" fmla="*/ 0 w 986"/>
                  <a:gd name="T15" fmla="*/ 0 h 1530"/>
                  <a:gd name="T16" fmla="*/ 0 w 986"/>
                  <a:gd name="T17" fmla="*/ 0 h 1530"/>
                  <a:gd name="T18" fmla="*/ 0 w 986"/>
                  <a:gd name="T19" fmla="*/ 0 h 1530"/>
                  <a:gd name="T20" fmla="*/ 0 w 986"/>
                  <a:gd name="T21" fmla="*/ 0 h 1530"/>
                  <a:gd name="T22" fmla="*/ 0 w 986"/>
                  <a:gd name="T23" fmla="*/ 0 h 1530"/>
                  <a:gd name="T24" fmla="*/ 0 w 986"/>
                  <a:gd name="T25" fmla="*/ 0 h 1530"/>
                  <a:gd name="T26" fmla="*/ 0 w 986"/>
                  <a:gd name="T27" fmla="*/ 0 h 1530"/>
                  <a:gd name="T28" fmla="*/ 0 w 986"/>
                  <a:gd name="T29" fmla="*/ 0 h 1530"/>
                  <a:gd name="T30" fmla="*/ 0 w 986"/>
                  <a:gd name="T31" fmla="*/ 1 h 1530"/>
                  <a:gd name="T32" fmla="*/ 0 w 986"/>
                  <a:gd name="T33" fmla="*/ 1 h 1530"/>
                  <a:gd name="T34" fmla="*/ 0 w 986"/>
                  <a:gd name="T35" fmla="*/ 1 h 1530"/>
                  <a:gd name="T36" fmla="*/ 0 w 986"/>
                  <a:gd name="T37" fmla="*/ 1 h 1530"/>
                  <a:gd name="T38" fmla="*/ 0 w 986"/>
                  <a:gd name="T39" fmla="*/ 1 h 1530"/>
                  <a:gd name="T40" fmla="*/ 0 w 986"/>
                  <a:gd name="T41" fmla="*/ 1 h 1530"/>
                  <a:gd name="T42" fmla="*/ 0 w 986"/>
                  <a:gd name="T43" fmla="*/ 1 h 1530"/>
                  <a:gd name="T44" fmla="*/ 0 w 986"/>
                  <a:gd name="T45" fmla="*/ 1 h 1530"/>
                  <a:gd name="T46" fmla="*/ 0 w 986"/>
                  <a:gd name="T47" fmla="*/ 1 h 1530"/>
                  <a:gd name="T48" fmla="*/ 0 w 986"/>
                  <a:gd name="T49" fmla="*/ 1 h 1530"/>
                  <a:gd name="T50" fmla="*/ 0 w 986"/>
                  <a:gd name="T51" fmla="*/ 1 h 1530"/>
                  <a:gd name="T52" fmla="*/ 0 w 986"/>
                  <a:gd name="T53" fmla="*/ 0 h 1530"/>
                  <a:gd name="T54" fmla="*/ 0 w 986"/>
                  <a:gd name="T55" fmla="*/ 0 h 1530"/>
                  <a:gd name="T56" fmla="*/ 0 w 986"/>
                  <a:gd name="T57" fmla="*/ 0 h 1530"/>
                  <a:gd name="T58" fmla="*/ 0 w 986"/>
                  <a:gd name="T59" fmla="*/ 0 h 1530"/>
                  <a:gd name="T60" fmla="*/ 0 w 986"/>
                  <a:gd name="T61" fmla="*/ 0 h 1530"/>
                  <a:gd name="T62" fmla="*/ 0 w 986"/>
                  <a:gd name="T63" fmla="*/ 0 h 1530"/>
                  <a:gd name="T64" fmla="*/ 0 w 986"/>
                  <a:gd name="T65" fmla="*/ 0 h 1530"/>
                  <a:gd name="T66" fmla="*/ 0 w 986"/>
                  <a:gd name="T67" fmla="*/ 0 h 1530"/>
                  <a:gd name="T68" fmla="*/ 0 w 986"/>
                  <a:gd name="T69" fmla="*/ 0 h 1530"/>
                  <a:gd name="T70" fmla="*/ 0 w 986"/>
                  <a:gd name="T71" fmla="*/ 0 h 1530"/>
                  <a:gd name="T72" fmla="*/ 0 w 986"/>
                  <a:gd name="T73" fmla="*/ 0 h 1530"/>
                  <a:gd name="T74" fmla="*/ 0 w 986"/>
                  <a:gd name="T75" fmla="*/ 0 h 1530"/>
                  <a:gd name="T76" fmla="*/ 0 w 986"/>
                  <a:gd name="T77" fmla="*/ 0 h 1530"/>
                  <a:gd name="T78" fmla="*/ 0 w 986"/>
                  <a:gd name="T79" fmla="*/ 0 h 1530"/>
                  <a:gd name="T80" fmla="*/ 0 w 986"/>
                  <a:gd name="T81" fmla="*/ 0 h 1530"/>
                  <a:gd name="T82" fmla="*/ 0 w 986"/>
                  <a:gd name="T83" fmla="*/ 0 h 1530"/>
                  <a:gd name="T84" fmla="*/ 0 w 986"/>
                  <a:gd name="T85" fmla="*/ 0 h 1530"/>
                  <a:gd name="T86" fmla="*/ 0 w 986"/>
                  <a:gd name="T87" fmla="*/ 0 h 1530"/>
                  <a:gd name="T88" fmla="*/ 0 w 986"/>
                  <a:gd name="T89" fmla="*/ 0 h 1530"/>
                  <a:gd name="T90" fmla="*/ 0 w 986"/>
                  <a:gd name="T91" fmla="*/ 0 h 1530"/>
                  <a:gd name="T92" fmla="*/ 0 w 986"/>
                  <a:gd name="T93" fmla="*/ 0 h 1530"/>
                  <a:gd name="T94" fmla="*/ 0 w 986"/>
                  <a:gd name="T95" fmla="*/ 0 h 1530"/>
                  <a:gd name="T96" fmla="*/ 0 w 986"/>
                  <a:gd name="T97" fmla="*/ 0 h 15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86" h="1530">
                    <a:moveTo>
                      <a:pt x="6" y="65"/>
                    </a:moveTo>
                    <a:lnTo>
                      <a:pt x="58" y="157"/>
                    </a:lnTo>
                    <a:lnTo>
                      <a:pt x="111" y="249"/>
                    </a:lnTo>
                    <a:lnTo>
                      <a:pt x="166" y="342"/>
                    </a:lnTo>
                    <a:lnTo>
                      <a:pt x="220" y="430"/>
                    </a:lnTo>
                    <a:lnTo>
                      <a:pt x="277" y="520"/>
                    </a:lnTo>
                    <a:lnTo>
                      <a:pt x="332" y="613"/>
                    </a:lnTo>
                    <a:lnTo>
                      <a:pt x="388" y="702"/>
                    </a:lnTo>
                    <a:lnTo>
                      <a:pt x="446" y="792"/>
                    </a:lnTo>
                    <a:lnTo>
                      <a:pt x="503" y="882"/>
                    </a:lnTo>
                    <a:lnTo>
                      <a:pt x="559" y="971"/>
                    </a:lnTo>
                    <a:lnTo>
                      <a:pt x="619" y="1061"/>
                    </a:lnTo>
                    <a:lnTo>
                      <a:pt x="677" y="1151"/>
                    </a:lnTo>
                    <a:lnTo>
                      <a:pt x="734" y="1240"/>
                    </a:lnTo>
                    <a:lnTo>
                      <a:pt x="790" y="1329"/>
                    </a:lnTo>
                    <a:lnTo>
                      <a:pt x="848" y="1419"/>
                    </a:lnTo>
                    <a:lnTo>
                      <a:pt x="905" y="1509"/>
                    </a:lnTo>
                    <a:lnTo>
                      <a:pt x="916" y="1523"/>
                    </a:lnTo>
                    <a:lnTo>
                      <a:pt x="932" y="1530"/>
                    </a:lnTo>
                    <a:lnTo>
                      <a:pt x="949" y="1530"/>
                    </a:lnTo>
                    <a:lnTo>
                      <a:pt x="965" y="1525"/>
                    </a:lnTo>
                    <a:lnTo>
                      <a:pt x="979" y="1511"/>
                    </a:lnTo>
                    <a:lnTo>
                      <a:pt x="986" y="1498"/>
                    </a:lnTo>
                    <a:lnTo>
                      <a:pt x="986" y="1479"/>
                    </a:lnTo>
                    <a:lnTo>
                      <a:pt x="981" y="1463"/>
                    </a:lnTo>
                    <a:lnTo>
                      <a:pt x="924" y="1373"/>
                    </a:lnTo>
                    <a:lnTo>
                      <a:pt x="866" y="1283"/>
                    </a:lnTo>
                    <a:lnTo>
                      <a:pt x="813" y="1194"/>
                    </a:lnTo>
                    <a:lnTo>
                      <a:pt x="755" y="1104"/>
                    </a:lnTo>
                    <a:lnTo>
                      <a:pt x="695" y="1017"/>
                    </a:lnTo>
                    <a:lnTo>
                      <a:pt x="639" y="928"/>
                    </a:lnTo>
                    <a:lnTo>
                      <a:pt x="582" y="838"/>
                    </a:lnTo>
                    <a:lnTo>
                      <a:pt x="524" y="749"/>
                    </a:lnTo>
                    <a:lnTo>
                      <a:pt x="467" y="659"/>
                    </a:lnTo>
                    <a:lnTo>
                      <a:pt x="413" y="569"/>
                    </a:lnTo>
                    <a:lnTo>
                      <a:pt x="356" y="480"/>
                    </a:lnTo>
                    <a:lnTo>
                      <a:pt x="302" y="388"/>
                    </a:lnTo>
                    <a:lnTo>
                      <a:pt x="245" y="298"/>
                    </a:lnTo>
                    <a:lnTo>
                      <a:pt x="191" y="208"/>
                    </a:lnTo>
                    <a:lnTo>
                      <a:pt x="136" y="116"/>
                    </a:lnTo>
                    <a:lnTo>
                      <a:pt x="85" y="23"/>
                    </a:lnTo>
                    <a:lnTo>
                      <a:pt x="74" y="10"/>
                    </a:lnTo>
                    <a:lnTo>
                      <a:pt x="60" y="2"/>
                    </a:lnTo>
                    <a:lnTo>
                      <a:pt x="41" y="0"/>
                    </a:lnTo>
                    <a:lnTo>
                      <a:pt x="25" y="5"/>
                    </a:lnTo>
                    <a:lnTo>
                      <a:pt x="11" y="16"/>
                    </a:lnTo>
                    <a:lnTo>
                      <a:pt x="3" y="30"/>
                    </a:lnTo>
                    <a:lnTo>
                      <a:pt x="0" y="48"/>
                    </a:lnTo>
                    <a:lnTo>
                      <a:pt x="6" y="65"/>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0" name="Freeform 546">
                <a:extLst>
                  <a:ext uri="{FF2B5EF4-FFF2-40B4-BE49-F238E27FC236}">
                    <a16:creationId xmlns:a16="http://schemas.microsoft.com/office/drawing/2014/main" id="{4644FA24-13BB-458E-BCFF-3FE4A9C5BA82}"/>
                  </a:ext>
                </a:extLst>
              </p:cNvPr>
              <p:cNvSpPr>
                <a:spLocks/>
              </p:cNvSpPr>
              <p:nvPr/>
            </p:nvSpPr>
            <p:spPr bwMode="auto">
              <a:xfrm>
                <a:off x="3802" y="3453"/>
                <a:ext cx="281" cy="353"/>
              </a:xfrm>
              <a:custGeom>
                <a:avLst/>
                <a:gdLst>
                  <a:gd name="T0" fmla="*/ 0 w 1122"/>
                  <a:gd name="T1" fmla="*/ 0 h 1409"/>
                  <a:gd name="T2" fmla="*/ 0 w 1122"/>
                  <a:gd name="T3" fmla="*/ 0 h 1409"/>
                  <a:gd name="T4" fmla="*/ 0 w 1122"/>
                  <a:gd name="T5" fmla="*/ 0 h 1409"/>
                  <a:gd name="T6" fmla="*/ 0 w 1122"/>
                  <a:gd name="T7" fmla="*/ 0 h 1409"/>
                  <a:gd name="T8" fmla="*/ 0 w 1122"/>
                  <a:gd name="T9" fmla="*/ 0 h 1409"/>
                  <a:gd name="T10" fmla="*/ 0 w 1122"/>
                  <a:gd name="T11" fmla="*/ 0 h 1409"/>
                  <a:gd name="T12" fmla="*/ 0 w 1122"/>
                  <a:gd name="T13" fmla="*/ 0 h 1409"/>
                  <a:gd name="T14" fmla="*/ 0 w 1122"/>
                  <a:gd name="T15" fmla="*/ 0 h 1409"/>
                  <a:gd name="T16" fmla="*/ 0 w 1122"/>
                  <a:gd name="T17" fmla="*/ 0 h 1409"/>
                  <a:gd name="T18" fmla="*/ 0 w 1122"/>
                  <a:gd name="T19" fmla="*/ 0 h 1409"/>
                  <a:gd name="T20" fmla="*/ 0 w 1122"/>
                  <a:gd name="T21" fmla="*/ 0 h 1409"/>
                  <a:gd name="T22" fmla="*/ 0 w 1122"/>
                  <a:gd name="T23" fmla="*/ 0 h 1409"/>
                  <a:gd name="T24" fmla="*/ 0 w 1122"/>
                  <a:gd name="T25" fmla="*/ 0 h 1409"/>
                  <a:gd name="T26" fmla="*/ 0 w 1122"/>
                  <a:gd name="T27" fmla="*/ 0 h 1409"/>
                  <a:gd name="T28" fmla="*/ 0 w 1122"/>
                  <a:gd name="T29" fmla="*/ 0 h 1409"/>
                  <a:gd name="T30" fmla="*/ 0 w 1122"/>
                  <a:gd name="T31" fmla="*/ 0 h 1409"/>
                  <a:gd name="T32" fmla="*/ 0 w 1122"/>
                  <a:gd name="T33" fmla="*/ 1 h 1409"/>
                  <a:gd name="T34" fmla="*/ 0 w 1122"/>
                  <a:gd name="T35" fmla="*/ 1 h 1409"/>
                  <a:gd name="T36" fmla="*/ 0 w 1122"/>
                  <a:gd name="T37" fmla="*/ 1 h 1409"/>
                  <a:gd name="T38" fmla="*/ 0 w 1122"/>
                  <a:gd name="T39" fmla="*/ 1 h 1409"/>
                  <a:gd name="T40" fmla="*/ 0 w 1122"/>
                  <a:gd name="T41" fmla="*/ 1 h 1409"/>
                  <a:gd name="T42" fmla="*/ 0 w 1122"/>
                  <a:gd name="T43" fmla="*/ 1 h 1409"/>
                  <a:gd name="T44" fmla="*/ 0 w 1122"/>
                  <a:gd name="T45" fmla="*/ 1 h 1409"/>
                  <a:gd name="T46" fmla="*/ 0 w 1122"/>
                  <a:gd name="T47" fmla="*/ 0 h 1409"/>
                  <a:gd name="T48" fmla="*/ 0 w 1122"/>
                  <a:gd name="T49" fmla="*/ 0 h 1409"/>
                  <a:gd name="T50" fmla="*/ 0 w 1122"/>
                  <a:gd name="T51" fmla="*/ 0 h 1409"/>
                  <a:gd name="T52" fmla="*/ 0 w 1122"/>
                  <a:gd name="T53" fmla="*/ 0 h 1409"/>
                  <a:gd name="T54" fmla="*/ 0 w 1122"/>
                  <a:gd name="T55" fmla="*/ 0 h 1409"/>
                  <a:gd name="T56" fmla="*/ 0 w 1122"/>
                  <a:gd name="T57" fmla="*/ 0 h 1409"/>
                  <a:gd name="T58" fmla="*/ 0 w 1122"/>
                  <a:gd name="T59" fmla="*/ 0 h 1409"/>
                  <a:gd name="T60" fmla="*/ 0 w 1122"/>
                  <a:gd name="T61" fmla="*/ 0 h 1409"/>
                  <a:gd name="T62" fmla="*/ 0 w 1122"/>
                  <a:gd name="T63" fmla="*/ 0 h 1409"/>
                  <a:gd name="T64" fmla="*/ 0 w 1122"/>
                  <a:gd name="T65" fmla="*/ 0 h 1409"/>
                  <a:gd name="T66" fmla="*/ 0 w 1122"/>
                  <a:gd name="T67" fmla="*/ 0 h 1409"/>
                  <a:gd name="T68" fmla="*/ 0 w 1122"/>
                  <a:gd name="T69" fmla="*/ 0 h 1409"/>
                  <a:gd name="T70" fmla="*/ 0 w 1122"/>
                  <a:gd name="T71" fmla="*/ 0 h 1409"/>
                  <a:gd name="T72" fmla="*/ 0 w 1122"/>
                  <a:gd name="T73" fmla="*/ 0 h 1409"/>
                  <a:gd name="T74" fmla="*/ 0 w 1122"/>
                  <a:gd name="T75" fmla="*/ 0 h 1409"/>
                  <a:gd name="T76" fmla="*/ 0 w 1122"/>
                  <a:gd name="T77" fmla="*/ 0 h 1409"/>
                  <a:gd name="T78" fmla="*/ 0 w 1122"/>
                  <a:gd name="T79" fmla="*/ 0 h 1409"/>
                  <a:gd name="T80" fmla="*/ 0 w 1122"/>
                  <a:gd name="T81" fmla="*/ 0 h 1409"/>
                  <a:gd name="T82" fmla="*/ 0 w 1122"/>
                  <a:gd name="T83" fmla="*/ 0 h 1409"/>
                  <a:gd name="T84" fmla="*/ 0 w 1122"/>
                  <a:gd name="T85" fmla="*/ 0 h 1409"/>
                  <a:gd name="T86" fmla="*/ 0 w 1122"/>
                  <a:gd name="T87" fmla="*/ 0 h 1409"/>
                  <a:gd name="T88" fmla="*/ 0 w 1122"/>
                  <a:gd name="T89" fmla="*/ 0 h 1409"/>
                  <a:gd name="T90" fmla="*/ 0 w 1122"/>
                  <a:gd name="T91" fmla="*/ 0 h 1409"/>
                  <a:gd name="T92" fmla="*/ 0 w 1122"/>
                  <a:gd name="T93" fmla="*/ 0 h 1409"/>
                  <a:gd name="T94" fmla="*/ 0 w 1122"/>
                  <a:gd name="T95" fmla="*/ 0 h 1409"/>
                  <a:gd name="T96" fmla="*/ 0 w 1122"/>
                  <a:gd name="T97" fmla="*/ 0 h 14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22" h="1409">
                    <a:moveTo>
                      <a:pt x="9" y="73"/>
                    </a:moveTo>
                    <a:lnTo>
                      <a:pt x="76" y="152"/>
                    </a:lnTo>
                    <a:lnTo>
                      <a:pt x="145" y="234"/>
                    </a:lnTo>
                    <a:lnTo>
                      <a:pt x="210" y="312"/>
                    </a:lnTo>
                    <a:lnTo>
                      <a:pt x="277" y="394"/>
                    </a:lnTo>
                    <a:lnTo>
                      <a:pt x="343" y="477"/>
                    </a:lnTo>
                    <a:lnTo>
                      <a:pt x="408" y="560"/>
                    </a:lnTo>
                    <a:lnTo>
                      <a:pt x="470" y="641"/>
                    </a:lnTo>
                    <a:lnTo>
                      <a:pt x="535" y="725"/>
                    </a:lnTo>
                    <a:lnTo>
                      <a:pt x="598" y="809"/>
                    </a:lnTo>
                    <a:lnTo>
                      <a:pt x="663" y="890"/>
                    </a:lnTo>
                    <a:lnTo>
                      <a:pt x="725" y="974"/>
                    </a:lnTo>
                    <a:lnTo>
                      <a:pt x="788" y="1059"/>
                    </a:lnTo>
                    <a:lnTo>
                      <a:pt x="854" y="1143"/>
                    </a:lnTo>
                    <a:lnTo>
                      <a:pt x="916" y="1227"/>
                    </a:lnTo>
                    <a:lnTo>
                      <a:pt x="978" y="1309"/>
                    </a:lnTo>
                    <a:lnTo>
                      <a:pt x="1043" y="1392"/>
                    </a:lnTo>
                    <a:lnTo>
                      <a:pt x="1057" y="1404"/>
                    </a:lnTo>
                    <a:lnTo>
                      <a:pt x="1076" y="1409"/>
                    </a:lnTo>
                    <a:lnTo>
                      <a:pt x="1092" y="1406"/>
                    </a:lnTo>
                    <a:lnTo>
                      <a:pt x="1108" y="1398"/>
                    </a:lnTo>
                    <a:lnTo>
                      <a:pt x="1119" y="1385"/>
                    </a:lnTo>
                    <a:lnTo>
                      <a:pt x="1122" y="1366"/>
                    </a:lnTo>
                    <a:lnTo>
                      <a:pt x="1119" y="1350"/>
                    </a:lnTo>
                    <a:lnTo>
                      <a:pt x="1111" y="1332"/>
                    </a:lnTo>
                    <a:lnTo>
                      <a:pt x="1046" y="1251"/>
                    </a:lnTo>
                    <a:lnTo>
                      <a:pt x="983" y="1168"/>
                    </a:lnTo>
                    <a:lnTo>
                      <a:pt x="921" y="1083"/>
                    </a:lnTo>
                    <a:lnTo>
                      <a:pt x="856" y="1002"/>
                    </a:lnTo>
                    <a:lnTo>
                      <a:pt x="794" y="918"/>
                    </a:lnTo>
                    <a:lnTo>
                      <a:pt x="731" y="836"/>
                    </a:lnTo>
                    <a:lnTo>
                      <a:pt x="669" y="752"/>
                    </a:lnTo>
                    <a:lnTo>
                      <a:pt x="603" y="668"/>
                    </a:lnTo>
                    <a:lnTo>
                      <a:pt x="540" y="586"/>
                    </a:lnTo>
                    <a:lnTo>
                      <a:pt x="475" y="505"/>
                    </a:lnTo>
                    <a:lnTo>
                      <a:pt x="413" y="421"/>
                    </a:lnTo>
                    <a:lnTo>
                      <a:pt x="348" y="339"/>
                    </a:lnTo>
                    <a:lnTo>
                      <a:pt x="281" y="258"/>
                    </a:lnTo>
                    <a:lnTo>
                      <a:pt x="215" y="179"/>
                    </a:lnTo>
                    <a:lnTo>
                      <a:pt x="147" y="98"/>
                    </a:lnTo>
                    <a:lnTo>
                      <a:pt x="80" y="19"/>
                    </a:lnTo>
                    <a:lnTo>
                      <a:pt x="66" y="5"/>
                    </a:lnTo>
                    <a:lnTo>
                      <a:pt x="50" y="0"/>
                    </a:lnTo>
                    <a:lnTo>
                      <a:pt x="34" y="3"/>
                    </a:lnTo>
                    <a:lnTo>
                      <a:pt x="16" y="10"/>
                    </a:lnTo>
                    <a:lnTo>
                      <a:pt x="6" y="24"/>
                    </a:lnTo>
                    <a:lnTo>
                      <a:pt x="0" y="40"/>
                    </a:lnTo>
                    <a:lnTo>
                      <a:pt x="0" y="57"/>
                    </a:lnTo>
                    <a:lnTo>
                      <a:pt x="9" y="73"/>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1" name="Freeform 547">
                <a:extLst>
                  <a:ext uri="{FF2B5EF4-FFF2-40B4-BE49-F238E27FC236}">
                    <a16:creationId xmlns:a16="http://schemas.microsoft.com/office/drawing/2014/main" id="{F52F43FF-03FB-44B1-96FD-A87426DA67CE}"/>
                  </a:ext>
                </a:extLst>
              </p:cNvPr>
              <p:cNvSpPr>
                <a:spLocks/>
              </p:cNvSpPr>
              <p:nvPr/>
            </p:nvSpPr>
            <p:spPr bwMode="auto">
              <a:xfrm>
                <a:off x="4116" y="3847"/>
                <a:ext cx="189" cy="254"/>
              </a:xfrm>
              <a:custGeom>
                <a:avLst/>
                <a:gdLst>
                  <a:gd name="T0" fmla="*/ 0 w 755"/>
                  <a:gd name="T1" fmla="*/ 0 h 1016"/>
                  <a:gd name="T2" fmla="*/ 0 w 755"/>
                  <a:gd name="T3" fmla="*/ 0 h 1016"/>
                  <a:gd name="T4" fmla="*/ 0 w 755"/>
                  <a:gd name="T5" fmla="*/ 0 h 1016"/>
                  <a:gd name="T6" fmla="*/ 0 w 755"/>
                  <a:gd name="T7" fmla="*/ 0 h 1016"/>
                  <a:gd name="T8" fmla="*/ 0 w 755"/>
                  <a:gd name="T9" fmla="*/ 0 h 1016"/>
                  <a:gd name="T10" fmla="*/ 0 w 755"/>
                  <a:gd name="T11" fmla="*/ 0 h 1016"/>
                  <a:gd name="T12" fmla="*/ 0 w 755"/>
                  <a:gd name="T13" fmla="*/ 0 h 1016"/>
                  <a:gd name="T14" fmla="*/ 0 w 755"/>
                  <a:gd name="T15" fmla="*/ 0 h 1016"/>
                  <a:gd name="T16" fmla="*/ 0 w 755"/>
                  <a:gd name="T17" fmla="*/ 0 h 1016"/>
                  <a:gd name="T18" fmla="*/ 0 w 755"/>
                  <a:gd name="T19" fmla="*/ 0 h 1016"/>
                  <a:gd name="T20" fmla="*/ 0 w 755"/>
                  <a:gd name="T21" fmla="*/ 0 h 1016"/>
                  <a:gd name="T22" fmla="*/ 0 w 755"/>
                  <a:gd name="T23" fmla="*/ 0 h 1016"/>
                  <a:gd name="T24" fmla="*/ 0 w 755"/>
                  <a:gd name="T25" fmla="*/ 0 h 1016"/>
                  <a:gd name="T26" fmla="*/ 0 w 755"/>
                  <a:gd name="T27" fmla="*/ 0 h 1016"/>
                  <a:gd name="T28" fmla="*/ 0 w 755"/>
                  <a:gd name="T29" fmla="*/ 0 h 1016"/>
                  <a:gd name="T30" fmla="*/ 0 w 755"/>
                  <a:gd name="T31" fmla="*/ 0 h 1016"/>
                  <a:gd name="T32" fmla="*/ 0 w 755"/>
                  <a:gd name="T33" fmla="*/ 0 h 1016"/>
                  <a:gd name="T34" fmla="*/ 0 w 755"/>
                  <a:gd name="T35" fmla="*/ 0 h 1016"/>
                  <a:gd name="T36" fmla="*/ 0 w 755"/>
                  <a:gd name="T37" fmla="*/ 0 h 1016"/>
                  <a:gd name="T38" fmla="*/ 0 w 755"/>
                  <a:gd name="T39" fmla="*/ 0 h 1016"/>
                  <a:gd name="T40" fmla="*/ 0 w 755"/>
                  <a:gd name="T41" fmla="*/ 0 h 1016"/>
                  <a:gd name="T42" fmla="*/ 0 w 755"/>
                  <a:gd name="T43" fmla="*/ 0 h 1016"/>
                  <a:gd name="T44" fmla="*/ 0 w 755"/>
                  <a:gd name="T45" fmla="*/ 0 h 1016"/>
                  <a:gd name="T46" fmla="*/ 0 w 755"/>
                  <a:gd name="T47" fmla="*/ 0 h 1016"/>
                  <a:gd name="T48" fmla="*/ 0 w 755"/>
                  <a:gd name="T49" fmla="*/ 0 h 1016"/>
                  <a:gd name="T50" fmla="*/ 0 w 755"/>
                  <a:gd name="T51" fmla="*/ 0 h 1016"/>
                  <a:gd name="T52" fmla="*/ 0 w 755"/>
                  <a:gd name="T53" fmla="*/ 0 h 1016"/>
                  <a:gd name="T54" fmla="*/ 0 w 755"/>
                  <a:gd name="T55" fmla="*/ 0 h 1016"/>
                  <a:gd name="T56" fmla="*/ 0 w 755"/>
                  <a:gd name="T57" fmla="*/ 0 h 1016"/>
                  <a:gd name="T58" fmla="*/ 0 w 755"/>
                  <a:gd name="T59" fmla="*/ 0 h 1016"/>
                  <a:gd name="T60" fmla="*/ 0 w 755"/>
                  <a:gd name="T61" fmla="*/ 0 h 1016"/>
                  <a:gd name="T62" fmla="*/ 0 w 755"/>
                  <a:gd name="T63" fmla="*/ 0 h 1016"/>
                  <a:gd name="T64" fmla="*/ 0 w 755"/>
                  <a:gd name="T65" fmla="*/ 0 h 1016"/>
                  <a:gd name="T66" fmla="*/ 0 w 755"/>
                  <a:gd name="T67" fmla="*/ 0 h 1016"/>
                  <a:gd name="T68" fmla="*/ 0 w 755"/>
                  <a:gd name="T69" fmla="*/ 0 h 1016"/>
                  <a:gd name="T70" fmla="*/ 0 w 755"/>
                  <a:gd name="T71" fmla="*/ 0 h 1016"/>
                  <a:gd name="T72" fmla="*/ 0 w 755"/>
                  <a:gd name="T73" fmla="*/ 0 h 1016"/>
                  <a:gd name="T74" fmla="*/ 0 w 755"/>
                  <a:gd name="T75" fmla="*/ 0 h 1016"/>
                  <a:gd name="T76" fmla="*/ 0 w 755"/>
                  <a:gd name="T77" fmla="*/ 0 h 1016"/>
                  <a:gd name="T78" fmla="*/ 0 w 755"/>
                  <a:gd name="T79" fmla="*/ 0 h 1016"/>
                  <a:gd name="T80" fmla="*/ 0 w 755"/>
                  <a:gd name="T81" fmla="*/ 0 h 1016"/>
                  <a:gd name="T82" fmla="*/ 0 w 755"/>
                  <a:gd name="T83" fmla="*/ 0 h 1016"/>
                  <a:gd name="T84" fmla="*/ 0 w 755"/>
                  <a:gd name="T85" fmla="*/ 0 h 1016"/>
                  <a:gd name="T86" fmla="*/ 0 w 755"/>
                  <a:gd name="T87" fmla="*/ 0 h 1016"/>
                  <a:gd name="T88" fmla="*/ 0 w 755"/>
                  <a:gd name="T89" fmla="*/ 0 h 1016"/>
                  <a:gd name="T90" fmla="*/ 0 w 755"/>
                  <a:gd name="T91" fmla="*/ 0 h 1016"/>
                  <a:gd name="T92" fmla="*/ 0 w 755"/>
                  <a:gd name="T93" fmla="*/ 0 h 1016"/>
                  <a:gd name="T94" fmla="*/ 0 w 755"/>
                  <a:gd name="T95" fmla="*/ 0 h 1016"/>
                  <a:gd name="T96" fmla="*/ 0 w 755"/>
                  <a:gd name="T97" fmla="*/ 0 h 10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5" h="1016">
                    <a:moveTo>
                      <a:pt x="5" y="65"/>
                    </a:moveTo>
                    <a:lnTo>
                      <a:pt x="47" y="124"/>
                    </a:lnTo>
                    <a:lnTo>
                      <a:pt x="84" y="184"/>
                    </a:lnTo>
                    <a:lnTo>
                      <a:pt x="125" y="244"/>
                    </a:lnTo>
                    <a:lnTo>
                      <a:pt x="165" y="304"/>
                    </a:lnTo>
                    <a:lnTo>
                      <a:pt x="206" y="363"/>
                    </a:lnTo>
                    <a:lnTo>
                      <a:pt x="248" y="423"/>
                    </a:lnTo>
                    <a:lnTo>
                      <a:pt x="288" y="480"/>
                    </a:lnTo>
                    <a:lnTo>
                      <a:pt x="331" y="540"/>
                    </a:lnTo>
                    <a:lnTo>
                      <a:pt x="372" y="600"/>
                    </a:lnTo>
                    <a:lnTo>
                      <a:pt x="416" y="656"/>
                    </a:lnTo>
                    <a:lnTo>
                      <a:pt x="456" y="714"/>
                    </a:lnTo>
                    <a:lnTo>
                      <a:pt x="500" y="771"/>
                    </a:lnTo>
                    <a:lnTo>
                      <a:pt x="543" y="831"/>
                    </a:lnTo>
                    <a:lnTo>
                      <a:pt x="587" y="885"/>
                    </a:lnTo>
                    <a:lnTo>
                      <a:pt x="633" y="942"/>
                    </a:lnTo>
                    <a:lnTo>
                      <a:pt x="676" y="998"/>
                    </a:lnTo>
                    <a:lnTo>
                      <a:pt x="689" y="1009"/>
                    </a:lnTo>
                    <a:lnTo>
                      <a:pt x="709" y="1016"/>
                    </a:lnTo>
                    <a:lnTo>
                      <a:pt x="726" y="1012"/>
                    </a:lnTo>
                    <a:lnTo>
                      <a:pt x="742" y="1004"/>
                    </a:lnTo>
                    <a:lnTo>
                      <a:pt x="752" y="991"/>
                    </a:lnTo>
                    <a:lnTo>
                      <a:pt x="755" y="972"/>
                    </a:lnTo>
                    <a:lnTo>
                      <a:pt x="752" y="956"/>
                    </a:lnTo>
                    <a:lnTo>
                      <a:pt x="744" y="939"/>
                    </a:lnTo>
                    <a:lnTo>
                      <a:pt x="701" y="885"/>
                    </a:lnTo>
                    <a:lnTo>
                      <a:pt x="657" y="827"/>
                    </a:lnTo>
                    <a:lnTo>
                      <a:pt x="613" y="771"/>
                    </a:lnTo>
                    <a:lnTo>
                      <a:pt x="571" y="714"/>
                    </a:lnTo>
                    <a:lnTo>
                      <a:pt x="527" y="656"/>
                    </a:lnTo>
                    <a:lnTo>
                      <a:pt x="486" y="600"/>
                    </a:lnTo>
                    <a:lnTo>
                      <a:pt x="442" y="543"/>
                    </a:lnTo>
                    <a:lnTo>
                      <a:pt x="402" y="485"/>
                    </a:lnTo>
                    <a:lnTo>
                      <a:pt x="361" y="429"/>
                    </a:lnTo>
                    <a:lnTo>
                      <a:pt x="320" y="369"/>
                    </a:lnTo>
                    <a:lnTo>
                      <a:pt x="280" y="312"/>
                    </a:lnTo>
                    <a:lnTo>
                      <a:pt x="239" y="254"/>
                    </a:lnTo>
                    <a:lnTo>
                      <a:pt x="201" y="195"/>
                    </a:lnTo>
                    <a:lnTo>
                      <a:pt x="160" y="136"/>
                    </a:lnTo>
                    <a:lnTo>
                      <a:pt x="119" y="78"/>
                    </a:lnTo>
                    <a:lnTo>
                      <a:pt x="82" y="18"/>
                    </a:lnTo>
                    <a:lnTo>
                      <a:pt x="68" y="5"/>
                    </a:lnTo>
                    <a:lnTo>
                      <a:pt x="54" y="0"/>
                    </a:lnTo>
                    <a:lnTo>
                      <a:pt x="35" y="0"/>
                    </a:lnTo>
                    <a:lnTo>
                      <a:pt x="19" y="5"/>
                    </a:lnTo>
                    <a:lnTo>
                      <a:pt x="5" y="18"/>
                    </a:lnTo>
                    <a:lnTo>
                      <a:pt x="0" y="32"/>
                    </a:lnTo>
                    <a:lnTo>
                      <a:pt x="0" y="48"/>
                    </a:lnTo>
                    <a:lnTo>
                      <a:pt x="5" y="65"/>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2" name="Freeform 548">
                <a:extLst>
                  <a:ext uri="{FF2B5EF4-FFF2-40B4-BE49-F238E27FC236}">
                    <a16:creationId xmlns:a16="http://schemas.microsoft.com/office/drawing/2014/main" id="{7F126E5E-566E-451D-BD35-553FAB86360F}"/>
                  </a:ext>
                </a:extLst>
              </p:cNvPr>
              <p:cNvSpPr>
                <a:spLocks/>
              </p:cNvSpPr>
              <p:nvPr/>
            </p:nvSpPr>
            <p:spPr bwMode="auto">
              <a:xfrm>
                <a:off x="3907" y="3135"/>
                <a:ext cx="689" cy="862"/>
              </a:xfrm>
              <a:custGeom>
                <a:avLst/>
                <a:gdLst>
                  <a:gd name="T0" fmla="*/ 1 w 2756"/>
                  <a:gd name="T1" fmla="*/ 1 h 3451"/>
                  <a:gd name="T2" fmla="*/ 1 w 2756"/>
                  <a:gd name="T3" fmla="*/ 1 h 3451"/>
                  <a:gd name="T4" fmla="*/ 1 w 2756"/>
                  <a:gd name="T5" fmla="*/ 1 h 3451"/>
                  <a:gd name="T6" fmla="*/ 1 w 2756"/>
                  <a:gd name="T7" fmla="*/ 1 h 3451"/>
                  <a:gd name="T8" fmla="*/ 1 w 2756"/>
                  <a:gd name="T9" fmla="*/ 1 h 3451"/>
                  <a:gd name="T10" fmla="*/ 1 w 2756"/>
                  <a:gd name="T11" fmla="*/ 1 h 3451"/>
                  <a:gd name="T12" fmla="*/ 1 w 2756"/>
                  <a:gd name="T13" fmla="*/ 1 h 3451"/>
                  <a:gd name="T14" fmla="*/ 1 w 2756"/>
                  <a:gd name="T15" fmla="*/ 1 h 3451"/>
                  <a:gd name="T16" fmla="*/ 1 w 2756"/>
                  <a:gd name="T17" fmla="*/ 0 h 3451"/>
                  <a:gd name="T18" fmla="*/ 1 w 2756"/>
                  <a:gd name="T19" fmla="*/ 0 h 3451"/>
                  <a:gd name="T20" fmla="*/ 1 w 2756"/>
                  <a:gd name="T21" fmla="*/ 0 h 3451"/>
                  <a:gd name="T22" fmla="*/ 1 w 2756"/>
                  <a:gd name="T23" fmla="*/ 0 h 3451"/>
                  <a:gd name="T24" fmla="*/ 1 w 2756"/>
                  <a:gd name="T25" fmla="*/ 0 h 3451"/>
                  <a:gd name="T26" fmla="*/ 1 w 2756"/>
                  <a:gd name="T27" fmla="*/ 0 h 3451"/>
                  <a:gd name="T28" fmla="*/ 1 w 2756"/>
                  <a:gd name="T29" fmla="*/ 0 h 3451"/>
                  <a:gd name="T30" fmla="*/ 1 w 2756"/>
                  <a:gd name="T31" fmla="*/ 0 h 3451"/>
                  <a:gd name="T32" fmla="*/ 1 w 2756"/>
                  <a:gd name="T33" fmla="*/ 0 h 3451"/>
                  <a:gd name="T34" fmla="*/ 1 w 2756"/>
                  <a:gd name="T35" fmla="*/ 0 h 3451"/>
                  <a:gd name="T36" fmla="*/ 0 w 2756"/>
                  <a:gd name="T37" fmla="*/ 0 h 3451"/>
                  <a:gd name="T38" fmla="*/ 0 w 2756"/>
                  <a:gd name="T39" fmla="*/ 0 h 3451"/>
                  <a:gd name="T40" fmla="*/ 0 w 2756"/>
                  <a:gd name="T41" fmla="*/ 0 h 3451"/>
                  <a:gd name="T42" fmla="*/ 0 w 2756"/>
                  <a:gd name="T43" fmla="*/ 0 h 3451"/>
                  <a:gd name="T44" fmla="*/ 0 w 2756"/>
                  <a:gd name="T45" fmla="*/ 0 h 3451"/>
                  <a:gd name="T46" fmla="*/ 0 w 2756"/>
                  <a:gd name="T47" fmla="*/ 0 h 3451"/>
                  <a:gd name="T48" fmla="*/ 0 w 2756"/>
                  <a:gd name="T49" fmla="*/ 0 h 3451"/>
                  <a:gd name="T50" fmla="*/ 0 w 2756"/>
                  <a:gd name="T51" fmla="*/ 0 h 3451"/>
                  <a:gd name="T52" fmla="*/ 0 w 2756"/>
                  <a:gd name="T53" fmla="*/ 0 h 3451"/>
                  <a:gd name="T54" fmla="*/ 0 w 2756"/>
                  <a:gd name="T55" fmla="*/ 0 h 3451"/>
                  <a:gd name="T56" fmla="*/ 0 w 2756"/>
                  <a:gd name="T57" fmla="*/ 0 h 3451"/>
                  <a:gd name="T58" fmla="*/ 0 w 2756"/>
                  <a:gd name="T59" fmla="*/ 0 h 3451"/>
                  <a:gd name="T60" fmla="*/ 0 w 2756"/>
                  <a:gd name="T61" fmla="*/ 0 h 3451"/>
                  <a:gd name="T62" fmla="*/ 0 w 2756"/>
                  <a:gd name="T63" fmla="*/ 0 h 3451"/>
                  <a:gd name="T64" fmla="*/ 0 w 2756"/>
                  <a:gd name="T65" fmla="*/ 0 h 3451"/>
                  <a:gd name="T66" fmla="*/ 0 w 2756"/>
                  <a:gd name="T67" fmla="*/ 0 h 3451"/>
                  <a:gd name="T68" fmla="*/ 0 w 2756"/>
                  <a:gd name="T69" fmla="*/ 0 h 3451"/>
                  <a:gd name="T70" fmla="*/ 0 w 2756"/>
                  <a:gd name="T71" fmla="*/ 0 h 3451"/>
                  <a:gd name="T72" fmla="*/ 0 w 2756"/>
                  <a:gd name="T73" fmla="*/ 0 h 3451"/>
                  <a:gd name="T74" fmla="*/ 0 w 2756"/>
                  <a:gd name="T75" fmla="*/ 0 h 3451"/>
                  <a:gd name="T76" fmla="*/ 0 w 2756"/>
                  <a:gd name="T77" fmla="*/ 0 h 3451"/>
                  <a:gd name="T78" fmla="*/ 0 w 2756"/>
                  <a:gd name="T79" fmla="*/ 0 h 3451"/>
                  <a:gd name="T80" fmla="*/ 1 w 2756"/>
                  <a:gd name="T81" fmla="*/ 1 h 3451"/>
                  <a:gd name="T82" fmla="*/ 1 w 2756"/>
                  <a:gd name="T83" fmla="*/ 1 h 3451"/>
                  <a:gd name="T84" fmla="*/ 1 w 2756"/>
                  <a:gd name="T85" fmla="*/ 1 h 3451"/>
                  <a:gd name="T86" fmla="*/ 1 w 2756"/>
                  <a:gd name="T87" fmla="*/ 1 h 3451"/>
                  <a:gd name="T88" fmla="*/ 1 w 2756"/>
                  <a:gd name="T89" fmla="*/ 1 h 3451"/>
                  <a:gd name="T90" fmla="*/ 1 w 2756"/>
                  <a:gd name="T91" fmla="*/ 1 h 3451"/>
                  <a:gd name="T92" fmla="*/ 1 w 2756"/>
                  <a:gd name="T93" fmla="*/ 1 h 3451"/>
                  <a:gd name="T94" fmla="*/ 1 w 2756"/>
                  <a:gd name="T95" fmla="*/ 1 h 3451"/>
                  <a:gd name="T96" fmla="*/ 1 w 2756"/>
                  <a:gd name="T97" fmla="*/ 1 h 3451"/>
                  <a:gd name="T98" fmla="*/ 1 w 2756"/>
                  <a:gd name="T99" fmla="*/ 1 h 3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56" h="3451">
                    <a:moveTo>
                      <a:pt x="2742" y="3451"/>
                    </a:moveTo>
                    <a:lnTo>
                      <a:pt x="2696" y="3449"/>
                    </a:lnTo>
                    <a:lnTo>
                      <a:pt x="2612" y="3343"/>
                    </a:lnTo>
                    <a:lnTo>
                      <a:pt x="2528" y="3237"/>
                    </a:lnTo>
                    <a:lnTo>
                      <a:pt x="2446" y="3128"/>
                    </a:lnTo>
                    <a:lnTo>
                      <a:pt x="2363" y="3022"/>
                    </a:lnTo>
                    <a:lnTo>
                      <a:pt x="2281" y="2916"/>
                    </a:lnTo>
                    <a:lnTo>
                      <a:pt x="2197" y="2807"/>
                    </a:lnTo>
                    <a:lnTo>
                      <a:pt x="2116" y="2702"/>
                    </a:lnTo>
                    <a:lnTo>
                      <a:pt x="2033" y="2594"/>
                    </a:lnTo>
                    <a:lnTo>
                      <a:pt x="1950" y="2488"/>
                    </a:lnTo>
                    <a:lnTo>
                      <a:pt x="1869" y="2379"/>
                    </a:lnTo>
                    <a:lnTo>
                      <a:pt x="1786" y="2273"/>
                    </a:lnTo>
                    <a:lnTo>
                      <a:pt x="1705" y="2164"/>
                    </a:lnTo>
                    <a:lnTo>
                      <a:pt x="1620" y="2058"/>
                    </a:lnTo>
                    <a:lnTo>
                      <a:pt x="1539" y="1950"/>
                    </a:lnTo>
                    <a:lnTo>
                      <a:pt x="1458" y="1844"/>
                    </a:lnTo>
                    <a:lnTo>
                      <a:pt x="1373" y="1735"/>
                    </a:lnTo>
                    <a:lnTo>
                      <a:pt x="1292" y="1629"/>
                    </a:lnTo>
                    <a:lnTo>
                      <a:pt x="1208" y="1524"/>
                    </a:lnTo>
                    <a:lnTo>
                      <a:pt x="1124" y="1418"/>
                    </a:lnTo>
                    <a:lnTo>
                      <a:pt x="1042" y="1309"/>
                    </a:lnTo>
                    <a:lnTo>
                      <a:pt x="959" y="1203"/>
                    </a:lnTo>
                    <a:lnTo>
                      <a:pt x="874" y="1097"/>
                    </a:lnTo>
                    <a:lnTo>
                      <a:pt x="788" y="991"/>
                    </a:lnTo>
                    <a:lnTo>
                      <a:pt x="703" y="889"/>
                    </a:lnTo>
                    <a:lnTo>
                      <a:pt x="616" y="783"/>
                    </a:lnTo>
                    <a:lnTo>
                      <a:pt x="532" y="676"/>
                    </a:lnTo>
                    <a:lnTo>
                      <a:pt x="445" y="573"/>
                    </a:lnTo>
                    <a:lnTo>
                      <a:pt x="356" y="470"/>
                    </a:lnTo>
                    <a:lnTo>
                      <a:pt x="269" y="367"/>
                    </a:lnTo>
                    <a:lnTo>
                      <a:pt x="179" y="263"/>
                    </a:lnTo>
                    <a:lnTo>
                      <a:pt x="89" y="161"/>
                    </a:lnTo>
                    <a:lnTo>
                      <a:pt x="0" y="57"/>
                    </a:lnTo>
                    <a:lnTo>
                      <a:pt x="0" y="41"/>
                    </a:lnTo>
                    <a:lnTo>
                      <a:pt x="0" y="25"/>
                    </a:lnTo>
                    <a:lnTo>
                      <a:pt x="3" y="11"/>
                    </a:lnTo>
                    <a:lnTo>
                      <a:pt x="13" y="0"/>
                    </a:lnTo>
                    <a:lnTo>
                      <a:pt x="59" y="11"/>
                    </a:lnTo>
                    <a:lnTo>
                      <a:pt x="853" y="948"/>
                    </a:lnTo>
                    <a:lnTo>
                      <a:pt x="2357" y="2911"/>
                    </a:lnTo>
                    <a:lnTo>
                      <a:pt x="2403" y="2978"/>
                    </a:lnTo>
                    <a:lnTo>
                      <a:pt x="2452" y="3044"/>
                    </a:lnTo>
                    <a:lnTo>
                      <a:pt x="2504" y="3109"/>
                    </a:lnTo>
                    <a:lnTo>
                      <a:pt x="2558" y="3172"/>
                    </a:lnTo>
                    <a:lnTo>
                      <a:pt x="2610" y="3237"/>
                    </a:lnTo>
                    <a:lnTo>
                      <a:pt x="2661" y="3302"/>
                    </a:lnTo>
                    <a:lnTo>
                      <a:pt x="2710" y="3367"/>
                    </a:lnTo>
                    <a:lnTo>
                      <a:pt x="2756" y="3435"/>
                    </a:lnTo>
                    <a:lnTo>
                      <a:pt x="2742" y="345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3" name="Freeform 549">
                <a:extLst>
                  <a:ext uri="{FF2B5EF4-FFF2-40B4-BE49-F238E27FC236}">
                    <a16:creationId xmlns:a16="http://schemas.microsoft.com/office/drawing/2014/main" id="{F3EEB130-4CE7-4C31-916A-D318439968B3}"/>
                  </a:ext>
                </a:extLst>
              </p:cNvPr>
              <p:cNvSpPr>
                <a:spLocks/>
              </p:cNvSpPr>
              <p:nvPr/>
            </p:nvSpPr>
            <p:spPr bwMode="auto">
              <a:xfrm>
                <a:off x="3481" y="3125"/>
                <a:ext cx="1114" cy="1023"/>
              </a:xfrm>
              <a:custGeom>
                <a:avLst/>
                <a:gdLst>
                  <a:gd name="T0" fmla="*/ 1 w 4456"/>
                  <a:gd name="T1" fmla="*/ 1 h 4092"/>
                  <a:gd name="T2" fmla="*/ 1 w 4456"/>
                  <a:gd name="T3" fmla="*/ 1 h 4092"/>
                  <a:gd name="T4" fmla="*/ 1 w 4456"/>
                  <a:gd name="T5" fmla="*/ 1 h 4092"/>
                  <a:gd name="T6" fmla="*/ 1 w 4456"/>
                  <a:gd name="T7" fmla="*/ 1 h 4092"/>
                  <a:gd name="T8" fmla="*/ 1 w 4456"/>
                  <a:gd name="T9" fmla="*/ 1 h 4092"/>
                  <a:gd name="T10" fmla="*/ 1 w 4456"/>
                  <a:gd name="T11" fmla="*/ 1 h 4092"/>
                  <a:gd name="T12" fmla="*/ 1 w 4456"/>
                  <a:gd name="T13" fmla="*/ 1 h 4092"/>
                  <a:gd name="T14" fmla="*/ 1 w 4456"/>
                  <a:gd name="T15" fmla="*/ 1 h 4092"/>
                  <a:gd name="T16" fmla="*/ 1 w 4456"/>
                  <a:gd name="T17" fmla="*/ 1 h 4092"/>
                  <a:gd name="T18" fmla="*/ 1 w 4456"/>
                  <a:gd name="T19" fmla="*/ 1 h 4092"/>
                  <a:gd name="T20" fmla="*/ 1 w 4456"/>
                  <a:gd name="T21" fmla="*/ 1 h 4092"/>
                  <a:gd name="T22" fmla="*/ 1 w 4456"/>
                  <a:gd name="T23" fmla="*/ 1 h 4092"/>
                  <a:gd name="T24" fmla="*/ 1 w 4456"/>
                  <a:gd name="T25" fmla="*/ 1 h 4092"/>
                  <a:gd name="T26" fmla="*/ 1 w 4456"/>
                  <a:gd name="T27" fmla="*/ 1 h 4092"/>
                  <a:gd name="T28" fmla="*/ 1 w 4456"/>
                  <a:gd name="T29" fmla="*/ 1 h 4092"/>
                  <a:gd name="T30" fmla="*/ 1 w 4456"/>
                  <a:gd name="T31" fmla="*/ 1 h 4092"/>
                  <a:gd name="T32" fmla="*/ 1 w 4456"/>
                  <a:gd name="T33" fmla="*/ 1 h 4092"/>
                  <a:gd name="T34" fmla="*/ 1 w 4456"/>
                  <a:gd name="T35" fmla="*/ 1 h 4092"/>
                  <a:gd name="T36" fmla="*/ 1 w 4456"/>
                  <a:gd name="T37" fmla="*/ 1 h 4092"/>
                  <a:gd name="T38" fmla="*/ 1 w 4456"/>
                  <a:gd name="T39" fmla="*/ 1 h 4092"/>
                  <a:gd name="T40" fmla="*/ 1 w 4456"/>
                  <a:gd name="T41" fmla="*/ 1 h 4092"/>
                  <a:gd name="T42" fmla="*/ 1 w 4456"/>
                  <a:gd name="T43" fmla="*/ 1 h 4092"/>
                  <a:gd name="T44" fmla="*/ 1 w 4456"/>
                  <a:gd name="T45" fmla="*/ 1 h 4092"/>
                  <a:gd name="T46" fmla="*/ 1 w 4456"/>
                  <a:gd name="T47" fmla="*/ 1 h 4092"/>
                  <a:gd name="T48" fmla="*/ 0 w 4456"/>
                  <a:gd name="T49" fmla="*/ 1 h 4092"/>
                  <a:gd name="T50" fmla="*/ 0 w 4456"/>
                  <a:gd name="T51" fmla="*/ 1 h 4092"/>
                  <a:gd name="T52" fmla="*/ 0 w 4456"/>
                  <a:gd name="T53" fmla="*/ 0 h 4092"/>
                  <a:gd name="T54" fmla="*/ 0 w 4456"/>
                  <a:gd name="T55" fmla="*/ 0 h 4092"/>
                  <a:gd name="T56" fmla="*/ 0 w 4456"/>
                  <a:gd name="T57" fmla="*/ 0 h 4092"/>
                  <a:gd name="T58" fmla="*/ 0 w 4456"/>
                  <a:gd name="T59" fmla="*/ 0 h 4092"/>
                  <a:gd name="T60" fmla="*/ 0 w 4456"/>
                  <a:gd name="T61" fmla="*/ 0 h 4092"/>
                  <a:gd name="T62" fmla="*/ 0 w 4456"/>
                  <a:gd name="T63" fmla="*/ 0 h 4092"/>
                  <a:gd name="T64" fmla="*/ 0 w 4456"/>
                  <a:gd name="T65" fmla="*/ 0 h 4092"/>
                  <a:gd name="T66" fmla="*/ 0 w 4456"/>
                  <a:gd name="T67" fmla="*/ 0 h 4092"/>
                  <a:gd name="T68" fmla="*/ 0 w 4456"/>
                  <a:gd name="T69" fmla="*/ 0 h 4092"/>
                  <a:gd name="T70" fmla="*/ 0 w 4456"/>
                  <a:gd name="T71" fmla="*/ 0 h 4092"/>
                  <a:gd name="T72" fmla="*/ 0 w 4456"/>
                  <a:gd name="T73" fmla="*/ 0 h 4092"/>
                  <a:gd name="T74" fmla="*/ 0 w 4456"/>
                  <a:gd name="T75" fmla="*/ 0 h 4092"/>
                  <a:gd name="T76" fmla="*/ 0 w 4456"/>
                  <a:gd name="T77" fmla="*/ 0 h 4092"/>
                  <a:gd name="T78" fmla="*/ 0 w 4456"/>
                  <a:gd name="T79" fmla="*/ 1 h 4092"/>
                  <a:gd name="T80" fmla="*/ 1 w 4456"/>
                  <a:gd name="T81" fmla="*/ 1 h 4092"/>
                  <a:gd name="T82" fmla="*/ 1 w 4456"/>
                  <a:gd name="T83" fmla="*/ 1 h 4092"/>
                  <a:gd name="T84" fmla="*/ 1 w 4456"/>
                  <a:gd name="T85" fmla="*/ 1 h 4092"/>
                  <a:gd name="T86" fmla="*/ 1 w 4456"/>
                  <a:gd name="T87" fmla="*/ 1 h 4092"/>
                  <a:gd name="T88" fmla="*/ 1 w 4456"/>
                  <a:gd name="T89" fmla="*/ 1 h 4092"/>
                  <a:gd name="T90" fmla="*/ 1 w 4456"/>
                  <a:gd name="T91" fmla="*/ 1 h 4092"/>
                  <a:gd name="T92" fmla="*/ 1 w 4456"/>
                  <a:gd name="T93" fmla="*/ 1 h 4092"/>
                  <a:gd name="T94" fmla="*/ 1 w 4456"/>
                  <a:gd name="T95" fmla="*/ 1 h 4092"/>
                  <a:gd name="T96" fmla="*/ 1 w 4456"/>
                  <a:gd name="T97" fmla="*/ 1 h 4092"/>
                  <a:gd name="T98" fmla="*/ 1 w 4456"/>
                  <a:gd name="T99" fmla="*/ 1 h 4092"/>
                  <a:gd name="T100" fmla="*/ 1 w 4456"/>
                  <a:gd name="T101" fmla="*/ 1 h 4092"/>
                  <a:gd name="T102" fmla="*/ 1 w 4456"/>
                  <a:gd name="T103" fmla="*/ 1 h 4092"/>
                  <a:gd name="T104" fmla="*/ 1 w 4456"/>
                  <a:gd name="T105" fmla="*/ 1 h 4092"/>
                  <a:gd name="T106" fmla="*/ 1 w 4456"/>
                  <a:gd name="T107" fmla="*/ 1 h 4092"/>
                  <a:gd name="T108" fmla="*/ 1 w 4456"/>
                  <a:gd name="T109" fmla="*/ 1 h 4092"/>
                  <a:gd name="T110" fmla="*/ 1 w 4456"/>
                  <a:gd name="T111" fmla="*/ 1 h 4092"/>
                  <a:gd name="T112" fmla="*/ 1 w 4456"/>
                  <a:gd name="T113" fmla="*/ 1 h 4092"/>
                  <a:gd name="T114" fmla="*/ 1 w 4456"/>
                  <a:gd name="T115" fmla="*/ 1 h 4092"/>
                  <a:gd name="T116" fmla="*/ 1 w 4456"/>
                  <a:gd name="T117" fmla="*/ 1 h 40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56" h="4092">
                    <a:moveTo>
                      <a:pt x="3343" y="4035"/>
                    </a:moveTo>
                    <a:lnTo>
                      <a:pt x="3316" y="4060"/>
                    </a:lnTo>
                    <a:lnTo>
                      <a:pt x="3288" y="4074"/>
                    </a:lnTo>
                    <a:lnTo>
                      <a:pt x="3256" y="4079"/>
                    </a:lnTo>
                    <a:lnTo>
                      <a:pt x="3223" y="4079"/>
                    </a:lnTo>
                    <a:lnTo>
                      <a:pt x="3188" y="4079"/>
                    </a:lnTo>
                    <a:lnTo>
                      <a:pt x="3152" y="4079"/>
                    </a:lnTo>
                    <a:lnTo>
                      <a:pt x="3117" y="4081"/>
                    </a:lnTo>
                    <a:lnTo>
                      <a:pt x="3082" y="4092"/>
                    </a:lnTo>
                    <a:lnTo>
                      <a:pt x="3036" y="4092"/>
                    </a:lnTo>
                    <a:lnTo>
                      <a:pt x="3039" y="4062"/>
                    </a:lnTo>
                    <a:lnTo>
                      <a:pt x="3050" y="4044"/>
                    </a:lnTo>
                    <a:lnTo>
                      <a:pt x="3071" y="4032"/>
                    </a:lnTo>
                    <a:lnTo>
                      <a:pt x="3096" y="4024"/>
                    </a:lnTo>
                    <a:lnTo>
                      <a:pt x="3122" y="4021"/>
                    </a:lnTo>
                    <a:lnTo>
                      <a:pt x="3150" y="4016"/>
                    </a:lnTo>
                    <a:lnTo>
                      <a:pt x="3177" y="4008"/>
                    </a:lnTo>
                    <a:lnTo>
                      <a:pt x="3196" y="3991"/>
                    </a:lnTo>
                    <a:lnTo>
                      <a:pt x="3172" y="3954"/>
                    </a:lnTo>
                    <a:lnTo>
                      <a:pt x="3142" y="3913"/>
                    </a:lnTo>
                    <a:lnTo>
                      <a:pt x="3112" y="3875"/>
                    </a:lnTo>
                    <a:lnTo>
                      <a:pt x="3082" y="3837"/>
                    </a:lnTo>
                    <a:lnTo>
                      <a:pt x="3050" y="3799"/>
                    </a:lnTo>
                    <a:lnTo>
                      <a:pt x="3017" y="3760"/>
                    </a:lnTo>
                    <a:lnTo>
                      <a:pt x="2985" y="3723"/>
                    </a:lnTo>
                    <a:lnTo>
                      <a:pt x="2955" y="3684"/>
                    </a:lnTo>
                    <a:lnTo>
                      <a:pt x="2939" y="3718"/>
                    </a:lnTo>
                    <a:lnTo>
                      <a:pt x="2909" y="3734"/>
                    </a:lnTo>
                    <a:lnTo>
                      <a:pt x="2870" y="3742"/>
                    </a:lnTo>
                    <a:lnTo>
                      <a:pt x="2833" y="3748"/>
                    </a:lnTo>
                    <a:lnTo>
                      <a:pt x="2803" y="3753"/>
                    </a:lnTo>
                    <a:lnTo>
                      <a:pt x="2789" y="3764"/>
                    </a:lnTo>
                    <a:lnTo>
                      <a:pt x="2797" y="3788"/>
                    </a:lnTo>
                    <a:lnTo>
                      <a:pt x="2838" y="3832"/>
                    </a:lnTo>
                    <a:lnTo>
                      <a:pt x="2849" y="3853"/>
                    </a:lnTo>
                    <a:lnTo>
                      <a:pt x="2865" y="3864"/>
                    </a:lnTo>
                    <a:lnTo>
                      <a:pt x="2884" y="3873"/>
                    </a:lnTo>
                    <a:lnTo>
                      <a:pt x="2903" y="3873"/>
                    </a:lnTo>
                    <a:lnTo>
                      <a:pt x="2925" y="3873"/>
                    </a:lnTo>
                    <a:lnTo>
                      <a:pt x="2946" y="3875"/>
                    </a:lnTo>
                    <a:lnTo>
                      <a:pt x="2965" y="3878"/>
                    </a:lnTo>
                    <a:lnTo>
                      <a:pt x="2981" y="3889"/>
                    </a:lnTo>
                    <a:lnTo>
                      <a:pt x="2960" y="3908"/>
                    </a:lnTo>
                    <a:lnTo>
                      <a:pt x="2944" y="3931"/>
                    </a:lnTo>
                    <a:lnTo>
                      <a:pt x="2935" y="3959"/>
                    </a:lnTo>
                    <a:lnTo>
                      <a:pt x="2935" y="3989"/>
                    </a:lnTo>
                    <a:lnTo>
                      <a:pt x="2903" y="3997"/>
                    </a:lnTo>
                    <a:lnTo>
                      <a:pt x="2875" y="3991"/>
                    </a:lnTo>
                    <a:lnTo>
                      <a:pt x="2854" y="3981"/>
                    </a:lnTo>
                    <a:lnTo>
                      <a:pt x="2838" y="3961"/>
                    </a:lnTo>
                    <a:lnTo>
                      <a:pt x="2822" y="3943"/>
                    </a:lnTo>
                    <a:lnTo>
                      <a:pt x="2803" y="3926"/>
                    </a:lnTo>
                    <a:lnTo>
                      <a:pt x="2778" y="3915"/>
                    </a:lnTo>
                    <a:lnTo>
                      <a:pt x="2748" y="3915"/>
                    </a:lnTo>
                    <a:lnTo>
                      <a:pt x="2778" y="3885"/>
                    </a:lnTo>
                    <a:lnTo>
                      <a:pt x="2745" y="3845"/>
                    </a:lnTo>
                    <a:lnTo>
                      <a:pt x="2718" y="3802"/>
                    </a:lnTo>
                    <a:lnTo>
                      <a:pt x="2688" y="3758"/>
                    </a:lnTo>
                    <a:lnTo>
                      <a:pt x="2658" y="3712"/>
                    </a:lnTo>
                    <a:lnTo>
                      <a:pt x="2628" y="3672"/>
                    </a:lnTo>
                    <a:lnTo>
                      <a:pt x="2593" y="3636"/>
                    </a:lnTo>
                    <a:lnTo>
                      <a:pt x="2553" y="3603"/>
                    </a:lnTo>
                    <a:lnTo>
                      <a:pt x="2509" y="3582"/>
                    </a:lnTo>
                    <a:lnTo>
                      <a:pt x="2523" y="3552"/>
                    </a:lnTo>
                    <a:lnTo>
                      <a:pt x="2526" y="3522"/>
                    </a:lnTo>
                    <a:lnTo>
                      <a:pt x="2515" y="3497"/>
                    </a:lnTo>
                    <a:lnTo>
                      <a:pt x="2498" y="3471"/>
                    </a:lnTo>
                    <a:lnTo>
                      <a:pt x="2477" y="3448"/>
                    </a:lnTo>
                    <a:lnTo>
                      <a:pt x="2452" y="3424"/>
                    </a:lnTo>
                    <a:lnTo>
                      <a:pt x="2431" y="3402"/>
                    </a:lnTo>
                    <a:lnTo>
                      <a:pt x="2411" y="3378"/>
                    </a:lnTo>
                    <a:lnTo>
                      <a:pt x="2403" y="3383"/>
                    </a:lnTo>
                    <a:lnTo>
                      <a:pt x="2392" y="3386"/>
                    </a:lnTo>
                    <a:lnTo>
                      <a:pt x="2381" y="3388"/>
                    </a:lnTo>
                    <a:lnTo>
                      <a:pt x="2368" y="3388"/>
                    </a:lnTo>
                    <a:lnTo>
                      <a:pt x="2357" y="3388"/>
                    </a:lnTo>
                    <a:lnTo>
                      <a:pt x="2346" y="3392"/>
                    </a:lnTo>
                    <a:lnTo>
                      <a:pt x="2335" y="3397"/>
                    </a:lnTo>
                    <a:lnTo>
                      <a:pt x="2325" y="3405"/>
                    </a:lnTo>
                    <a:lnTo>
                      <a:pt x="2314" y="3397"/>
                    </a:lnTo>
                    <a:lnTo>
                      <a:pt x="2311" y="3386"/>
                    </a:lnTo>
                    <a:lnTo>
                      <a:pt x="2314" y="3372"/>
                    </a:lnTo>
                    <a:lnTo>
                      <a:pt x="2314" y="3362"/>
                    </a:lnTo>
                    <a:lnTo>
                      <a:pt x="2327" y="3351"/>
                    </a:lnTo>
                    <a:lnTo>
                      <a:pt x="2344" y="3342"/>
                    </a:lnTo>
                    <a:lnTo>
                      <a:pt x="2357" y="3332"/>
                    </a:lnTo>
                    <a:lnTo>
                      <a:pt x="2371" y="3318"/>
                    </a:lnTo>
                    <a:lnTo>
                      <a:pt x="2352" y="3283"/>
                    </a:lnTo>
                    <a:lnTo>
                      <a:pt x="2327" y="3261"/>
                    </a:lnTo>
                    <a:lnTo>
                      <a:pt x="2302" y="3253"/>
                    </a:lnTo>
                    <a:lnTo>
                      <a:pt x="2276" y="3250"/>
                    </a:lnTo>
                    <a:lnTo>
                      <a:pt x="2246" y="3256"/>
                    </a:lnTo>
                    <a:lnTo>
                      <a:pt x="2216" y="3261"/>
                    </a:lnTo>
                    <a:lnTo>
                      <a:pt x="2184" y="3270"/>
                    </a:lnTo>
                    <a:lnTo>
                      <a:pt x="2154" y="3272"/>
                    </a:lnTo>
                    <a:lnTo>
                      <a:pt x="2154" y="3253"/>
                    </a:lnTo>
                    <a:lnTo>
                      <a:pt x="2161" y="3240"/>
                    </a:lnTo>
                    <a:lnTo>
                      <a:pt x="2173" y="3229"/>
                    </a:lnTo>
                    <a:lnTo>
                      <a:pt x="2186" y="3217"/>
                    </a:lnTo>
                    <a:lnTo>
                      <a:pt x="2200" y="3212"/>
                    </a:lnTo>
                    <a:lnTo>
                      <a:pt x="2216" y="3205"/>
                    </a:lnTo>
                    <a:lnTo>
                      <a:pt x="2230" y="3196"/>
                    </a:lnTo>
                    <a:lnTo>
                      <a:pt x="2240" y="3188"/>
                    </a:lnTo>
                    <a:lnTo>
                      <a:pt x="2230" y="3164"/>
                    </a:lnTo>
                    <a:lnTo>
                      <a:pt x="2221" y="3139"/>
                    </a:lnTo>
                    <a:lnTo>
                      <a:pt x="2208" y="3117"/>
                    </a:lnTo>
                    <a:lnTo>
                      <a:pt x="2186" y="3099"/>
                    </a:lnTo>
                    <a:lnTo>
                      <a:pt x="2173" y="3095"/>
                    </a:lnTo>
                    <a:lnTo>
                      <a:pt x="2156" y="3095"/>
                    </a:lnTo>
                    <a:lnTo>
                      <a:pt x="2145" y="3101"/>
                    </a:lnTo>
                    <a:lnTo>
                      <a:pt x="2131" y="3106"/>
                    </a:lnTo>
                    <a:lnTo>
                      <a:pt x="2118" y="3109"/>
                    </a:lnTo>
                    <a:lnTo>
                      <a:pt x="2108" y="3112"/>
                    </a:lnTo>
                    <a:lnTo>
                      <a:pt x="2094" y="3106"/>
                    </a:lnTo>
                    <a:lnTo>
                      <a:pt x="2083" y="3099"/>
                    </a:lnTo>
                    <a:lnTo>
                      <a:pt x="2129" y="3028"/>
                    </a:lnTo>
                    <a:lnTo>
                      <a:pt x="2099" y="2988"/>
                    </a:lnTo>
                    <a:lnTo>
                      <a:pt x="2066" y="2946"/>
                    </a:lnTo>
                    <a:lnTo>
                      <a:pt x="2031" y="2908"/>
                    </a:lnTo>
                    <a:lnTo>
                      <a:pt x="1999" y="2868"/>
                    </a:lnTo>
                    <a:lnTo>
                      <a:pt x="1969" y="2827"/>
                    </a:lnTo>
                    <a:lnTo>
                      <a:pt x="1947" y="2783"/>
                    </a:lnTo>
                    <a:lnTo>
                      <a:pt x="1933" y="2740"/>
                    </a:lnTo>
                    <a:lnTo>
                      <a:pt x="1930" y="2694"/>
                    </a:lnTo>
                    <a:lnTo>
                      <a:pt x="1955" y="2691"/>
                    </a:lnTo>
                    <a:lnTo>
                      <a:pt x="1977" y="2686"/>
                    </a:lnTo>
                    <a:lnTo>
                      <a:pt x="1999" y="2674"/>
                    </a:lnTo>
                    <a:lnTo>
                      <a:pt x="2018" y="2662"/>
                    </a:lnTo>
                    <a:lnTo>
                      <a:pt x="2037" y="2644"/>
                    </a:lnTo>
                    <a:lnTo>
                      <a:pt x="2055" y="2628"/>
                    </a:lnTo>
                    <a:lnTo>
                      <a:pt x="2072" y="2612"/>
                    </a:lnTo>
                    <a:lnTo>
                      <a:pt x="2089" y="2593"/>
                    </a:lnTo>
                    <a:lnTo>
                      <a:pt x="2043" y="2526"/>
                    </a:lnTo>
                    <a:lnTo>
                      <a:pt x="1995" y="2455"/>
                    </a:lnTo>
                    <a:lnTo>
                      <a:pt x="1950" y="2387"/>
                    </a:lnTo>
                    <a:lnTo>
                      <a:pt x="1901" y="2319"/>
                    </a:lnTo>
                    <a:lnTo>
                      <a:pt x="1852" y="2251"/>
                    </a:lnTo>
                    <a:lnTo>
                      <a:pt x="1801" y="2186"/>
                    </a:lnTo>
                    <a:lnTo>
                      <a:pt x="1748" y="2119"/>
                    </a:lnTo>
                    <a:lnTo>
                      <a:pt x="1697" y="2050"/>
                    </a:lnTo>
                    <a:lnTo>
                      <a:pt x="1646" y="1985"/>
                    </a:lnTo>
                    <a:lnTo>
                      <a:pt x="1595" y="1918"/>
                    </a:lnTo>
                    <a:lnTo>
                      <a:pt x="1540" y="1852"/>
                    </a:lnTo>
                    <a:lnTo>
                      <a:pt x="1489" y="1784"/>
                    </a:lnTo>
                    <a:lnTo>
                      <a:pt x="1436" y="1717"/>
                    </a:lnTo>
                    <a:lnTo>
                      <a:pt x="1385" y="1651"/>
                    </a:lnTo>
                    <a:lnTo>
                      <a:pt x="1334" y="1583"/>
                    </a:lnTo>
                    <a:lnTo>
                      <a:pt x="1281" y="1516"/>
                    </a:lnTo>
                    <a:lnTo>
                      <a:pt x="1249" y="1480"/>
                    </a:lnTo>
                    <a:lnTo>
                      <a:pt x="1214" y="1445"/>
                    </a:lnTo>
                    <a:lnTo>
                      <a:pt x="1179" y="1412"/>
                    </a:lnTo>
                    <a:lnTo>
                      <a:pt x="1140" y="1382"/>
                    </a:lnTo>
                    <a:lnTo>
                      <a:pt x="1103" y="1361"/>
                    </a:lnTo>
                    <a:lnTo>
                      <a:pt x="1062" y="1350"/>
                    </a:lnTo>
                    <a:lnTo>
                      <a:pt x="1016" y="1350"/>
                    </a:lnTo>
                    <a:lnTo>
                      <a:pt x="967" y="1369"/>
                    </a:lnTo>
                    <a:lnTo>
                      <a:pt x="939" y="1329"/>
                    </a:lnTo>
                    <a:lnTo>
                      <a:pt x="910" y="1290"/>
                    </a:lnTo>
                    <a:lnTo>
                      <a:pt x="880" y="1252"/>
                    </a:lnTo>
                    <a:lnTo>
                      <a:pt x="850" y="1214"/>
                    </a:lnTo>
                    <a:lnTo>
                      <a:pt x="817" y="1176"/>
                    </a:lnTo>
                    <a:lnTo>
                      <a:pt x="787" y="1140"/>
                    </a:lnTo>
                    <a:lnTo>
                      <a:pt x="757" y="1103"/>
                    </a:lnTo>
                    <a:lnTo>
                      <a:pt x="725" y="1068"/>
                    </a:lnTo>
                    <a:lnTo>
                      <a:pt x="695" y="1029"/>
                    </a:lnTo>
                    <a:lnTo>
                      <a:pt x="665" y="994"/>
                    </a:lnTo>
                    <a:lnTo>
                      <a:pt x="635" y="957"/>
                    </a:lnTo>
                    <a:lnTo>
                      <a:pt x="605" y="918"/>
                    </a:lnTo>
                    <a:lnTo>
                      <a:pt x="576" y="880"/>
                    </a:lnTo>
                    <a:lnTo>
                      <a:pt x="549" y="839"/>
                    </a:lnTo>
                    <a:lnTo>
                      <a:pt x="521" y="798"/>
                    </a:lnTo>
                    <a:lnTo>
                      <a:pt x="496" y="758"/>
                    </a:lnTo>
                    <a:lnTo>
                      <a:pt x="380" y="756"/>
                    </a:lnTo>
                    <a:lnTo>
                      <a:pt x="378" y="733"/>
                    </a:lnTo>
                    <a:lnTo>
                      <a:pt x="385" y="720"/>
                    </a:lnTo>
                    <a:lnTo>
                      <a:pt x="404" y="712"/>
                    </a:lnTo>
                    <a:lnTo>
                      <a:pt x="424" y="703"/>
                    </a:lnTo>
                    <a:lnTo>
                      <a:pt x="443" y="696"/>
                    </a:lnTo>
                    <a:lnTo>
                      <a:pt x="456" y="685"/>
                    </a:lnTo>
                    <a:lnTo>
                      <a:pt x="456" y="666"/>
                    </a:lnTo>
                    <a:lnTo>
                      <a:pt x="440" y="641"/>
                    </a:lnTo>
                    <a:lnTo>
                      <a:pt x="426" y="603"/>
                    </a:lnTo>
                    <a:lnTo>
                      <a:pt x="404" y="581"/>
                    </a:lnTo>
                    <a:lnTo>
                      <a:pt x="380" y="571"/>
                    </a:lnTo>
                    <a:lnTo>
                      <a:pt x="353" y="568"/>
                    </a:lnTo>
                    <a:lnTo>
                      <a:pt x="325" y="568"/>
                    </a:lnTo>
                    <a:lnTo>
                      <a:pt x="296" y="568"/>
                    </a:lnTo>
                    <a:lnTo>
                      <a:pt x="267" y="562"/>
                    </a:lnTo>
                    <a:lnTo>
                      <a:pt x="239" y="552"/>
                    </a:lnTo>
                    <a:lnTo>
                      <a:pt x="247" y="538"/>
                    </a:lnTo>
                    <a:lnTo>
                      <a:pt x="261" y="527"/>
                    </a:lnTo>
                    <a:lnTo>
                      <a:pt x="279" y="514"/>
                    </a:lnTo>
                    <a:lnTo>
                      <a:pt x="296" y="502"/>
                    </a:lnTo>
                    <a:lnTo>
                      <a:pt x="307" y="490"/>
                    </a:lnTo>
                    <a:lnTo>
                      <a:pt x="313" y="476"/>
                    </a:lnTo>
                    <a:lnTo>
                      <a:pt x="307" y="460"/>
                    </a:lnTo>
                    <a:lnTo>
                      <a:pt x="285" y="437"/>
                    </a:lnTo>
                    <a:lnTo>
                      <a:pt x="272" y="414"/>
                    </a:lnTo>
                    <a:lnTo>
                      <a:pt x="255" y="400"/>
                    </a:lnTo>
                    <a:lnTo>
                      <a:pt x="237" y="394"/>
                    </a:lnTo>
                    <a:lnTo>
                      <a:pt x="214" y="391"/>
                    </a:lnTo>
                    <a:lnTo>
                      <a:pt x="193" y="391"/>
                    </a:lnTo>
                    <a:lnTo>
                      <a:pt x="168" y="394"/>
                    </a:lnTo>
                    <a:lnTo>
                      <a:pt x="147" y="394"/>
                    </a:lnTo>
                    <a:lnTo>
                      <a:pt x="125" y="391"/>
                    </a:lnTo>
                    <a:lnTo>
                      <a:pt x="133" y="372"/>
                    </a:lnTo>
                    <a:lnTo>
                      <a:pt x="149" y="356"/>
                    </a:lnTo>
                    <a:lnTo>
                      <a:pt x="168" y="340"/>
                    </a:lnTo>
                    <a:lnTo>
                      <a:pt x="184" y="321"/>
                    </a:lnTo>
                    <a:lnTo>
                      <a:pt x="0" y="44"/>
                    </a:lnTo>
                    <a:lnTo>
                      <a:pt x="11" y="30"/>
                    </a:lnTo>
                    <a:lnTo>
                      <a:pt x="22" y="12"/>
                    </a:lnTo>
                    <a:lnTo>
                      <a:pt x="36" y="0"/>
                    </a:lnTo>
                    <a:lnTo>
                      <a:pt x="57" y="3"/>
                    </a:lnTo>
                    <a:lnTo>
                      <a:pt x="285" y="321"/>
                    </a:lnTo>
                    <a:lnTo>
                      <a:pt x="342" y="324"/>
                    </a:lnTo>
                    <a:lnTo>
                      <a:pt x="355" y="410"/>
                    </a:lnTo>
                    <a:lnTo>
                      <a:pt x="391" y="467"/>
                    </a:lnTo>
                    <a:lnTo>
                      <a:pt x="429" y="525"/>
                    </a:lnTo>
                    <a:lnTo>
                      <a:pt x="464" y="581"/>
                    </a:lnTo>
                    <a:lnTo>
                      <a:pt x="503" y="638"/>
                    </a:lnTo>
                    <a:lnTo>
                      <a:pt x="540" y="696"/>
                    </a:lnTo>
                    <a:lnTo>
                      <a:pt x="579" y="752"/>
                    </a:lnTo>
                    <a:lnTo>
                      <a:pt x="619" y="807"/>
                    </a:lnTo>
                    <a:lnTo>
                      <a:pt x="660" y="864"/>
                    </a:lnTo>
                    <a:lnTo>
                      <a:pt x="701" y="918"/>
                    </a:lnTo>
                    <a:lnTo>
                      <a:pt x="741" y="975"/>
                    </a:lnTo>
                    <a:lnTo>
                      <a:pt x="785" y="1029"/>
                    </a:lnTo>
                    <a:lnTo>
                      <a:pt x="828" y="1084"/>
                    </a:lnTo>
                    <a:lnTo>
                      <a:pt x="872" y="1138"/>
                    </a:lnTo>
                    <a:lnTo>
                      <a:pt x="918" y="1193"/>
                    </a:lnTo>
                    <a:lnTo>
                      <a:pt x="964" y="1244"/>
                    </a:lnTo>
                    <a:lnTo>
                      <a:pt x="1011" y="1299"/>
                    </a:lnTo>
                    <a:lnTo>
                      <a:pt x="1064" y="1285"/>
                    </a:lnTo>
                    <a:lnTo>
                      <a:pt x="1117" y="1287"/>
                    </a:lnTo>
                    <a:lnTo>
                      <a:pt x="1163" y="1306"/>
                    </a:lnTo>
                    <a:lnTo>
                      <a:pt x="1209" y="1334"/>
                    </a:lnTo>
                    <a:lnTo>
                      <a:pt x="1249" y="1369"/>
                    </a:lnTo>
                    <a:lnTo>
                      <a:pt x="1290" y="1407"/>
                    </a:lnTo>
                    <a:lnTo>
                      <a:pt x="1330" y="1447"/>
                    </a:lnTo>
                    <a:lnTo>
                      <a:pt x="1369" y="1488"/>
                    </a:lnTo>
                    <a:lnTo>
                      <a:pt x="2161" y="2536"/>
                    </a:lnTo>
                    <a:lnTo>
                      <a:pt x="2159" y="2566"/>
                    </a:lnTo>
                    <a:lnTo>
                      <a:pt x="2148" y="2596"/>
                    </a:lnTo>
                    <a:lnTo>
                      <a:pt x="2134" y="2626"/>
                    </a:lnTo>
                    <a:lnTo>
                      <a:pt x="2118" y="2651"/>
                    </a:lnTo>
                    <a:lnTo>
                      <a:pt x="2096" y="2674"/>
                    </a:lnTo>
                    <a:lnTo>
                      <a:pt x="2072" y="2694"/>
                    </a:lnTo>
                    <a:lnTo>
                      <a:pt x="2045" y="2710"/>
                    </a:lnTo>
                    <a:lnTo>
                      <a:pt x="2015" y="2721"/>
                    </a:lnTo>
                    <a:lnTo>
                      <a:pt x="2034" y="2762"/>
                    </a:lnTo>
                    <a:lnTo>
                      <a:pt x="2055" y="2803"/>
                    </a:lnTo>
                    <a:lnTo>
                      <a:pt x="2080" y="2843"/>
                    </a:lnTo>
                    <a:lnTo>
                      <a:pt x="2110" y="2881"/>
                    </a:lnTo>
                    <a:lnTo>
                      <a:pt x="2138" y="2916"/>
                    </a:lnTo>
                    <a:lnTo>
                      <a:pt x="2170" y="2954"/>
                    </a:lnTo>
                    <a:lnTo>
                      <a:pt x="2200" y="2993"/>
                    </a:lnTo>
                    <a:lnTo>
                      <a:pt x="2230" y="3028"/>
                    </a:lnTo>
                    <a:lnTo>
                      <a:pt x="2344" y="3014"/>
                    </a:lnTo>
                    <a:lnTo>
                      <a:pt x="2272" y="3085"/>
                    </a:lnTo>
                    <a:lnTo>
                      <a:pt x="2290" y="3099"/>
                    </a:lnTo>
                    <a:lnTo>
                      <a:pt x="2302" y="3115"/>
                    </a:lnTo>
                    <a:lnTo>
                      <a:pt x="2316" y="3134"/>
                    </a:lnTo>
                    <a:lnTo>
                      <a:pt x="2330" y="3150"/>
                    </a:lnTo>
                    <a:lnTo>
                      <a:pt x="2346" y="3164"/>
                    </a:lnTo>
                    <a:lnTo>
                      <a:pt x="2362" y="3171"/>
                    </a:lnTo>
                    <a:lnTo>
                      <a:pt x="2381" y="3171"/>
                    </a:lnTo>
                    <a:lnTo>
                      <a:pt x="2403" y="3159"/>
                    </a:lnTo>
                    <a:lnTo>
                      <a:pt x="2411" y="3159"/>
                    </a:lnTo>
                    <a:lnTo>
                      <a:pt x="2417" y="3164"/>
                    </a:lnTo>
                    <a:lnTo>
                      <a:pt x="2422" y="3169"/>
                    </a:lnTo>
                    <a:lnTo>
                      <a:pt x="2427" y="3175"/>
                    </a:lnTo>
                    <a:lnTo>
                      <a:pt x="2408" y="3191"/>
                    </a:lnTo>
                    <a:lnTo>
                      <a:pt x="2401" y="3207"/>
                    </a:lnTo>
                    <a:lnTo>
                      <a:pt x="2403" y="3224"/>
                    </a:lnTo>
                    <a:lnTo>
                      <a:pt x="2411" y="3240"/>
                    </a:lnTo>
                    <a:lnTo>
                      <a:pt x="2425" y="3256"/>
                    </a:lnTo>
                    <a:lnTo>
                      <a:pt x="2438" y="3272"/>
                    </a:lnTo>
                    <a:lnTo>
                      <a:pt x="2450" y="3288"/>
                    </a:lnTo>
                    <a:lnTo>
                      <a:pt x="2457" y="3305"/>
                    </a:lnTo>
                    <a:lnTo>
                      <a:pt x="2556" y="3321"/>
                    </a:lnTo>
                    <a:lnTo>
                      <a:pt x="2553" y="3335"/>
                    </a:lnTo>
                    <a:lnTo>
                      <a:pt x="2544" y="3346"/>
                    </a:lnTo>
                    <a:lnTo>
                      <a:pt x="2533" y="3356"/>
                    </a:lnTo>
                    <a:lnTo>
                      <a:pt x="2523" y="3365"/>
                    </a:lnTo>
                    <a:lnTo>
                      <a:pt x="2515" y="3372"/>
                    </a:lnTo>
                    <a:lnTo>
                      <a:pt x="2509" y="3383"/>
                    </a:lnTo>
                    <a:lnTo>
                      <a:pt x="2512" y="3395"/>
                    </a:lnTo>
                    <a:lnTo>
                      <a:pt x="2526" y="3408"/>
                    </a:lnTo>
                    <a:lnTo>
                      <a:pt x="2537" y="3432"/>
                    </a:lnTo>
                    <a:lnTo>
                      <a:pt x="2556" y="3454"/>
                    </a:lnTo>
                    <a:lnTo>
                      <a:pt x="2577" y="3473"/>
                    </a:lnTo>
                    <a:lnTo>
                      <a:pt x="2596" y="3495"/>
                    </a:lnTo>
                    <a:lnTo>
                      <a:pt x="2612" y="3487"/>
                    </a:lnTo>
                    <a:lnTo>
                      <a:pt x="2634" y="3481"/>
                    </a:lnTo>
                    <a:lnTo>
                      <a:pt x="2653" y="3481"/>
                    </a:lnTo>
                    <a:lnTo>
                      <a:pt x="2674" y="3481"/>
                    </a:lnTo>
                    <a:lnTo>
                      <a:pt x="2697" y="3481"/>
                    </a:lnTo>
                    <a:lnTo>
                      <a:pt x="2718" y="3481"/>
                    </a:lnTo>
                    <a:lnTo>
                      <a:pt x="2738" y="3476"/>
                    </a:lnTo>
                    <a:lnTo>
                      <a:pt x="2754" y="3467"/>
                    </a:lnTo>
                    <a:lnTo>
                      <a:pt x="2732" y="3430"/>
                    </a:lnTo>
                    <a:lnTo>
                      <a:pt x="2710" y="3397"/>
                    </a:lnTo>
                    <a:lnTo>
                      <a:pt x="2686" y="3365"/>
                    </a:lnTo>
                    <a:lnTo>
                      <a:pt x="2662" y="3332"/>
                    </a:lnTo>
                    <a:lnTo>
                      <a:pt x="2637" y="3302"/>
                    </a:lnTo>
                    <a:lnTo>
                      <a:pt x="2607" y="3270"/>
                    </a:lnTo>
                    <a:lnTo>
                      <a:pt x="2577" y="3237"/>
                    </a:lnTo>
                    <a:lnTo>
                      <a:pt x="2542" y="3205"/>
                    </a:lnTo>
                    <a:lnTo>
                      <a:pt x="2509" y="3141"/>
                    </a:lnTo>
                    <a:lnTo>
                      <a:pt x="2468" y="3082"/>
                    </a:lnTo>
                    <a:lnTo>
                      <a:pt x="2427" y="3023"/>
                    </a:lnTo>
                    <a:lnTo>
                      <a:pt x="2385" y="2963"/>
                    </a:lnTo>
                    <a:lnTo>
                      <a:pt x="2341" y="2903"/>
                    </a:lnTo>
                    <a:lnTo>
                      <a:pt x="2302" y="2843"/>
                    </a:lnTo>
                    <a:lnTo>
                      <a:pt x="2270" y="2778"/>
                    </a:lnTo>
                    <a:lnTo>
                      <a:pt x="2246" y="2713"/>
                    </a:lnTo>
                    <a:lnTo>
                      <a:pt x="2256" y="2702"/>
                    </a:lnTo>
                    <a:lnTo>
                      <a:pt x="2267" y="2697"/>
                    </a:lnTo>
                    <a:lnTo>
                      <a:pt x="2279" y="2697"/>
                    </a:lnTo>
                    <a:lnTo>
                      <a:pt x="2292" y="2697"/>
                    </a:lnTo>
                    <a:lnTo>
                      <a:pt x="2341" y="2780"/>
                    </a:lnTo>
                    <a:lnTo>
                      <a:pt x="2392" y="2865"/>
                    </a:lnTo>
                    <a:lnTo>
                      <a:pt x="2447" y="2946"/>
                    </a:lnTo>
                    <a:lnTo>
                      <a:pt x="2503" y="3028"/>
                    </a:lnTo>
                    <a:lnTo>
                      <a:pt x="2566" y="3106"/>
                    </a:lnTo>
                    <a:lnTo>
                      <a:pt x="2628" y="3185"/>
                    </a:lnTo>
                    <a:lnTo>
                      <a:pt x="2692" y="3264"/>
                    </a:lnTo>
                    <a:lnTo>
                      <a:pt x="2757" y="3340"/>
                    </a:lnTo>
                    <a:lnTo>
                      <a:pt x="2822" y="3418"/>
                    </a:lnTo>
                    <a:lnTo>
                      <a:pt x="2886" y="3495"/>
                    </a:lnTo>
                    <a:lnTo>
                      <a:pt x="2955" y="3573"/>
                    </a:lnTo>
                    <a:lnTo>
                      <a:pt x="3020" y="3649"/>
                    </a:lnTo>
                    <a:lnTo>
                      <a:pt x="3082" y="3728"/>
                    </a:lnTo>
                    <a:lnTo>
                      <a:pt x="3147" y="3804"/>
                    </a:lnTo>
                    <a:lnTo>
                      <a:pt x="3207" y="3885"/>
                    </a:lnTo>
                    <a:lnTo>
                      <a:pt x="3267" y="3965"/>
                    </a:lnTo>
                    <a:lnTo>
                      <a:pt x="3302" y="3968"/>
                    </a:lnTo>
                    <a:lnTo>
                      <a:pt x="3337" y="3968"/>
                    </a:lnTo>
                    <a:lnTo>
                      <a:pt x="3371" y="3968"/>
                    </a:lnTo>
                    <a:lnTo>
                      <a:pt x="3406" y="3961"/>
                    </a:lnTo>
                    <a:lnTo>
                      <a:pt x="3438" y="3954"/>
                    </a:lnTo>
                    <a:lnTo>
                      <a:pt x="3471" y="3945"/>
                    </a:lnTo>
                    <a:lnTo>
                      <a:pt x="3503" y="3938"/>
                    </a:lnTo>
                    <a:lnTo>
                      <a:pt x="3535" y="3926"/>
                    </a:lnTo>
                    <a:lnTo>
                      <a:pt x="3568" y="3915"/>
                    </a:lnTo>
                    <a:lnTo>
                      <a:pt x="3600" y="3905"/>
                    </a:lnTo>
                    <a:lnTo>
                      <a:pt x="3634" y="3894"/>
                    </a:lnTo>
                    <a:lnTo>
                      <a:pt x="3666" y="3883"/>
                    </a:lnTo>
                    <a:lnTo>
                      <a:pt x="3701" y="3875"/>
                    </a:lnTo>
                    <a:lnTo>
                      <a:pt x="3734" y="3867"/>
                    </a:lnTo>
                    <a:lnTo>
                      <a:pt x="3769" y="3861"/>
                    </a:lnTo>
                    <a:lnTo>
                      <a:pt x="3805" y="3855"/>
                    </a:lnTo>
                    <a:lnTo>
                      <a:pt x="4456" y="3704"/>
                    </a:lnTo>
                    <a:lnTo>
                      <a:pt x="4397" y="3764"/>
                    </a:lnTo>
                    <a:lnTo>
                      <a:pt x="3343" y="4035"/>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4" name="Freeform 550">
                <a:extLst>
                  <a:ext uri="{FF2B5EF4-FFF2-40B4-BE49-F238E27FC236}">
                    <a16:creationId xmlns:a16="http://schemas.microsoft.com/office/drawing/2014/main" id="{AD39525D-B99A-44A1-B9A2-1B6ADB386148}"/>
                  </a:ext>
                </a:extLst>
              </p:cNvPr>
              <p:cNvSpPr>
                <a:spLocks/>
              </p:cNvSpPr>
              <p:nvPr/>
            </p:nvSpPr>
            <p:spPr bwMode="auto">
              <a:xfrm>
                <a:off x="4204" y="3793"/>
                <a:ext cx="309" cy="179"/>
              </a:xfrm>
              <a:custGeom>
                <a:avLst/>
                <a:gdLst>
                  <a:gd name="T0" fmla="*/ 0 w 1235"/>
                  <a:gd name="T1" fmla="*/ 0 h 717"/>
                  <a:gd name="T2" fmla="*/ 0 w 1235"/>
                  <a:gd name="T3" fmla="*/ 0 h 717"/>
                  <a:gd name="T4" fmla="*/ 0 w 1235"/>
                  <a:gd name="T5" fmla="*/ 0 h 717"/>
                  <a:gd name="T6" fmla="*/ 0 w 1235"/>
                  <a:gd name="T7" fmla="*/ 0 h 717"/>
                  <a:gd name="T8" fmla="*/ 0 w 1235"/>
                  <a:gd name="T9" fmla="*/ 0 h 717"/>
                  <a:gd name="T10" fmla="*/ 0 w 1235"/>
                  <a:gd name="T11" fmla="*/ 0 h 717"/>
                  <a:gd name="T12" fmla="*/ 0 w 1235"/>
                  <a:gd name="T13" fmla="*/ 0 h 717"/>
                  <a:gd name="T14" fmla="*/ 0 w 1235"/>
                  <a:gd name="T15" fmla="*/ 0 h 717"/>
                  <a:gd name="T16" fmla="*/ 0 w 1235"/>
                  <a:gd name="T17" fmla="*/ 0 h 717"/>
                  <a:gd name="T18" fmla="*/ 0 w 1235"/>
                  <a:gd name="T19" fmla="*/ 0 h 717"/>
                  <a:gd name="T20" fmla="*/ 0 w 1235"/>
                  <a:gd name="T21" fmla="*/ 0 h 717"/>
                  <a:gd name="T22" fmla="*/ 0 w 1235"/>
                  <a:gd name="T23" fmla="*/ 0 h 717"/>
                  <a:gd name="T24" fmla="*/ 0 w 1235"/>
                  <a:gd name="T25" fmla="*/ 0 h 717"/>
                  <a:gd name="T26" fmla="*/ 0 w 1235"/>
                  <a:gd name="T27" fmla="*/ 0 h 717"/>
                  <a:gd name="T28" fmla="*/ 0 w 1235"/>
                  <a:gd name="T29" fmla="*/ 0 h 717"/>
                  <a:gd name="T30" fmla="*/ 0 w 1235"/>
                  <a:gd name="T31" fmla="*/ 0 h 717"/>
                  <a:gd name="T32" fmla="*/ 0 w 1235"/>
                  <a:gd name="T33" fmla="*/ 0 h 717"/>
                  <a:gd name="T34" fmla="*/ 0 w 1235"/>
                  <a:gd name="T35" fmla="*/ 0 h 717"/>
                  <a:gd name="T36" fmla="*/ 0 w 1235"/>
                  <a:gd name="T37" fmla="*/ 0 h 717"/>
                  <a:gd name="T38" fmla="*/ 0 w 1235"/>
                  <a:gd name="T39" fmla="*/ 0 h 717"/>
                  <a:gd name="T40" fmla="*/ 0 w 1235"/>
                  <a:gd name="T41" fmla="*/ 0 h 717"/>
                  <a:gd name="T42" fmla="*/ 0 w 1235"/>
                  <a:gd name="T43" fmla="*/ 0 h 717"/>
                  <a:gd name="T44" fmla="*/ 0 w 1235"/>
                  <a:gd name="T45" fmla="*/ 0 h 717"/>
                  <a:gd name="T46" fmla="*/ 0 w 1235"/>
                  <a:gd name="T47" fmla="*/ 0 h 717"/>
                  <a:gd name="T48" fmla="*/ 0 w 1235"/>
                  <a:gd name="T49" fmla="*/ 0 h 717"/>
                  <a:gd name="T50" fmla="*/ 0 w 1235"/>
                  <a:gd name="T51" fmla="*/ 0 h 717"/>
                  <a:gd name="T52" fmla="*/ 0 w 1235"/>
                  <a:gd name="T53" fmla="*/ 0 h 717"/>
                  <a:gd name="T54" fmla="*/ 0 w 1235"/>
                  <a:gd name="T55" fmla="*/ 0 h 717"/>
                  <a:gd name="T56" fmla="*/ 0 w 1235"/>
                  <a:gd name="T57" fmla="*/ 0 h 717"/>
                  <a:gd name="T58" fmla="*/ 0 w 1235"/>
                  <a:gd name="T59" fmla="*/ 0 h 717"/>
                  <a:gd name="T60" fmla="*/ 0 w 1235"/>
                  <a:gd name="T61" fmla="*/ 0 h 717"/>
                  <a:gd name="T62" fmla="*/ 0 w 1235"/>
                  <a:gd name="T63" fmla="*/ 0 h 717"/>
                  <a:gd name="T64" fmla="*/ 0 w 1235"/>
                  <a:gd name="T65" fmla="*/ 0 h 717"/>
                  <a:gd name="T66" fmla="*/ 0 w 1235"/>
                  <a:gd name="T67" fmla="*/ 0 h 717"/>
                  <a:gd name="T68" fmla="*/ 0 w 1235"/>
                  <a:gd name="T69" fmla="*/ 0 h 717"/>
                  <a:gd name="T70" fmla="*/ 0 w 1235"/>
                  <a:gd name="T71" fmla="*/ 0 h 717"/>
                  <a:gd name="T72" fmla="*/ 0 w 1235"/>
                  <a:gd name="T73" fmla="*/ 0 h 717"/>
                  <a:gd name="T74" fmla="*/ 0 w 1235"/>
                  <a:gd name="T75" fmla="*/ 0 h 717"/>
                  <a:gd name="T76" fmla="*/ 0 w 1235"/>
                  <a:gd name="T77" fmla="*/ 0 h 717"/>
                  <a:gd name="T78" fmla="*/ 0 w 1235"/>
                  <a:gd name="T79" fmla="*/ 0 h 717"/>
                  <a:gd name="T80" fmla="*/ 0 w 1235"/>
                  <a:gd name="T81" fmla="*/ 0 h 717"/>
                  <a:gd name="T82" fmla="*/ 0 w 1235"/>
                  <a:gd name="T83" fmla="*/ 0 h 717"/>
                  <a:gd name="T84" fmla="*/ 0 w 1235"/>
                  <a:gd name="T85" fmla="*/ 0 h 717"/>
                  <a:gd name="T86" fmla="*/ 0 w 1235"/>
                  <a:gd name="T87" fmla="*/ 0 h 717"/>
                  <a:gd name="T88" fmla="*/ 0 w 1235"/>
                  <a:gd name="T89" fmla="*/ 0 h 717"/>
                  <a:gd name="T90" fmla="*/ 0 w 1235"/>
                  <a:gd name="T91" fmla="*/ 0 h 717"/>
                  <a:gd name="T92" fmla="*/ 0 w 1235"/>
                  <a:gd name="T93" fmla="*/ 0 h 717"/>
                  <a:gd name="T94" fmla="*/ 0 w 1235"/>
                  <a:gd name="T95" fmla="*/ 0 h 7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35" h="717">
                    <a:moveTo>
                      <a:pt x="876" y="709"/>
                    </a:moveTo>
                    <a:lnTo>
                      <a:pt x="860" y="709"/>
                    </a:lnTo>
                    <a:lnTo>
                      <a:pt x="843" y="709"/>
                    </a:lnTo>
                    <a:lnTo>
                      <a:pt x="827" y="707"/>
                    </a:lnTo>
                    <a:lnTo>
                      <a:pt x="816" y="693"/>
                    </a:lnTo>
                    <a:lnTo>
                      <a:pt x="816" y="679"/>
                    </a:lnTo>
                    <a:lnTo>
                      <a:pt x="855" y="666"/>
                    </a:lnTo>
                    <a:lnTo>
                      <a:pt x="892" y="655"/>
                    </a:lnTo>
                    <a:lnTo>
                      <a:pt x="933" y="647"/>
                    </a:lnTo>
                    <a:lnTo>
                      <a:pt x="974" y="638"/>
                    </a:lnTo>
                    <a:lnTo>
                      <a:pt x="1012" y="627"/>
                    </a:lnTo>
                    <a:lnTo>
                      <a:pt x="1050" y="617"/>
                    </a:lnTo>
                    <a:lnTo>
                      <a:pt x="1085" y="603"/>
                    </a:lnTo>
                    <a:lnTo>
                      <a:pt x="1120" y="584"/>
                    </a:lnTo>
                    <a:lnTo>
                      <a:pt x="1102" y="548"/>
                    </a:lnTo>
                    <a:lnTo>
                      <a:pt x="1077" y="516"/>
                    </a:lnTo>
                    <a:lnTo>
                      <a:pt x="1056" y="483"/>
                    </a:lnTo>
                    <a:lnTo>
                      <a:pt x="1028" y="451"/>
                    </a:lnTo>
                    <a:lnTo>
                      <a:pt x="1004" y="421"/>
                    </a:lnTo>
                    <a:lnTo>
                      <a:pt x="977" y="389"/>
                    </a:lnTo>
                    <a:lnTo>
                      <a:pt x="947" y="359"/>
                    </a:lnTo>
                    <a:lnTo>
                      <a:pt x="917" y="329"/>
                    </a:lnTo>
                    <a:lnTo>
                      <a:pt x="887" y="299"/>
                    </a:lnTo>
                    <a:lnTo>
                      <a:pt x="857" y="269"/>
                    </a:lnTo>
                    <a:lnTo>
                      <a:pt x="827" y="236"/>
                    </a:lnTo>
                    <a:lnTo>
                      <a:pt x="797" y="206"/>
                    </a:lnTo>
                    <a:lnTo>
                      <a:pt x="767" y="176"/>
                    </a:lnTo>
                    <a:lnTo>
                      <a:pt x="737" y="148"/>
                    </a:lnTo>
                    <a:lnTo>
                      <a:pt x="707" y="118"/>
                    </a:lnTo>
                    <a:lnTo>
                      <a:pt x="681" y="84"/>
                    </a:lnTo>
                    <a:lnTo>
                      <a:pt x="640" y="90"/>
                    </a:lnTo>
                    <a:lnTo>
                      <a:pt x="596" y="95"/>
                    </a:lnTo>
                    <a:lnTo>
                      <a:pt x="556" y="104"/>
                    </a:lnTo>
                    <a:lnTo>
                      <a:pt x="515" y="114"/>
                    </a:lnTo>
                    <a:lnTo>
                      <a:pt x="478" y="123"/>
                    </a:lnTo>
                    <a:lnTo>
                      <a:pt x="436" y="134"/>
                    </a:lnTo>
                    <a:lnTo>
                      <a:pt x="398" y="148"/>
                    </a:lnTo>
                    <a:lnTo>
                      <a:pt x="360" y="158"/>
                    </a:lnTo>
                    <a:lnTo>
                      <a:pt x="319" y="171"/>
                    </a:lnTo>
                    <a:lnTo>
                      <a:pt x="282" y="188"/>
                    </a:lnTo>
                    <a:lnTo>
                      <a:pt x="243" y="201"/>
                    </a:lnTo>
                    <a:lnTo>
                      <a:pt x="206" y="218"/>
                    </a:lnTo>
                    <a:lnTo>
                      <a:pt x="171" y="231"/>
                    </a:lnTo>
                    <a:lnTo>
                      <a:pt x="132" y="247"/>
                    </a:lnTo>
                    <a:lnTo>
                      <a:pt x="94" y="264"/>
                    </a:lnTo>
                    <a:lnTo>
                      <a:pt x="56" y="280"/>
                    </a:lnTo>
                    <a:lnTo>
                      <a:pt x="382" y="687"/>
                    </a:lnTo>
                    <a:lnTo>
                      <a:pt x="342" y="717"/>
                    </a:lnTo>
                    <a:lnTo>
                      <a:pt x="293" y="668"/>
                    </a:lnTo>
                    <a:lnTo>
                      <a:pt x="241" y="617"/>
                    </a:lnTo>
                    <a:lnTo>
                      <a:pt x="187" y="562"/>
                    </a:lnTo>
                    <a:lnTo>
                      <a:pt x="132" y="502"/>
                    </a:lnTo>
                    <a:lnTo>
                      <a:pt x="83" y="443"/>
                    </a:lnTo>
                    <a:lnTo>
                      <a:pt x="42" y="381"/>
                    </a:lnTo>
                    <a:lnTo>
                      <a:pt x="12" y="315"/>
                    </a:lnTo>
                    <a:lnTo>
                      <a:pt x="0" y="250"/>
                    </a:lnTo>
                    <a:lnTo>
                      <a:pt x="42" y="229"/>
                    </a:lnTo>
                    <a:lnTo>
                      <a:pt x="86" y="210"/>
                    </a:lnTo>
                    <a:lnTo>
                      <a:pt x="129" y="190"/>
                    </a:lnTo>
                    <a:lnTo>
                      <a:pt x="173" y="174"/>
                    </a:lnTo>
                    <a:lnTo>
                      <a:pt x="219" y="158"/>
                    </a:lnTo>
                    <a:lnTo>
                      <a:pt x="263" y="139"/>
                    </a:lnTo>
                    <a:lnTo>
                      <a:pt x="309" y="125"/>
                    </a:lnTo>
                    <a:lnTo>
                      <a:pt x="355" y="109"/>
                    </a:lnTo>
                    <a:lnTo>
                      <a:pt x="401" y="95"/>
                    </a:lnTo>
                    <a:lnTo>
                      <a:pt x="448" y="79"/>
                    </a:lnTo>
                    <a:lnTo>
                      <a:pt x="494" y="65"/>
                    </a:lnTo>
                    <a:lnTo>
                      <a:pt x="540" y="52"/>
                    </a:lnTo>
                    <a:lnTo>
                      <a:pt x="586" y="38"/>
                    </a:lnTo>
                    <a:lnTo>
                      <a:pt x="631" y="25"/>
                    </a:lnTo>
                    <a:lnTo>
                      <a:pt x="679" y="14"/>
                    </a:lnTo>
                    <a:lnTo>
                      <a:pt x="725" y="0"/>
                    </a:lnTo>
                    <a:lnTo>
                      <a:pt x="751" y="41"/>
                    </a:lnTo>
                    <a:lnTo>
                      <a:pt x="781" y="79"/>
                    </a:lnTo>
                    <a:lnTo>
                      <a:pt x="813" y="120"/>
                    </a:lnTo>
                    <a:lnTo>
                      <a:pt x="850" y="158"/>
                    </a:lnTo>
                    <a:lnTo>
                      <a:pt x="885" y="193"/>
                    </a:lnTo>
                    <a:lnTo>
                      <a:pt x="920" y="231"/>
                    </a:lnTo>
                    <a:lnTo>
                      <a:pt x="955" y="266"/>
                    </a:lnTo>
                    <a:lnTo>
                      <a:pt x="993" y="301"/>
                    </a:lnTo>
                    <a:lnTo>
                      <a:pt x="1028" y="340"/>
                    </a:lnTo>
                    <a:lnTo>
                      <a:pt x="1063" y="375"/>
                    </a:lnTo>
                    <a:lnTo>
                      <a:pt x="1097" y="413"/>
                    </a:lnTo>
                    <a:lnTo>
                      <a:pt x="1129" y="451"/>
                    </a:lnTo>
                    <a:lnTo>
                      <a:pt x="1159" y="490"/>
                    </a:lnTo>
                    <a:lnTo>
                      <a:pt x="1189" y="530"/>
                    </a:lnTo>
                    <a:lnTo>
                      <a:pt x="1213" y="571"/>
                    </a:lnTo>
                    <a:lnTo>
                      <a:pt x="1235" y="611"/>
                    </a:lnTo>
                    <a:lnTo>
                      <a:pt x="1194" y="636"/>
                    </a:lnTo>
                    <a:lnTo>
                      <a:pt x="1150" y="649"/>
                    </a:lnTo>
                    <a:lnTo>
                      <a:pt x="1104" y="657"/>
                    </a:lnTo>
                    <a:lnTo>
                      <a:pt x="1056" y="663"/>
                    </a:lnTo>
                    <a:lnTo>
                      <a:pt x="1007" y="666"/>
                    </a:lnTo>
                    <a:lnTo>
                      <a:pt x="961" y="673"/>
                    </a:lnTo>
                    <a:lnTo>
                      <a:pt x="917" y="687"/>
                    </a:lnTo>
                    <a:lnTo>
                      <a:pt x="876" y="709"/>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5" name="Freeform 551">
                <a:extLst>
                  <a:ext uri="{FF2B5EF4-FFF2-40B4-BE49-F238E27FC236}">
                    <a16:creationId xmlns:a16="http://schemas.microsoft.com/office/drawing/2014/main" id="{6497749F-4EF4-4FDA-B0C3-F9091E4B366D}"/>
                  </a:ext>
                </a:extLst>
              </p:cNvPr>
              <p:cNvSpPr>
                <a:spLocks/>
              </p:cNvSpPr>
              <p:nvPr/>
            </p:nvSpPr>
            <p:spPr bwMode="auto">
              <a:xfrm>
                <a:off x="4392" y="3992"/>
                <a:ext cx="74" cy="75"/>
              </a:xfrm>
              <a:custGeom>
                <a:avLst/>
                <a:gdLst>
                  <a:gd name="T0" fmla="*/ 0 w 298"/>
                  <a:gd name="T1" fmla="*/ 0 h 304"/>
                  <a:gd name="T2" fmla="*/ 0 w 298"/>
                  <a:gd name="T3" fmla="*/ 0 h 304"/>
                  <a:gd name="T4" fmla="*/ 0 w 298"/>
                  <a:gd name="T5" fmla="*/ 0 h 304"/>
                  <a:gd name="T6" fmla="*/ 0 w 298"/>
                  <a:gd name="T7" fmla="*/ 0 h 304"/>
                  <a:gd name="T8" fmla="*/ 0 w 298"/>
                  <a:gd name="T9" fmla="*/ 0 h 304"/>
                  <a:gd name="T10" fmla="*/ 0 w 298"/>
                  <a:gd name="T11" fmla="*/ 0 h 304"/>
                  <a:gd name="T12" fmla="*/ 0 w 298"/>
                  <a:gd name="T13" fmla="*/ 0 h 304"/>
                  <a:gd name="T14" fmla="*/ 0 w 298"/>
                  <a:gd name="T15" fmla="*/ 0 h 304"/>
                  <a:gd name="T16" fmla="*/ 0 w 298"/>
                  <a:gd name="T17" fmla="*/ 0 h 304"/>
                  <a:gd name="T18" fmla="*/ 0 w 298"/>
                  <a:gd name="T19" fmla="*/ 0 h 304"/>
                  <a:gd name="T20" fmla="*/ 0 w 298"/>
                  <a:gd name="T21" fmla="*/ 0 h 304"/>
                  <a:gd name="T22" fmla="*/ 0 w 298"/>
                  <a:gd name="T23" fmla="*/ 0 h 304"/>
                  <a:gd name="T24" fmla="*/ 0 w 298"/>
                  <a:gd name="T25" fmla="*/ 0 h 304"/>
                  <a:gd name="T26" fmla="*/ 0 w 298"/>
                  <a:gd name="T27" fmla="*/ 0 h 304"/>
                  <a:gd name="T28" fmla="*/ 0 w 298"/>
                  <a:gd name="T29" fmla="*/ 0 h 304"/>
                  <a:gd name="T30" fmla="*/ 0 w 298"/>
                  <a:gd name="T31" fmla="*/ 0 h 304"/>
                  <a:gd name="T32" fmla="*/ 0 w 298"/>
                  <a:gd name="T33" fmla="*/ 0 h 304"/>
                  <a:gd name="T34" fmla="*/ 0 w 298"/>
                  <a:gd name="T35" fmla="*/ 0 h 304"/>
                  <a:gd name="T36" fmla="*/ 0 w 298"/>
                  <a:gd name="T37" fmla="*/ 0 h 304"/>
                  <a:gd name="T38" fmla="*/ 0 w 298"/>
                  <a:gd name="T39" fmla="*/ 0 h 304"/>
                  <a:gd name="T40" fmla="*/ 0 w 298"/>
                  <a:gd name="T41" fmla="*/ 0 h 304"/>
                  <a:gd name="T42" fmla="*/ 0 w 298"/>
                  <a:gd name="T43" fmla="*/ 0 h 304"/>
                  <a:gd name="T44" fmla="*/ 0 w 298"/>
                  <a:gd name="T45" fmla="*/ 0 h 304"/>
                  <a:gd name="T46" fmla="*/ 0 w 298"/>
                  <a:gd name="T47" fmla="*/ 0 h 304"/>
                  <a:gd name="T48" fmla="*/ 0 w 298"/>
                  <a:gd name="T49" fmla="*/ 0 h 304"/>
                  <a:gd name="T50" fmla="*/ 0 w 298"/>
                  <a:gd name="T51" fmla="*/ 0 h 304"/>
                  <a:gd name="T52" fmla="*/ 0 w 298"/>
                  <a:gd name="T53" fmla="*/ 0 h 304"/>
                  <a:gd name="T54" fmla="*/ 0 w 298"/>
                  <a:gd name="T55" fmla="*/ 0 h 304"/>
                  <a:gd name="T56" fmla="*/ 0 w 298"/>
                  <a:gd name="T57" fmla="*/ 0 h 304"/>
                  <a:gd name="T58" fmla="*/ 0 w 298"/>
                  <a:gd name="T59" fmla="*/ 0 h 304"/>
                  <a:gd name="T60" fmla="*/ 0 w 298"/>
                  <a:gd name="T61" fmla="*/ 0 h 304"/>
                  <a:gd name="T62" fmla="*/ 0 w 298"/>
                  <a:gd name="T63" fmla="*/ 0 h 304"/>
                  <a:gd name="T64" fmla="*/ 0 w 298"/>
                  <a:gd name="T65" fmla="*/ 0 h 304"/>
                  <a:gd name="T66" fmla="*/ 0 w 298"/>
                  <a:gd name="T67" fmla="*/ 0 h 304"/>
                  <a:gd name="T68" fmla="*/ 0 w 298"/>
                  <a:gd name="T69" fmla="*/ 0 h 304"/>
                  <a:gd name="T70" fmla="*/ 0 w 298"/>
                  <a:gd name="T71" fmla="*/ 0 h 304"/>
                  <a:gd name="T72" fmla="*/ 0 w 298"/>
                  <a:gd name="T73" fmla="*/ 0 h 304"/>
                  <a:gd name="T74" fmla="*/ 0 w 298"/>
                  <a:gd name="T75" fmla="*/ 0 h 304"/>
                  <a:gd name="T76" fmla="*/ 0 w 298"/>
                  <a:gd name="T77" fmla="*/ 0 h 304"/>
                  <a:gd name="T78" fmla="*/ 0 w 298"/>
                  <a:gd name="T79" fmla="*/ 0 h 304"/>
                  <a:gd name="T80" fmla="*/ 0 w 298"/>
                  <a:gd name="T81" fmla="*/ 0 h 304"/>
                  <a:gd name="T82" fmla="*/ 0 w 298"/>
                  <a:gd name="T83" fmla="*/ 0 h 304"/>
                  <a:gd name="T84" fmla="*/ 0 w 298"/>
                  <a:gd name="T85" fmla="*/ 0 h 3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8" h="304">
                    <a:moveTo>
                      <a:pt x="298" y="103"/>
                    </a:moveTo>
                    <a:lnTo>
                      <a:pt x="265" y="101"/>
                    </a:lnTo>
                    <a:lnTo>
                      <a:pt x="233" y="94"/>
                    </a:lnTo>
                    <a:lnTo>
                      <a:pt x="198" y="84"/>
                    </a:lnTo>
                    <a:lnTo>
                      <a:pt x="165" y="76"/>
                    </a:lnTo>
                    <a:lnTo>
                      <a:pt x="133" y="71"/>
                    </a:lnTo>
                    <a:lnTo>
                      <a:pt x="106" y="76"/>
                    </a:lnTo>
                    <a:lnTo>
                      <a:pt x="81" y="94"/>
                    </a:lnTo>
                    <a:lnTo>
                      <a:pt x="64" y="131"/>
                    </a:lnTo>
                    <a:lnTo>
                      <a:pt x="64" y="152"/>
                    </a:lnTo>
                    <a:lnTo>
                      <a:pt x="73" y="173"/>
                    </a:lnTo>
                    <a:lnTo>
                      <a:pt x="81" y="193"/>
                    </a:lnTo>
                    <a:lnTo>
                      <a:pt x="94" y="212"/>
                    </a:lnTo>
                    <a:lnTo>
                      <a:pt x="108" y="225"/>
                    </a:lnTo>
                    <a:lnTo>
                      <a:pt x="124" y="239"/>
                    </a:lnTo>
                    <a:lnTo>
                      <a:pt x="143" y="253"/>
                    </a:lnTo>
                    <a:lnTo>
                      <a:pt x="163" y="260"/>
                    </a:lnTo>
                    <a:lnTo>
                      <a:pt x="179" y="260"/>
                    </a:lnTo>
                    <a:lnTo>
                      <a:pt x="179" y="290"/>
                    </a:lnTo>
                    <a:lnTo>
                      <a:pt x="152" y="302"/>
                    </a:lnTo>
                    <a:lnTo>
                      <a:pt x="127" y="304"/>
                    </a:lnTo>
                    <a:lnTo>
                      <a:pt x="101" y="302"/>
                    </a:lnTo>
                    <a:lnTo>
                      <a:pt x="76" y="293"/>
                    </a:lnTo>
                    <a:lnTo>
                      <a:pt x="54" y="279"/>
                    </a:lnTo>
                    <a:lnTo>
                      <a:pt x="35" y="260"/>
                    </a:lnTo>
                    <a:lnTo>
                      <a:pt x="18" y="239"/>
                    </a:lnTo>
                    <a:lnTo>
                      <a:pt x="5" y="217"/>
                    </a:lnTo>
                    <a:lnTo>
                      <a:pt x="0" y="179"/>
                    </a:lnTo>
                    <a:lnTo>
                      <a:pt x="2" y="141"/>
                    </a:lnTo>
                    <a:lnTo>
                      <a:pt x="11" y="106"/>
                    </a:lnTo>
                    <a:lnTo>
                      <a:pt x="27" y="73"/>
                    </a:lnTo>
                    <a:lnTo>
                      <a:pt x="48" y="46"/>
                    </a:lnTo>
                    <a:lnTo>
                      <a:pt x="76" y="24"/>
                    </a:lnTo>
                    <a:lnTo>
                      <a:pt x="106" y="8"/>
                    </a:lnTo>
                    <a:lnTo>
                      <a:pt x="141" y="0"/>
                    </a:lnTo>
                    <a:lnTo>
                      <a:pt x="163" y="11"/>
                    </a:lnTo>
                    <a:lnTo>
                      <a:pt x="187" y="16"/>
                    </a:lnTo>
                    <a:lnTo>
                      <a:pt x="212" y="24"/>
                    </a:lnTo>
                    <a:lnTo>
                      <a:pt x="235" y="30"/>
                    </a:lnTo>
                    <a:lnTo>
                      <a:pt x="258" y="41"/>
                    </a:lnTo>
                    <a:lnTo>
                      <a:pt x="277" y="54"/>
                    </a:lnTo>
                    <a:lnTo>
                      <a:pt x="290" y="76"/>
                    </a:lnTo>
                    <a:lnTo>
                      <a:pt x="298" y="103"/>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6" name="Freeform 552">
                <a:extLst>
                  <a:ext uri="{FF2B5EF4-FFF2-40B4-BE49-F238E27FC236}">
                    <a16:creationId xmlns:a16="http://schemas.microsoft.com/office/drawing/2014/main" id="{248B4AFD-7340-4D5F-8C0B-535F20604CAD}"/>
                  </a:ext>
                </a:extLst>
              </p:cNvPr>
              <p:cNvSpPr>
                <a:spLocks/>
              </p:cNvSpPr>
              <p:nvPr/>
            </p:nvSpPr>
            <p:spPr bwMode="auto">
              <a:xfrm>
                <a:off x="4059" y="3614"/>
                <a:ext cx="284" cy="172"/>
              </a:xfrm>
              <a:custGeom>
                <a:avLst/>
                <a:gdLst>
                  <a:gd name="T0" fmla="*/ 0 w 1138"/>
                  <a:gd name="T1" fmla="*/ 0 h 687"/>
                  <a:gd name="T2" fmla="*/ 0 w 1138"/>
                  <a:gd name="T3" fmla="*/ 0 h 687"/>
                  <a:gd name="T4" fmla="*/ 0 w 1138"/>
                  <a:gd name="T5" fmla="*/ 0 h 687"/>
                  <a:gd name="T6" fmla="*/ 0 w 1138"/>
                  <a:gd name="T7" fmla="*/ 0 h 687"/>
                  <a:gd name="T8" fmla="*/ 0 w 1138"/>
                  <a:gd name="T9" fmla="*/ 0 h 687"/>
                  <a:gd name="T10" fmla="*/ 0 w 1138"/>
                  <a:gd name="T11" fmla="*/ 0 h 687"/>
                  <a:gd name="T12" fmla="*/ 0 w 1138"/>
                  <a:gd name="T13" fmla="*/ 0 h 687"/>
                  <a:gd name="T14" fmla="*/ 0 w 1138"/>
                  <a:gd name="T15" fmla="*/ 0 h 687"/>
                  <a:gd name="T16" fmla="*/ 0 w 1138"/>
                  <a:gd name="T17" fmla="*/ 0 h 687"/>
                  <a:gd name="T18" fmla="*/ 0 w 1138"/>
                  <a:gd name="T19" fmla="*/ 0 h 687"/>
                  <a:gd name="T20" fmla="*/ 0 w 1138"/>
                  <a:gd name="T21" fmla="*/ 0 h 687"/>
                  <a:gd name="T22" fmla="*/ 0 w 1138"/>
                  <a:gd name="T23" fmla="*/ 0 h 687"/>
                  <a:gd name="T24" fmla="*/ 0 w 1138"/>
                  <a:gd name="T25" fmla="*/ 0 h 687"/>
                  <a:gd name="T26" fmla="*/ 0 w 1138"/>
                  <a:gd name="T27" fmla="*/ 0 h 687"/>
                  <a:gd name="T28" fmla="*/ 0 w 1138"/>
                  <a:gd name="T29" fmla="*/ 0 h 687"/>
                  <a:gd name="T30" fmla="*/ 0 w 1138"/>
                  <a:gd name="T31" fmla="*/ 0 h 687"/>
                  <a:gd name="T32" fmla="*/ 0 w 1138"/>
                  <a:gd name="T33" fmla="*/ 0 h 687"/>
                  <a:gd name="T34" fmla="*/ 0 w 1138"/>
                  <a:gd name="T35" fmla="*/ 0 h 687"/>
                  <a:gd name="T36" fmla="*/ 0 w 1138"/>
                  <a:gd name="T37" fmla="*/ 0 h 687"/>
                  <a:gd name="T38" fmla="*/ 0 w 1138"/>
                  <a:gd name="T39" fmla="*/ 0 h 687"/>
                  <a:gd name="T40" fmla="*/ 0 w 1138"/>
                  <a:gd name="T41" fmla="*/ 0 h 687"/>
                  <a:gd name="T42" fmla="*/ 0 w 1138"/>
                  <a:gd name="T43" fmla="*/ 0 h 687"/>
                  <a:gd name="T44" fmla="*/ 0 w 1138"/>
                  <a:gd name="T45" fmla="*/ 0 h 687"/>
                  <a:gd name="T46" fmla="*/ 0 w 1138"/>
                  <a:gd name="T47" fmla="*/ 0 h 687"/>
                  <a:gd name="T48" fmla="*/ 0 w 1138"/>
                  <a:gd name="T49" fmla="*/ 0 h 687"/>
                  <a:gd name="T50" fmla="*/ 0 w 1138"/>
                  <a:gd name="T51" fmla="*/ 0 h 687"/>
                  <a:gd name="T52" fmla="*/ 0 w 1138"/>
                  <a:gd name="T53" fmla="*/ 0 h 687"/>
                  <a:gd name="T54" fmla="*/ 0 w 1138"/>
                  <a:gd name="T55" fmla="*/ 0 h 687"/>
                  <a:gd name="T56" fmla="*/ 0 w 1138"/>
                  <a:gd name="T57" fmla="*/ 0 h 687"/>
                  <a:gd name="T58" fmla="*/ 0 w 1138"/>
                  <a:gd name="T59" fmla="*/ 0 h 687"/>
                  <a:gd name="T60" fmla="*/ 0 w 1138"/>
                  <a:gd name="T61" fmla="*/ 0 h 687"/>
                  <a:gd name="T62" fmla="*/ 0 w 1138"/>
                  <a:gd name="T63" fmla="*/ 0 h 687"/>
                  <a:gd name="T64" fmla="*/ 0 w 1138"/>
                  <a:gd name="T65" fmla="*/ 0 h 687"/>
                  <a:gd name="T66" fmla="*/ 0 w 1138"/>
                  <a:gd name="T67" fmla="*/ 0 h 6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38" h="687">
                    <a:moveTo>
                      <a:pt x="934" y="552"/>
                    </a:moveTo>
                    <a:lnTo>
                      <a:pt x="931" y="525"/>
                    </a:lnTo>
                    <a:lnTo>
                      <a:pt x="940" y="502"/>
                    </a:lnTo>
                    <a:lnTo>
                      <a:pt x="956" y="490"/>
                    </a:lnTo>
                    <a:lnTo>
                      <a:pt x="975" y="478"/>
                    </a:lnTo>
                    <a:lnTo>
                      <a:pt x="996" y="470"/>
                    </a:lnTo>
                    <a:lnTo>
                      <a:pt x="1018" y="460"/>
                    </a:lnTo>
                    <a:lnTo>
                      <a:pt x="1037" y="443"/>
                    </a:lnTo>
                    <a:lnTo>
                      <a:pt x="1051" y="424"/>
                    </a:lnTo>
                    <a:lnTo>
                      <a:pt x="709" y="74"/>
                    </a:lnTo>
                    <a:lnTo>
                      <a:pt x="670" y="79"/>
                    </a:lnTo>
                    <a:lnTo>
                      <a:pt x="630" y="88"/>
                    </a:lnTo>
                    <a:lnTo>
                      <a:pt x="592" y="95"/>
                    </a:lnTo>
                    <a:lnTo>
                      <a:pt x="554" y="104"/>
                    </a:lnTo>
                    <a:lnTo>
                      <a:pt x="513" y="111"/>
                    </a:lnTo>
                    <a:lnTo>
                      <a:pt x="476" y="120"/>
                    </a:lnTo>
                    <a:lnTo>
                      <a:pt x="437" y="128"/>
                    </a:lnTo>
                    <a:lnTo>
                      <a:pt x="399" y="139"/>
                    </a:lnTo>
                    <a:lnTo>
                      <a:pt x="361" y="150"/>
                    </a:lnTo>
                    <a:lnTo>
                      <a:pt x="323" y="160"/>
                    </a:lnTo>
                    <a:lnTo>
                      <a:pt x="288" y="171"/>
                    </a:lnTo>
                    <a:lnTo>
                      <a:pt x="250" y="185"/>
                    </a:lnTo>
                    <a:lnTo>
                      <a:pt x="212" y="199"/>
                    </a:lnTo>
                    <a:lnTo>
                      <a:pt x="176" y="212"/>
                    </a:lnTo>
                    <a:lnTo>
                      <a:pt x="139" y="226"/>
                    </a:lnTo>
                    <a:lnTo>
                      <a:pt x="104" y="239"/>
                    </a:lnTo>
                    <a:lnTo>
                      <a:pt x="413" y="647"/>
                    </a:lnTo>
                    <a:lnTo>
                      <a:pt x="367" y="687"/>
                    </a:lnTo>
                    <a:lnTo>
                      <a:pt x="317" y="638"/>
                    </a:lnTo>
                    <a:lnTo>
                      <a:pt x="271" y="584"/>
                    </a:lnTo>
                    <a:lnTo>
                      <a:pt x="231" y="527"/>
                    </a:lnTo>
                    <a:lnTo>
                      <a:pt x="192" y="470"/>
                    </a:lnTo>
                    <a:lnTo>
                      <a:pt x="152" y="413"/>
                    </a:lnTo>
                    <a:lnTo>
                      <a:pt x="109" y="356"/>
                    </a:lnTo>
                    <a:lnTo>
                      <a:pt x="57" y="301"/>
                    </a:lnTo>
                    <a:lnTo>
                      <a:pt x="0" y="250"/>
                    </a:lnTo>
                    <a:lnTo>
                      <a:pt x="3" y="220"/>
                    </a:lnTo>
                    <a:lnTo>
                      <a:pt x="14" y="204"/>
                    </a:lnTo>
                    <a:lnTo>
                      <a:pt x="30" y="199"/>
                    </a:lnTo>
                    <a:lnTo>
                      <a:pt x="49" y="196"/>
                    </a:lnTo>
                    <a:lnTo>
                      <a:pt x="65" y="196"/>
                    </a:lnTo>
                    <a:lnTo>
                      <a:pt x="81" y="193"/>
                    </a:lnTo>
                    <a:lnTo>
                      <a:pt x="95" y="180"/>
                    </a:lnTo>
                    <a:lnTo>
                      <a:pt x="104" y="153"/>
                    </a:lnTo>
                    <a:lnTo>
                      <a:pt x="144" y="141"/>
                    </a:lnTo>
                    <a:lnTo>
                      <a:pt x="185" y="134"/>
                    </a:lnTo>
                    <a:lnTo>
                      <a:pt x="222" y="123"/>
                    </a:lnTo>
                    <a:lnTo>
                      <a:pt x="263" y="111"/>
                    </a:lnTo>
                    <a:lnTo>
                      <a:pt x="305" y="100"/>
                    </a:lnTo>
                    <a:lnTo>
                      <a:pt x="342" y="90"/>
                    </a:lnTo>
                    <a:lnTo>
                      <a:pt x="383" y="79"/>
                    </a:lnTo>
                    <a:lnTo>
                      <a:pt x="423" y="68"/>
                    </a:lnTo>
                    <a:lnTo>
                      <a:pt x="464" y="58"/>
                    </a:lnTo>
                    <a:lnTo>
                      <a:pt x="505" y="49"/>
                    </a:lnTo>
                    <a:lnTo>
                      <a:pt x="546" y="38"/>
                    </a:lnTo>
                    <a:lnTo>
                      <a:pt x="587" y="30"/>
                    </a:lnTo>
                    <a:lnTo>
                      <a:pt x="628" y="22"/>
                    </a:lnTo>
                    <a:lnTo>
                      <a:pt x="668" y="14"/>
                    </a:lnTo>
                    <a:lnTo>
                      <a:pt x="711" y="5"/>
                    </a:lnTo>
                    <a:lnTo>
                      <a:pt x="753" y="0"/>
                    </a:lnTo>
                    <a:lnTo>
                      <a:pt x="1138" y="424"/>
                    </a:lnTo>
                    <a:lnTo>
                      <a:pt x="1118" y="451"/>
                    </a:lnTo>
                    <a:lnTo>
                      <a:pt x="1097" y="476"/>
                    </a:lnTo>
                    <a:lnTo>
                      <a:pt x="1076" y="495"/>
                    </a:lnTo>
                    <a:lnTo>
                      <a:pt x="1048" y="511"/>
                    </a:lnTo>
                    <a:lnTo>
                      <a:pt x="1021" y="527"/>
                    </a:lnTo>
                    <a:lnTo>
                      <a:pt x="991" y="538"/>
                    </a:lnTo>
                    <a:lnTo>
                      <a:pt x="964" y="546"/>
                    </a:lnTo>
                    <a:lnTo>
                      <a:pt x="934" y="552"/>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7" name="Freeform 553">
                <a:extLst>
                  <a:ext uri="{FF2B5EF4-FFF2-40B4-BE49-F238E27FC236}">
                    <a16:creationId xmlns:a16="http://schemas.microsoft.com/office/drawing/2014/main" id="{B966BB7E-702E-4845-B3A2-912BF3ADCC05}"/>
                  </a:ext>
                </a:extLst>
              </p:cNvPr>
              <p:cNvSpPr>
                <a:spLocks/>
              </p:cNvSpPr>
              <p:nvPr/>
            </p:nvSpPr>
            <p:spPr bwMode="auto">
              <a:xfrm>
                <a:off x="4171" y="3877"/>
                <a:ext cx="96" cy="127"/>
              </a:xfrm>
              <a:custGeom>
                <a:avLst/>
                <a:gdLst>
                  <a:gd name="T0" fmla="*/ 0 w 386"/>
                  <a:gd name="T1" fmla="*/ 0 h 507"/>
                  <a:gd name="T2" fmla="*/ 0 w 386"/>
                  <a:gd name="T3" fmla="*/ 0 h 507"/>
                  <a:gd name="T4" fmla="*/ 0 w 386"/>
                  <a:gd name="T5" fmla="*/ 0 h 507"/>
                  <a:gd name="T6" fmla="*/ 0 w 386"/>
                  <a:gd name="T7" fmla="*/ 0 h 507"/>
                  <a:gd name="T8" fmla="*/ 0 w 386"/>
                  <a:gd name="T9" fmla="*/ 0 h 507"/>
                  <a:gd name="T10" fmla="*/ 0 w 386"/>
                  <a:gd name="T11" fmla="*/ 0 h 507"/>
                  <a:gd name="T12" fmla="*/ 0 w 386"/>
                  <a:gd name="T13" fmla="*/ 0 h 507"/>
                  <a:gd name="T14" fmla="*/ 0 w 386"/>
                  <a:gd name="T15" fmla="*/ 0 h 507"/>
                  <a:gd name="T16" fmla="*/ 0 w 386"/>
                  <a:gd name="T17" fmla="*/ 0 h 507"/>
                  <a:gd name="T18" fmla="*/ 0 w 386"/>
                  <a:gd name="T19" fmla="*/ 0 h 507"/>
                  <a:gd name="T20" fmla="*/ 0 w 386"/>
                  <a:gd name="T21" fmla="*/ 0 h 507"/>
                  <a:gd name="T22" fmla="*/ 0 w 386"/>
                  <a:gd name="T23" fmla="*/ 0 h 507"/>
                  <a:gd name="T24" fmla="*/ 0 w 386"/>
                  <a:gd name="T25" fmla="*/ 0 h 507"/>
                  <a:gd name="T26" fmla="*/ 0 w 386"/>
                  <a:gd name="T27" fmla="*/ 0 h 507"/>
                  <a:gd name="T28" fmla="*/ 0 w 386"/>
                  <a:gd name="T29" fmla="*/ 0 h 507"/>
                  <a:gd name="T30" fmla="*/ 0 w 386"/>
                  <a:gd name="T31" fmla="*/ 0 h 507"/>
                  <a:gd name="T32" fmla="*/ 0 w 386"/>
                  <a:gd name="T33" fmla="*/ 0 h 507"/>
                  <a:gd name="T34" fmla="*/ 0 w 386"/>
                  <a:gd name="T35" fmla="*/ 0 h 507"/>
                  <a:gd name="T36" fmla="*/ 0 w 386"/>
                  <a:gd name="T37" fmla="*/ 0 h 507"/>
                  <a:gd name="T38" fmla="*/ 0 w 386"/>
                  <a:gd name="T39" fmla="*/ 0 h 5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6" h="507">
                    <a:moveTo>
                      <a:pt x="372" y="507"/>
                    </a:moveTo>
                    <a:lnTo>
                      <a:pt x="328" y="507"/>
                    </a:lnTo>
                    <a:lnTo>
                      <a:pt x="291" y="445"/>
                    </a:lnTo>
                    <a:lnTo>
                      <a:pt x="245" y="386"/>
                    </a:lnTo>
                    <a:lnTo>
                      <a:pt x="199" y="329"/>
                    </a:lnTo>
                    <a:lnTo>
                      <a:pt x="150" y="269"/>
                    </a:lnTo>
                    <a:lnTo>
                      <a:pt x="100" y="209"/>
                    </a:lnTo>
                    <a:lnTo>
                      <a:pt x="60" y="146"/>
                    </a:lnTo>
                    <a:lnTo>
                      <a:pt x="25" y="82"/>
                    </a:lnTo>
                    <a:lnTo>
                      <a:pt x="0" y="14"/>
                    </a:lnTo>
                    <a:lnTo>
                      <a:pt x="16" y="0"/>
                    </a:lnTo>
                    <a:lnTo>
                      <a:pt x="70" y="57"/>
                    </a:lnTo>
                    <a:lnTo>
                      <a:pt x="122" y="117"/>
                    </a:lnTo>
                    <a:lnTo>
                      <a:pt x="171" y="176"/>
                    </a:lnTo>
                    <a:lnTo>
                      <a:pt x="220" y="236"/>
                    </a:lnTo>
                    <a:lnTo>
                      <a:pt x="266" y="299"/>
                    </a:lnTo>
                    <a:lnTo>
                      <a:pt x="310" y="364"/>
                    </a:lnTo>
                    <a:lnTo>
                      <a:pt x="351" y="429"/>
                    </a:lnTo>
                    <a:lnTo>
                      <a:pt x="386" y="497"/>
                    </a:lnTo>
                    <a:lnTo>
                      <a:pt x="372" y="507"/>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8" name="Freeform 554">
                <a:extLst>
                  <a:ext uri="{FF2B5EF4-FFF2-40B4-BE49-F238E27FC236}">
                    <a16:creationId xmlns:a16="http://schemas.microsoft.com/office/drawing/2014/main" id="{26F01E3B-0EB6-4B30-8AFA-382C9A06590F}"/>
                  </a:ext>
                </a:extLst>
              </p:cNvPr>
              <p:cNvSpPr>
                <a:spLocks/>
              </p:cNvSpPr>
              <p:nvPr/>
            </p:nvSpPr>
            <p:spPr bwMode="auto">
              <a:xfrm>
                <a:off x="4176" y="3769"/>
                <a:ext cx="55" cy="21"/>
              </a:xfrm>
              <a:custGeom>
                <a:avLst/>
                <a:gdLst>
                  <a:gd name="T0" fmla="*/ 0 w 220"/>
                  <a:gd name="T1" fmla="*/ 0 h 84"/>
                  <a:gd name="T2" fmla="*/ 0 w 220"/>
                  <a:gd name="T3" fmla="*/ 0 h 84"/>
                  <a:gd name="T4" fmla="*/ 0 w 220"/>
                  <a:gd name="T5" fmla="*/ 0 h 84"/>
                  <a:gd name="T6" fmla="*/ 0 w 220"/>
                  <a:gd name="T7" fmla="*/ 0 h 84"/>
                  <a:gd name="T8" fmla="*/ 0 w 220"/>
                  <a:gd name="T9" fmla="*/ 0 h 84"/>
                  <a:gd name="T10" fmla="*/ 0 w 220"/>
                  <a:gd name="T11" fmla="*/ 0 h 84"/>
                  <a:gd name="T12" fmla="*/ 0 w 220"/>
                  <a:gd name="T13" fmla="*/ 0 h 84"/>
                  <a:gd name="T14" fmla="*/ 0 w 220"/>
                  <a:gd name="T15" fmla="*/ 0 h 84"/>
                  <a:gd name="T16" fmla="*/ 0 w 220"/>
                  <a:gd name="T17" fmla="*/ 0 h 84"/>
                  <a:gd name="T18" fmla="*/ 0 w 220"/>
                  <a:gd name="T19" fmla="*/ 0 h 84"/>
                  <a:gd name="T20" fmla="*/ 0 w 220"/>
                  <a:gd name="T21" fmla="*/ 0 h 84"/>
                  <a:gd name="T22" fmla="*/ 0 w 220"/>
                  <a:gd name="T23" fmla="*/ 0 h 84"/>
                  <a:gd name="T24" fmla="*/ 0 w 220"/>
                  <a:gd name="T25" fmla="*/ 0 h 84"/>
                  <a:gd name="T26" fmla="*/ 0 w 220"/>
                  <a:gd name="T27" fmla="*/ 0 h 84"/>
                  <a:gd name="T28" fmla="*/ 0 w 220"/>
                  <a:gd name="T29" fmla="*/ 0 h 84"/>
                  <a:gd name="T30" fmla="*/ 0 w 220"/>
                  <a:gd name="T31" fmla="*/ 0 h 84"/>
                  <a:gd name="T32" fmla="*/ 0 w 220"/>
                  <a:gd name="T33" fmla="*/ 0 h 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0" h="84">
                    <a:moveTo>
                      <a:pt x="0" y="84"/>
                    </a:moveTo>
                    <a:lnTo>
                      <a:pt x="19" y="60"/>
                    </a:lnTo>
                    <a:lnTo>
                      <a:pt x="44" y="38"/>
                    </a:lnTo>
                    <a:lnTo>
                      <a:pt x="71" y="24"/>
                    </a:lnTo>
                    <a:lnTo>
                      <a:pt x="103" y="14"/>
                    </a:lnTo>
                    <a:lnTo>
                      <a:pt x="133" y="6"/>
                    </a:lnTo>
                    <a:lnTo>
                      <a:pt x="163" y="3"/>
                    </a:lnTo>
                    <a:lnTo>
                      <a:pt x="193" y="0"/>
                    </a:lnTo>
                    <a:lnTo>
                      <a:pt x="220" y="0"/>
                    </a:lnTo>
                    <a:lnTo>
                      <a:pt x="203" y="28"/>
                    </a:lnTo>
                    <a:lnTo>
                      <a:pt x="180" y="47"/>
                    </a:lnTo>
                    <a:lnTo>
                      <a:pt x="152" y="60"/>
                    </a:lnTo>
                    <a:lnTo>
                      <a:pt x="122" y="65"/>
                    </a:lnTo>
                    <a:lnTo>
                      <a:pt x="92" y="70"/>
                    </a:lnTo>
                    <a:lnTo>
                      <a:pt x="60" y="74"/>
                    </a:lnTo>
                    <a:lnTo>
                      <a:pt x="30" y="79"/>
                    </a:lnTo>
                    <a:lnTo>
                      <a:pt x="0" y="8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9" name="Freeform 555">
                <a:extLst>
                  <a:ext uri="{FF2B5EF4-FFF2-40B4-BE49-F238E27FC236}">
                    <a16:creationId xmlns:a16="http://schemas.microsoft.com/office/drawing/2014/main" id="{7D48E53E-8938-4423-811E-5FF0F46CDDA9}"/>
                  </a:ext>
                </a:extLst>
              </p:cNvPr>
              <p:cNvSpPr>
                <a:spLocks/>
              </p:cNvSpPr>
              <p:nvPr/>
            </p:nvSpPr>
            <p:spPr bwMode="auto">
              <a:xfrm>
                <a:off x="4145" y="4003"/>
                <a:ext cx="65" cy="40"/>
              </a:xfrm>
              <a:custGeom>
                <a:avLst/>
                <a:gdLst>
                  <a:gd name="T0" fmla="*/ 0 w 258"/>
                  <a:gd name="T1" fmla="*/ 0 h 161"/>
                  <a:gd name="T2" fmla="*/ 0 w 258"/>
                  <a:gd name="T3" fmla="*/ 0 h 161"/>
                  <a:gd name="T4" fmla="*/ 0 w 258"/>
                  <a:gd name="T5" fmla="*/ 0 h 161"/>
                  <a:gd name="T6" fmla="*/ 0 w 258"/>
                  <a:gd name="T7" fmla="*/ 0 h 161"/>
                  <a:gd name="T8" fmla="*/ 0 w 258"/>
                  <a:gd name="T9" fmla="*/ 0 h 161"/>
                  <a:gd name="T10" fmla="*/ 0 w 258"/>
                  <a:gd name="T11" fmla="*/ 0 h 161"/>
                  <a:gd name="T12" fmla="*/ 0 w 258"/>
                  <a:gd name="T13" fmla="*/ 0 h 161"/>
                  <a:gd name="T14" fmla="*/ 0 w 258"/>
                  <a:gd name="T15" fmla="*/ 0 h 161"/>
                  <a:gd name="T16" fmla="*/ 0 w 258"/>
                  <a:gd name="T17" fmla="*/ 0 h 161"/>
                  <a:gd name="T18" fmla="*/ 0 w 258"/>
                  <a:gd name="T19" fmla="*/ 0 h 161"/>
                  <a:gd name="T20" fmla="*/ 0 w 258"/>
                  <a:gd name="T21" fmla="*/ 0 h 161"/>
                  <a:gd name="T22" fmla="*/ 0 w 258"/>
                  <a:gd name="T23" fmla="*/ 0 h 161"/>
                  <a:gd name="T24" fmla="*/ 0 w 258"/>
                  <a:gd name="T25" fmla="*/ 0 h 161"/>
                  <a:gd name="T26" fmla="*/ 0 w 258"/>
                  <a:gd name="T27" fmla="*/ 0 h 161"/>
                  <a:gd name="T28" fmla="*/ 0 w 258"/>
                  <a:gd name="T29" fmla="*/ 0 h 161"/>
                  <a:gd name="T30" fmla="*/ 0 w 258"/>
                  <a:gd name="T31" fmla="*/ 0 h 161"/>
                  <a:gd name="T32" fmla="*/ 0 w 258"/>
                  <a:gd name="T33" fmla="*/ 0 h 161"/>
                  <a:gd name="T34" fmla="*/ 0 w 258"/>
                  <a:gd name="T35" fmla="*/ 0 h 161"/>
                  <a:gd name="T36" fmla="*/ 0 w 258"/>
                  <a:gd name="T37" fmla="*/ 0 h 1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8" h="161">
                    <a:moveTo>
                      <a:pt x="11" y="73"/>
                    </a:moveTo>
                    <a:lnTo>
                      <a:pt x="0" y="57"/>
                    </a:lnTo>
                    <a:lnTo>
                      <a:pt x="16" y="48"/>
                    </a:lnTo>
                    <a:lnTo>
                      <a:pt x="32" y="43"/>
                    </a:lnTo>
                    <a:lnTo>
                      <a:pt x="52" y="43"/>
                    </a:lnTo>
                    <a:lnTo>
                      <a:pt x="68" y="41"/>
                    </a:lnTo>
                    <a:lnTo>
                      <a:pt x="87" y="38"/>
                    </a:lnTo>
                    <a:lnTo>
                      <a:pt x="103" y="30"/>
                    </a:lnTo>
                    <a:lnTo>
                      <a:pt x="117" y="20"/>
                    </a:lnTo>
                    <a:lnTo>
                      <a:pt x="128" y="0"/>
                    </a:lnTo>
                    <a:lnTo>
                      <a:pt x="258" y="147"/>
                    </a:lnTo>
                    <a:lnTo>
                      <a:pt x="219" y="152"/>
                    </a:lnTo>
                    <a:lnTo>
                      <a:pt x="184" y="155"/>
                    </a:lnTo>
                    <a:lnTo>
                      <a:pt x="147" y="161"/>
                    </a:lnTo>
                    <a:lnTo>
                      <a:pt x="114" y="157"/>
                    </a:lnTo>
                    <a:lnTo>
                      <a:pt x="84" y="152"/>
                    </a:lnTo>
                    <a:lnTo>
                      <a:pt x="54" y="138"/>
                    </a:lnTo>
                    <a:lnTo>
                      <a:pt x="30" y="111"/>
                    </a:lnTo>
                    <a:lnTo>
                      <a:pt x="11" y="73"/>
                    </a:lnTo>
                    <a:close/>
                  </a:path>
                </a:pathLst>
              </a:custGeom>
              <a:solidFill>
                <a:srgbClr val="7FDD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0" name="Freeform 556">
                <a:extLst>
                  <a:ext uri="{FF2B5EF4-FFF2-40B4-BE49-F238E27FC236}">
                    <a16:creationId xmlns:a16="http://schemas.microsoft.com/office/drawing/2014/main" id="{B9CE158C-1531-4F84-ABC9-B8EDEC47B4B5}"/>
                  </a:ext>
                </a:extLst>
              </p:cNvPr>
              <p:cNvSpPr>
                <a:spLocks/>
              </p:cNvSpPr>
              <p:nvPr/>
            </p:nvSpPr>
            <p:spPr bwMode="auto">
              <a:xfrm>
                <a:off x="3942" y="3454"/>
                <a:ext cx="262" cy="157"/>
              </a:xfrm>
              <a:custGeom>
                <a:avLst/>
                <a:gdLst>
                  <a:gd name="T0" fmla="*/ 0 w 1049"/>
                  <a:gd name="T1" fmla="*/ 0 h 625"/>
                  <a:gd name="T2" fmla="*/ 0 w 1049"/>
                  <a:gd name="T3" fmla="*/ 0 h 625"/>
                  <a:gd name="T4" fmla="*/ 0 w 1049"/>
                  <a:gd name="T5" fmla="*/ 0 h 625"/>
                  <a:gd name="T6" fmla="*/ 0 w 1049"/>
                  <a:gd name="T7" fmla="*/ 0 h 625"/>
                  <a:gd name="T8" fmla="*/ 0 w 1049"/>
                  <a:gd name="T9" fmla="*/ 0 h 625"/>
                  <a:gd name="T10" fmla="*/ 0 w 1049"/>
                  <a:gd name="T11" fmla="*/ 0 h 625"/>
                  <a:gd name="T12" fmla="*/ 0 w 1049"/>
                  <a:gd name="T13" fmla="*/ 0 h 625"/>
                  <a:gd name="T14" fmla="*/ 0 w 1049"/>
                  <a:gd name="T15" fmla="*/ 0 h 625"/>
                  <a:gd name="T16" fmla="*/ 0 w 1049"/>
                  <a:gd name="T17" fmla="*/ 0 h 625"/>
                  <a:gd name="T18" fmla="*/ 0 w 1049"/>
                  <a:gd name="T19" fmla="*/ 0 h 625"/>
                  <a:gd name="T20" fmla="*/ 0 w 1049"/>
                  <a:gd name="T21" fmla="*/ 0 h 625"/>
                  <a:gd name="T22" fmla="*/ 0 w 1049"/>
                  <a:gd name="T23" fmla="*/ 0 h 625"/>
                  <a:gd name="T24" fmla="*/ 0 w 1049"/>
                  <a:gd name="T25" fmla="*/ 0 h 625"/>
                  <a:gd name="T26" fmla="*/ 0 w 1049"/>
                  <a:gd name="T27" fmla="*/ 0 h 625"/>
                  <a:gd name="T28" fmla="*/ 0 w 1049"/>
                  <a:gd name="T29" fmla="*/ 0 h 625"/>
                  <a:gd name="T30" fmla="*/ 0 w 1049"/>
                  <a:gd name="T31" fmla="*/ 0 h 625"/>
                  <a:gd name="T32" fmla="*/ 0 w 1049"/>
                  <a:gd name="T33" fmla="*/ 0 h 625"/>
                  <a:gd name="T34" fmla="*/ 0 w 1049"/>
                  <a:gd name="T35" fmla="*/ 0 h 625"/>
                  <a:gd name="T36" fmla="*/ 0 w 1049"/>
                  <a:gd name="T37" fmla="*/ 0 h 625"/>
                  <a:gd name="T38" fmla="*/ 0 w 1049"/>
                  <a:gd name="T39" fmla="*/ 0 h 625"/>
                  <a:gd name="T40" fmla="*/ 0 w 1049"/>
                  <a:gd name="T41" fmla="*/ 0 h 625"/>
                  <a:gd name="T42" fmla="*/ 0 w 1049"/>
                  <a:gd name="T43" fmla="*/ 0 h 625"/>
                  <a:gd name="T44" fmla="*/ 0 w 1049"/>
                  <a:gd name="T45" fmla="*/ 0 h 625"/>
                  <a:gd name="T46" fmla="*/ 0 w 1049"/>
                  <a:gd name="T47" fmla="*/ 0 h 625"/>
                  <a:gd name="T48" fmla="*/ 0 w 1049"/>
                  <a:gd name="T49" fmla="*/ 0 h 625"/>
                  <a:gd name="T50" fmla="*/ 0 w 1049"/>
                  <a:gd name="T51" fmla="*/ 0 h 625"/>
                  <a:gd name="T52" fmla="*/ 0 w 1049"/>
                  <a:gd name="T53" fmla="*/ 0 h 625"/>
                  <a:gd name="T54" fmla="*/ 0 w 1049"/>
                  <a:gd name="T55" fmla="*/ 0 h 625"/>
                  <a:gd name="T56" fmla="*/ 0 w 1049"/>
                  <a:gd name="T57" fmla="*/ 0 h 625"/>
                  <a:gd name="T58" fmla="*/ 0 w 1049"/>
                  <a:gd name="T59" fmla="*/ 0 h 625"/>
                  <a:gd name="T60" fmla="*/ 0 w 1049"/>
                  <a:gd name="T61" fmla="*/ 0 h 625"/>
                  <a:gd name="T62" fmla="*/ 0 w 1049"/>
                  <a:gd name="T63" fmla="*/ 0 h 625"/>
                  <a:gd name="T64" fmla="*/ 0 w 1049"/>
                  <a:gd name="T65" fmla="*/ 0 h 625"/>
                  <a:gd name="T66" fmla="*/ 0 w 1049"/>
                  <a:gd name="T67" fmla="*/ 0 h 625"/>
                  <a:gd name="T68" fmla="*/ 0 w 1049"/>
                  <a:gd name="T69" fmla="*/ 0 h 625"/>
                  <a:gd name="T70" fmla="*/ 0 w 1049"/>
                  <a:gd name="T71" fmla="*/ 0 h 625"/>
                  <a:gd name="T72" fmla="*/ 0 w 1049"/>
                  <a:gd name="T73" fmla="*/ 0 h 625"/>
                  <a:gd name="T74" fmla="*/ 0 w 1049"/>
                  <a:gd name="T75" fmla="*/ 0 h 625"/>
                  <a:gd name="T76" fmla="*/ 0 w 1049"/>
                  <a:gd name="T77" fmla="*/ 0 h 6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49" h="625">
                    <a:moveTo>
                      <a:pt x="858" y="519"/>
                    </a:moveTo>
                    <a:lnTo>
                      <a:pt x="850" y="511"/>
                    </a:lnTo>
                    <a:lnTo>
                      <a:pt x="844" y="500"/>
                    </a:lnTo>
                    <a:lnTo>
                      <a:pt x="844" y="486"/>
                    </a:lnTo>
                    <a:lnTo>
                      <a:pt x="844" y="476"/>
                    </a:lnTo>
                    <a:lnTo>
                      <a:pt x="860" y="465"/>
                    </a:lnTo>
                    <a:lnTo>
                      <a:pt x="880" y="454"/>
                    </a:lnTo>
                    <a:lnTo>
                      <a:pt x="896" y="442"/>
                    </a:lnTo>
                    <a:lnTo>
                      <a:pt x="915" y="432"/>
                    </a:lnTo>
                    <a:lnTo>
                      <a:pt x="931" y="421"/>
                    </a:lnTo>
                    <a:lnTo>
                      <a:pt x="948" y="407"/>
                    </a:lnTo>
                    <a:lnTo>
                      <a:pt x="964" y="394"/>
                    </a:lnTo>
                    <a:lnTo>
                      <a:pt x="978" y="377"/>
                    </a:lnTo>
                    <a:lnTo>
                      <a:pt x="689" y="70"/>
                    </a:lnTo>
                    <a:lnTo>
                      <a:pt x="649" y="77"/>
                    </a:lnTo>
                    <a:lnTo>
                      <a:pt x="606" y="82"/>
                    </a:lnTo>
                    <a:lnTo>
                      <a:pt x="564" y="90"/>
                    </a:lnTo>
                    <a:lnTo>
                      <a:pt x="524" y="98"/>
                    </a:lnTo>
                    <a:lnTo>
                      <a:pt x="483" y="106"/>
                    </a:lnTo>
                    <a:lnTo>
                      <a:pt x="442" y="117"/>
                    </a:lnTo>
                    <a:lnTo>
                      <a:pt x="405" y="130"/>
                    </a:lnTo>
                    <a:lnTo>
                      <a:pt x="364" y="141"/>
                    </a:lnTo>
                    <a:lnTo>
                      <a:pt x="326" y="155"/>
                    </a:lnTo>
                    <a:lnTo>
                      <a:pt x="285" y="169"/>
                    </a:lnTo>
                    <a:lnTo>
                      <a:pt x="247" y="185"/>
                    </a:lnTo>
                    <a:lnTo>
                      <a:pt x="209" y="199"/>
                    </a:lnTo>
                    <a:lnTo>
                      <a:pt x="171" y="215"/>
                    </a:lnTo>
                    <a:lnTo>
                      <a:pt x="133" y="231"/>
                    </a:lnTo>
                    <a:lnTo>
                      <a:pt x="95" y="248"/>
                    </a:lnTo>
                    <a:lnTo>
                      <a:pt x="57" y="264"/>
                    </a:lnTo>
                    <a:lnTo>
                      <a:pt x="86" y="304"/>
                    </a:lnTo>
                    <a:lnTo>
                      <a:pt x="119" y="345"/>
                    </a:lnTo>
                    <a:lnTo>
                      <a:pt x="151" y="384"/>
                    </a:lnTo>
                    <a:lnTo>
                      <a:pt x="185" y="424"/>
                    </a:lnTo>
                    <a:lnTo>
                      <a:pt x="215" y="465"/>
                    </a:lnTo>
                    <a:lnTo>
                      <a:pt x="241" y="508"/>
                    </a:lnTo>
                    <a:lnTo>
                      <a:pt x="266" y="551"/>
                    </a:lnTo>
                    <a:lnTo>
                      <a:pt x="282" y="597"/>
                    </a:lnTo>
                    <a:lnTo>
                      <a:pt x="252" y="625"/>
                    </a:lnTo>
                    <a:lnTo>
                      <a:pt x="217" y="573"/>
                    </a:lnTo>
                    <a:lnTo>
                      <a:pt x="176" y="521"/>
                    </a:lnTo>
                    <a:lnTo>
                      <a:pt x="133" y="470"/>
                    </a:lnTo>
                    <a:lnTo>
                      <a:pt x="89" y="416"/>
                    </a:lnTo>
                    <a:lnTo>
                      <a:pt x="54" y="364"/>
                    </a:lnTo>
                    <a:lnTo>
                      <a:pt x="24" y="310"/>
                    </a:lnTo>
                    <a:lnTo>
                      <a:pt x="5" y="253"/>
                    </a:lnTo>
                    <a:lnTo>
                      <a:pt x="0" y="193"/>
                    </a:lnTo>
                    <a:lnTo>
                      <a:pt x="43" y="183"/>
                    </a:lnTo>
                    <a:lnTo>
                      <a:pt x="89" y="169"/>
                    </a:lnTo>
                    <a:lnTo>
                      <a:pt x="133" y="158"/>
                    </a:lnTo>
                    <a:lnTo>
                      <a:pt x="176" y="144"/>
                    </a:lnTo>
                    <a:lnTo>
                      <a:pt x="220" y="128"/>
                    </a:lnTo>
                    <a:lnTo>
                      <a:pt x="264" y="114"/>
                    </a:lnTo>
                    <a:lnTo>
                      <a:pt x="307" y="100"/>
                    </a:lnTo>
                    <a:lnTo>
                      <a:pt x="350" y="88"/>
                    </a:lnTo>
                    <a:lnTo>
                      <a:pt x="393" y="74"/>
                    </a:lnTo>
                    <a:lnTo>
                      <a:pt x="437" y="60"/>
                    </a:lnTo>
                    <a:lnTo>
                      <a:pt x="483" y="47"/>
                    </a:lnTo>
                    <a:lnTo>
                      <a:pt x="527" y="35"/>
                    </a:lnTo>
                    <a:lnTo>
                      <a:pt x="571" y="24"/>
                    </a:lnTo>
                    <a:lnTo>
                      <a:pt x="617" y="14"/>
                    </a:lnTo>
                    <a:lnTo>
                      <a:pt x="659" y="5"/>
                    </a:lnTo>
                    <a:lnTo>
                      <a:pt x="706" y="0"/>
                    </a:lnTo>
                    <a:lnTo>
                      <a:pt x="749" y="49"/>
                    </a:lnTo>
                    <a:lnTo>
                      <a:pt x="795" y="95"/>
                    </a:lnTo>
                    <a:lnTo>
                      <a:pt x="848" y="144"/>
                    </a:lnTo>
                    <a:lnTo>
                      <a:pt x="899" y="190"/>
                    </a:lnTo>
                    <a:lnTo>
                      <a:pt x="945" y="241"/>
                    </a:lnTo>
                    <a:lnTo>
                      <a:pt x="989" y="294"/>
                    </a:lnTo>
                    <a:lnTo>
                      <a:pt x="1024" y="348"/>
                    </a:lnTo>
                    <a:lnTo>
                      <a:pt x="1049" y="405"/>
                    </a:lnTo>
                    <a:lnTo>
                      <a:pt x="1029" y="430"/>
                    </a:lnTo>
                    <a:lnTo>
                      <a:pt x="1007" y="448"/>
                    </a:lnTo>
                    <a:lnTo>
                      <a:pt x="983" y="465"/>
                    </a:lnTo>
                    <a:lnTo>
                      <a:pt x="961" y="481"/>
                    </a:lnTo>
                    <a:lnTo>
                      <a:pt x="936" y="492"/>
                    </a:lnTo>
                    <a:lnTo>
                      <a:pt x="910" y="502"/>
                    </a:lnTo>
                    <a:lnTo>
                      <a:pt x="885" y="511"/>
                    </a:lnTo>
                    <a:lnTo>
                      <a:pt x="858" y="519"/>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1" name="Freeform 557">
                <a:extLst>
                  <a:ext uri="{FF2B5EF4-FFF2-40B4-BE49-F238E27FC236}">
                    <a16:creationId xmlns:a16="http://schemas.microsoft.com/office/drawing/2014/main" id="{9F7CFA74-2446-434D-BF13-8ACECA1BC30B}"/>
                  </a:ext>
                </a:extLst>
              </p:cNvPr>
              <p:cNvSpPr>
                <a:spLocks/>
              </p:cNvSpPr>
              <p:nvPr/>
            </p:nvSpPr>
            <p:spPr bwMode="auto">
              <a:xfrm>
                <a:off x="4037" y="3687"/>
                <a:ext cx="113" cy="139"/>
              </a:xfrm>
              <a:custGeom>
                <a:avLst/>
                <a:gdLst>
                  <a:gd name="T0" fmla="*/ 0 w 450"/>
                  <a:gd name="T1" fmla="*/ 0 h 556"/>
                  <a:gd name="T2" fmla="*/ 0 w 450"/>
                  <a:gd name="T3" fmla="*/ 0 h 556"/>
                  <a:gd name="T4" fmla="*/ 0 w 450"/>
                  <a:gd name="T5" fmla="*/ 0 h 556"/>
                  <a:gd name="T6" fmla="*/ 0 w 450"/>
                  <a:gd name="T7" fmla="*/ 0 h 556"/>
                  <a:gd name="T8" fmla="*/ 0 w 450"/>
                  <a:gd name="T9" fmla="*/ 0 h 556"/>
                  <a:gd name="T10" fmla="*/ 0 w 450"/>
                  <a:gd name="T11" fmla="*/ 0 h 556"/>
                  <a:gd name="T12" fmla="*/ 0 w 450"/>
                  <a:gd name="T13" fmla="*/ 0 h 556"/>
                  <a:gd name="T14" fmla="*/ 0 w 450"/>
                  <a:gd name="T15" fmla="*/ 0 h 556"/>
                  <a:gd name="T16" fmla="*/ 0 w 450"/>
                  <a:gd name="T17" fmla="*/ 0 h 556"/>
                  <a:gd name="T18" fmla="*/ 0 w 450"/>
                  <a:gd name="T19" fmla="*/ 0 h 556"/>
                  <a:gd name="T20" fmla="*/ 0 w 450"/>
                  <a:gd name="T21" fmla="*/ 0 h 556"/>
                  <a:gd name="T22" fmla="*/ 0 w 450"/>
                  <a:gd name="T23" fmla="*/ 0 h 556"/>
                  <a:gd name="T24" fmla="*/ 0 w 450"/>
                  <a:gd name="T25" fmla="*/ 0 h 556"/>
                  <a:gd name="T26" fmla="*/ 0 w 450"/>
                  <a:gd name="T27" fmla="*/ 0 h 556"/>
                  <a:gd name="T28" fmla="*/ 0 w 450"/>
                  <a:gd name="T29" fmla="*/ 0 h 556"/>
                  <a:gd name="T30" fmla="*/ 0 w 450"/>
                  <a:gd name="T31" fmla="*/ 0 h 556"/>
                  <a:gd name="T32" fmla="*/ 0 w 450"/>
                  <a:gd name="T33" fmla="*/ 0 h 556"/>
                  <a:gd name="T34" fmla="*/ 0 w 450"/>
                  <a:gd name="T35" fmla="*/ 0 h 5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0" h="556">
                    <a:moveTo>
                      <a:pt x="380" y="554"/>
                    </a:moveTo>
                    <a:lnTo>
                      <a:pt x="342" y="480"/>
                    </a:lnTo>
                    <a:lnTo>
                      <a:pt x="296" y="413"/>
                    </a:lnTo>
                    <a:lnTo>
                      <a:pt x="242" y="347"/>
                    </a:lnTo>
                    <a:lnTo>
                      <a:pt x="187" y="284"/>
                    </a:lnTo>
                    <a:lnTo>
                      <a:pt x="131" y="219"/>
                    </a:lnTo>
                    <a:lnTo>
                      <a:pt x="78" y="154"/>
                    </a:lnTo>
                    <a:lnTo>
                      <a:pt x="32" y="87"/>
                    </a:lnTo>
                    <a:lnTo>
                      <a:pt x="0" y="16"/>
                    </a:lnTo>
                    <a:lnTo>
                      <a:pt x="11" y="2"/>
                    </a:lnTo>
                    <a:lnTo>
                      <a:pt x="27" y="0"/>
                    </a:lnTo>
                    <a:lnTo>
                      <a:pt x="43" y="0"/>
                    </a:lnTo>
                    <a:lnTo>
                      <a:pt x="57" y="0"/>
                    </a:lnTo>
                    <a:lnTo>
                      <a:pt x="450" y="524"/>
                    </a:lnTo>
                    <a:lnTo>
                      <a:pt x="440" y="538"/>
                    </a:lnTo>
                    <a:lnTo>
                      <a:pt x="424" y="548"/>
                    </a:lnTo>
                    <a:lnTo>
                      <a:pt x="404" y="556"/>
                    </a:lnTo>
                    <a:lnTo>
                      <a:pt x="380" y="55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558">
                <a:extLst>
                  <a:ext uri="{FF2B5EF4-FFF2-40B4-BE49-F238E27FC236}">
                    <a16:creationId xmlns:a16="http://schemas.microsoft.com/office/drawing/2014/main" id="{975BDD50-DB6C-4807-A09C-0A0B4F83C4A0}"/>
                  </a:ext>
                </a:extLst>
              </p:cNvPr>
              <p:cNvSpPr>
                <a:spLocks/>
              </p:cNvSpPr>
              <p:nvPr/>
            </p:nvSpPr>
            <p:spPr bwMode="auto">
              <a:xfrm>
                <a:off x="3821" y="3305"/>
                <a:ext cx="267" cy="165"/>
              </a:xfrm>
              <a:custGeom>
                <a:avLst/>
                <a:gdLst>
                  <a:gd name="T0" fmla="*/ 0 w 1067"/>
                  <a:gd name="T1" fmla="*/ 0 h 660"/>
                  <a:gd name="T2" fmla="*/ 0 w 1067"/>
                  <a:gd name="T3" fmla="*/ 0 h 660"/>
                  <a:gd name="T4" fmla="*/ 0 w 1067"/>
                  <a:gd name="T5" fmla="*/ 0 h 660"/>
                  <a:gd name="T6" fmla="*/ 0 w 1067"/>
                  <a:gd name="T7" fmla="*/ 0 h 660"/>
                  <a:gd name="T8" fmla="*/ 0 w 1067"/>
                  <a:gd name="T9" fmla="*/ 0 h 660"/>
                  <a:gd name="T10" fmla="*/ 0 w 1067"/>
                  <a:gd name="T11" fmla="*/ 0 h 660"/>
                  <a:gd name="T12" fmla="*/ 0 w 1067"/>
                  <a:gd name="T13" fmla="*/ 0 h 660"/>
                  <a:gd name="T14" fmla="*/ 0 w 1067"/>
                  <a:gd name="T15" fmla="*/ 0 h 660"/>
                  <a:gd name="T16" fmla="*/ 0 w 1067"/>
                  <a:gd name="T17" fmla="*/ 0 h 660"/>
                  <a:gd name="T18" fmla="*/ 0 w 1067"/>
                  <a:gd name="T19" fmla="*/ 0 h 660"/>
                  <a:gd name="T20" fmla="*/ 0 w 1067"/>
                  <a:gd name="T21" fmla="*/ 0 h 660"/>
                  <a:gd name="T22" fmla="*/ 0 w 1067"/>
                  <a:gd name="T23" fmla="*/ 0 h 660"/>
                  <a:gd name="T24" fmla="*/ 0 w 1067"/>
                  <a:gd name="T25" fmla="*/ 0 h 660"/>
                  <a:gd name="T26" fmla="*/ 0 w 1067"/>
                  <a:gd name="T27" fmla="*/ 0 h 660"/>
                  <a:gd name="T28" fmla="*/ 0 w 1067"/>
                  <a:gd name="T29" fmla="*/ 0 h 660"/>
                  <a:gd name="T30" fmla="*/ 0 w 1067"/>
                  <a:gd name="T31" fmla="*/ 0 h 660"/>
                  <a:gd name="T32" fmla="*/ 0 w 1067"/>
                  <a:gd name="T33" fmla="*/ 0 h 660"/>
                  <a:gd name="T34" fmla="*/ 0 w 1067"/>
                  <a:gd name="T35" fmla="*/ 0 h 660"/>
                  <a:gd name="T36" fmla="*/ 0 w 1067"/>
                  <a:gd name="T37" fmla="*/ 0 h 660"/>
                  <a:gd name="T38" fmla="*/ 0 w 1067"/>
                  <a:gd name="T39" fmla="*/ 0 h 660"/>
                  <a:gd name="T40" fmla="*/ 0 w 1067"/>
                  <a:gd name="T41" fmla="*/ 0 h 660"/>
                  <a:gd name="T42" fmla="*/ 0 w 1067"/>
                  <a:gd name="T43" fmla="*/ 0 h 660"/>
                  <a:gd name="T44" fmla="*/ 0 w 1067"/>
                  <a:gd name="T45" fmla="*/ 0 h 660"/>
                  <a:gd name="T46" fmla="*/ 0 w 1067"/>
                  <a:gd name="T47" fmla="*/ 0 h 660"/>
                  <a:gd name="T48" fmla="*/ 0 w 1067"/>
                  <a:gd name="T49" fmla="*/ 0 h 660"/>
                  <a:gd name="T50" fmla="*/ 0 w 1067"/>
                  <a:gd name="T51" fmla="*/ 0 h 660"/>
                  <a:gd name="T52" fmla="*/ 0 w 1067"/>
                  <a:gd name="T53" fmla="*/ 0 h 660"/>
                  <a:gd name="T54" fmla="*/ 0 w 1067"/>
                  <a:gd name="T55" fmla="*/ 0 h 660"/>
                  <a:gd name="T56" fmla="*/ 0 w 1067"/>
                  <a:gd name="T57" fmla="*/ 0 h 660"/>
                  <a:gd name="T58" fmla="*/ 0 w 1067"/>
                  <a:gd name="T59" fmla="*/ 0 h 660"/>
                  <a:gd name="T60" fmla="*/ 0 w 1067"/>
                  <a:gd name="T61" fmla="*/ 0 h 660"/>
                  <a:gd name="T62" fmla="*/ 0 w 1067"/>
                  <a:gd name="T63" fmla="*/ 0 h 660"/>
                  <a:gd name="T64" fmla="*/ 0 w 1067"/>
                  <a:gd name="T65" fmla="*/ 0 h 660"/>
                  <a:gd name="T66" fmla="*/ 0 w 1067"/>
                  <a:gd name="T67" fmla="*/ 0 h 660"/>
                  <a:gd name="T68" fmla="*/ 0 w 1067"/>
                  <a:gd name="T69" fmla="*/ 0 h 660"/>
                  <a:gd name="T70" fmla="*/ 0 w 1067"/>
                  <a:gd name="T71" fmla="*/ 0 h 660"/>
                  <a:gd name="T72" fmla="*/ 0 w 1067"/>
                  <a:gd name="T73" fmla="*/ 0 h 660"/>
                  <a:gd name="T74" fmla="*/ 0 w 1067"/>
                  <a:gd name="T75" fmla="*/ 0 h 660"/>
                  <a:gd name="T76" fmla="*/ 0 w 1067"/>
                  <a:gd name="T77" fmla="*/ 0 h 660"/>
                  <a:gd name="T78" fmla="*/ 0 w 1067"/>
                  <a:gd name="T79" fmla="*/ 0 h 660"/>
                  <a:gd name="T80" fmla="*/ 0 w 1067"/>
                  <a:gd name="T81" fmla="*/ 0 h 660"/>
                  <a:gd name="T82" fmla="*/ 0 w 1067"/>
                  <a:gd name="T83" fmla="*/ 0 h 660"/>
                  <a:gd name="T84" fmla="*/ 0 w 1067"/>
                  <a:gd name="T85" fmla="*/ 0 h 6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7" h="660">
                    <a:moveTo>
                      <a:pt x="791" y="448"/>
                    </a:moveTo>
                    <a:lnTo>
                      <a:pt x="801" y="420"/>
                    </a:lnTo>
                    <a:lnTo>
                      <a:pt x="820" y="401"/>
                    </a:lnTo>
                    <a:lnTo>
                      <a:pt x="842" y="385"/>
                    </a:lnTo>
                    <a:lnTo>
                      <a:pt x="870" y="375"/>
                    </a:lnTo>
                    <a:lnTo>
                      <a:pt x="900" y="366"/>
                    </a:lnTo>
                    <a:lnTo>
                      <a:pt x="926" y="355"/>
                    </a:lnTo>
                    <a:lnTo>
                      <a:pt x="956" y="348"/>
                    </a:lnTo>
                    <a:lnTo>
                      <a:pt x="981" y="334"/>
                    </a:lnTo>
                    <a:lnTo>
                      <a:pt x="954" y="320"/>
                    </a:lnTo>
                    <a:lnTo>
                      <a:pt x="926" y="302"/>
                    </a:lnTo>
                    <a:lnTo>
                      <a:pt x="900" y="277"/>
                    </a:lnTo>
                    <a:lnTo>
                      <a:pt x="875" y="247"/>
                    </a:lnTo>
                    <a:lnTo>
                      <a:pt x="848" y="217"/>
                    </a:lnTo>
                    <a:lnTo>
                      <a:pt x="824" y="184"/>
                    </a:lnTo>
                    <a:lnTo>
                      <a:pt x="799" y="152"/>
                    </a:lnTo>
                    <a:lnTo>
                      <a:pt x="771" y="122"/>
                    </a:lnTo>
                    <a:lnTo>
                      <a:pt x="748" y="94"/>
                    </a:lnTo>
                    <a:lnTo>
                      <a:pt x="720" y="73"/>
                    </a:lnTo>
                    <a:lnTo>
                      <a:pt x="690" y="57"/>
                    </a:lnTo>
                    <a:lnTo>
                      <a:pt x="660" y="49"/>
                    </a:lnTo>
                    <a:lnTo>
                      <a:pt x="628" y="46"/>
                    </a:lnTo>
                    <a:lnTo>
                      <a:pt x="595" y="57"/>
                    </a:lnTo>
                    <a:lnTo>
                      <a:pt x="560" y="78"/>
                    </a:lnTo>
                    <a:lnTo>
                      <a:pt x="522" y="112"/>
                    </a:lnTo>
                    <a:lnTo>
                      <a:pt x="471" y="122"/>
                    </a:lnTo>
                    <a:lnTo>
                      <a:pt x="416" y="133"/>
                    </a:lnTo>
                    <a:lnTo>
                      <a:pt x="364" y="144"/>
                    </a:lnTo>
                    <a:lnTo>
                      <a:pt x="313" y="152"/>
                    </a:lnTo>
                    <a:lnTo>
                      <a:pt x="261" y="166"/>
                    </a:lnTo>
                    <a:lnTo>
                      <a:pt x="212" y="179"/>
                    </a:lnTo>
                    <a:lnTo>
                      <a:pt x="164" y="198"/>
                    </a:lnTo>
                    <a:lnTo>
                      <a:pt x="117" y="223"/>
                    </a:lnTo>
                    <a:lnTo>
                      <a:pt x="155" y="274"/>
                    </a:lnTo>
                    <a:lnTo>
                      <a:pt x="191" y="325"/>
                    </a:lnTo>
                    <a:lnTo>
                      <a:pt x="228" y="378"/>
                    </a:lnTo>
                    <a:lnTo>
                      <a:pt x="263" y="429"/>
                    </a:lnTo>
                    <a:lnTo>
                      <a:pt x="300" y="480"/>
                    </a:lnTo>
                    <a:lnTo>
                      <a:pt x="335" y="530"/>
                    </a:lnTo>
                    <a:lnTo>
                      <a:pt x="372" y="581"/>
                    </a:lnTo>
                    <a:lnTo>
                      <a:pt x="413" y="630"/>
                    </a:lnTo>
                    <a:lnTo>
                      <a:pt x="408" y="635"/>
                    </a:lnTo>
                    <a:lnTo>
                      <a:pt x="402" y="641"/>
                    </a:lnTo>
                    <a:lnTo>
                      <a:pt x="397" y="649"/>
                    </a:lnTo>
                    <a:lnTo>
                      <a:pt x="397" y="660"/>
                    </a:lnTo>
                    <a:lnTo>
                      <a:pt x="356" y="660"/>
                    </a:lnTo>
                    <a:lnTo>
                      <a:pt x="307" y="605"/>
                    </a:lnTo>
                    <a:lnTo>
                      <a:pt x="267" y="549"/>
                    </a:lnTo>
                    <a:lnTo>
                      <a:pt x="226" y="491"/>
                    </a:lnTo>
                    <a:lnTo>
                      <a:pt x="187" y="431"/>
                    </a:lnTo>
                    <a:lnTo>
                      <a:pt x="147" y="375"/>
                    </a:lnTo>
                    <a:lnTo>
                      <a:pt x="104" y="320"/>
                    </a:lnTo>
                    <a:lnTo>
                      <a:pt x="55" y="269"/>
                    </a:lnTo>
                    <a:lnTo>
                      <a:pt x="0" y="223"/>
                    </a:lnTo>
                    <a:lnTo>
                      <a:pt x="0" y="179"/>
                    </a:lnTo>
                    <a:lnTo>
                      <a:pt x="44" y="166"/>
                    </a:lnTo>
                    <a:lnTo>
                      <a:pt x="87" y="149"/>
                    </a:lnTo>
                    <a:lnTo>
                      <a:pt x="134" y="138"/>
                    </a:lnTo>
                    <a:lnTo>
                      <a:pt x="177" y="124"/>
                    </a:lnTo>
                    <a:lnTo>
                      <a:pt x="223" y="114"/>
                    </a:lnTo>
                    <a:lnTo>
                      <a:pt x="267" y="101"/>
                    </a:lnTo>
                    <a:lnTo>
                      <a:pt x="313" y="89"/>
                    </a:lnTo>
                    <a:lnTo>
                      <a:pt x="359" y="82"/>
                    </a:lnTo>
                    <a:lnTo>
                      <a:pt x="406" y="71"/>
                    </a:lnTo>
                    <a:lnTo>
                      <a:pt x="452" y="59"/>
                    </a:lnTo>
                    <a:lnTo>
                      <a:pt x="498" y="52"/>
                    </a:lnTo>
                    <a:lnTo>
                      <a:pt x="544" y="41"/>
                    </a:lnTo>
                    <a:lnTo>
                      <a:pt x="590" y="30"/>
                    </a:lnTo>
                    <a:lnTo>
                      <a:pt x="633" y="22"/>
                    </a:lnTo>
                    <a:lnTo>
                      <a:pt x="679" y="11"/>
                    </a:lnTo>
                    <a:lnTo>
                      <a:pt x="725" y="0"/>
                    </a:lnTo>
                    <a:lnTo>
                      <a:pt x="764" y="46"/>
                    </a:lnTo>
                    <a:lnTo>
                      <a:pt x="810" y="89"/>
                    </a:lnTo>
                    <a:lnTo>
                      <a:pt x="856" y="130"/>
                    </a:lnTo>
                    <a:lnTo>
                      <a:pt x="902" y="174"/>
                    </a:lnTo>
                    <a:lnTo>
                      <a:pt x="949" y="214"/>
                    </a:lnTo>
                    <a:lnTo>
                      <a:pt x="992" y="258"/>
                    </a:lnTo>
                    <a:lnTo>
                      <a:pt x="1032" y="304"/>
                    </a:lnTo>
                    <a:lnTo>
                      <a:pt x="1067" y="350"/>
                    </a:lnTo>
                    <a:lnTo>
                      <a:pt x="1038" y="375"/>
                    </a:lnTo>
                    <a:lnTo>
                      <a:pt x="1008" y="396"/>
                    </a:lnTo>
                    <a:lnTo>
                      <a:pt x="972" y="410"/>
                    </a:lnTo>
                    <a:lnTo>
                      <a:pt x="940" y="424"/>
                    </a:lnTo>
                    <a:lnTo>
                      <a:pt x="905" y="431"/>
                    </a:lnTo>
                    <a:lnTo>
                      <a:pt x="866" y="440"/>
                    </a:lnTo>
                    <a:lnTo>
                      <a:pt x="829" y="445"/>
                    </a:lnTo>
                    <a:lnTo>
                      <a:pt x="791" y="448"/>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559">
                <a:extLst>
                  <a:ext uri="{FF2B5EF4-FFF2-40B4-BE49-F238E27FC236}">
                    <a16:creationId xmlns:a16="http://schemas.microsoft.com/office/drawing/2014/main" id="{A30494B2-3E3E-4FB5-9B4F-2E503054F5D2}"/>
                  </a:ext>
                </a:extLst>
              </p:cNvPr>
              <p:cNvSpPr>
                <a:spLocks/>
              </p:cNvSpPr>
              <p:nvPr/>
            </p:nvSpPr>
            <p:spPr bwMode="auto">
              <a:xfrm>
                <a:off x="3910" y="3527"/>
                <a:ext cx="85" cy="105"/>
              </a:xfrm>
              <a:custGeom>
                <a:avLst/>
                <a:gdLst>
                  <a:gd name="T0" fmla="*/ 0 w 342"/>
                  <a:gd name="T1" fmla="*/ 0 h 421"/>
                  <a:gd name="T2" fmla="*/ 0 w 342"/>
                  <a:gd name="T3" fmla="*/ 0 h 421"/>
                  <a:gd name="T4" fmla="*/ 0 w 342"/>
                  <a:gd name="T5" fmla="*/ 0 h 421"/>
                  <a:gd name="T6" fmla="*/ 0 w 342"/>
                  <a:gd name="T7" fmla="*/ 0 h 421"/>
                  <a:gd name="T8" fmla="*/ 0 w 342"/>
                  <a:gd name="T9" fmla="*/ 0 h 421"/>
                  <a:gd name="T10" fmla="*/ 0 w 342"/>
                  <a:gd name="T11" fmla="*/ 0 h 421"/>
                  <a:gd name="T12" fmla="*/ 0 w 342"/>
                  <a:gd name="T13" fmla="*/ 0 h 421"/>
                  <a:gd name="T14" fmla="*/ 0 w 342"/>
                  <a:gd name="T15" fmla="*/ 0 h 421"/>
                  <a:gd name="T16" fmla="*/ 0 w 342"/>
                  <a:gd name="T17" fmla="*/ 0 h 421"/>
                  <a:gd name="T18" fmla="*/ 0 w 342"/>
                  <a:gd name="T19" fmla="*/ 0 h 421"/>
                  <a:gd name="T20" fmla="*/ 0 w 342"/>
                  <a:gd name="T21" fmla="*/ 0 h 421"/>
                  <a:gd name="T22" fmla="*/ 0 w 342"/>
                  <a:gd name="T23" fmla="*/ 0 h 421"/>
                  <a:gd name="T24" fmla="*/ 0 w 342"/>
                  <a:gd name="T25" fmla="*/ 0 h 421"/>
                  <a:gd name="T26" fmla="*/ 0 w 342"/>
                  <a:gd name="T27" fmla="*/ 0 h 421"/>
                  <a:gd name="T28" fmla="*/ 0 w 342"/>
                  <a:gd name="T29" fmla="*/ 0 h 421"/>
                  <a:gd name="T30" fmla="*/ 0 w 342"/>
                  <a:gd name="T31" fmla="*/ 0 h 421"/>
                  <a:gd name="T32" fmla="*/ 0 w 342"/>
                  <a:gd name="T33" fmla="*/ 0 h 421"/>
                  <a:gd name="T34" fmla="*/ 0 w 342"/>
                  <a:gd name="T35" fmla="*/ 0 h 421"/>
                  <a:gd name="T36" fmla="*/ 0 w 342"/>
                  <a:gd name="T37" fmla="*/ 0 h 4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2" h="421">
                    <a:moveTo>
                      <a:pt x="296" y="421"/>
                    </a:moveTo>
                    <a:lnTo>
                      <a:pt x="250" y="377"/>
                    </a:lnTo>
                    <a:lnTo>
                      <a:pt x="210" y="334"/>
                    </a:lnTo>
                    <a:lnTo>
                      <a:pt x="166" y="287"/>
                    </a:lnTo>
                    <a:lnTo>
                      <a:pt x="129" y="239"/>
                    </a:lnTo>
                    <a:lnTo>
                      <a:pt x="93" y="187"/>
                    </a:lnTo>
                    <a:lnTo>
                      <a:pt x="58" y="135"/>
                    </a:lnTo>
                    <a:lnTo>
                      <a:pt x="28" y="81"/>
                    </a:lnTo>
                    <a:lnTo>
                      <a:pt x="0" y="27"/>
                    </a:lnTo>
                    <a:lnTo>
                      <a:pt x="30" y="0"/>
                    </a:lnTo>
                    <a:lnTo>
                      <a:pt x="69" y="49"/>
                    </a:lnTo>
                    <a:lnTo>
                      <a:pt x="109" y="95"/>
                    </a:lnTo>
                    <a:lnTo>
                      <a:pt x="153" y="144"/>
                    </a:lnTo>
                    <a:lnTo>
                      <a:pt x="199" y="193"/>
                    </a:lnTo>
                    <a:lnTo>
                      <a:pt x="240" y="244"/>
                    </a:lnTo>
                    <a:lnTo>
                      <a:pt x="280" y="299"/>
                    </a:lnTo>
                    <a:lnTo>
                      <a:pt x="316" y="352"/>
                    </a:lnTo>
                    <a:lnTo>
                      <a:pt x="342" y="410"/>
                    </a:lnTo>
                    <a:lnTo>
                      <a:pt x="296" y="42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560">
                <a:extLst>
                  <a:ext uri="{FF2B5EF4-FFF2-40B4-BE49-F238E27FC236}">
                    <a16:creationId xmlns:a16="http://schemas.microsoft.com/office/drawing/2014/main" id="{FCC70D0A-0EC8-4BEC-8512-DE5FA9108683}"/>
                  </a:ext>
                </a:extLst>
              </p:cNvPr>
              <p:cNvSpPr>
                <a:spLocks/>
              </p:cNvSpPr>
              <p:nvPr/>
            </p:nvSpPr>
            <p:spPr bwMode="auto">
              <a:xfrm>
                <a:off x="3718" y="3159"/>
                <a:ext cx="256" cy="123"/>
              </a:xfrm>
              <a:custGeom>
                <a:avLst/>
                <a:gdLst>
                  <a:gd name="T0" fmla="*/ 0 w 1024"/>
                  <a:gd name="T1" fmla="*/ 0 h 489"/>
                  <a:gd name="T2" fmla="*/ 0 w 1024"/>
                  <a:gd name="T3" fmla="*/ 0 h 489"/>
                  <a:gd name="T4" fmla="*/ 0 w 1024"/>
                  <a:gd name="T5" fmla="*/ 0 h 489"/>
                  <a:gd name="T6" fmla="*/ 0 w 1024"/>
                  <a:gd name="T7" fmla="*/ 0 h 489"/>
                  <a:gd name="T8" fmla="*/ 0 w 1024"/>
                  <a:gd name="T9" fmla="*/ 0 h 489"/>
                  <a:gd name="T10" fmla="*/ 0 w 1024"/>
                  <a:gd name="T11" fmla="*/ 0 h 489"/>
                  <a:gd name="T12" fmla="*/ 0 w 1024"/>
                  <a:gd name="T13" fmla="*/ 0 h 489"/>
                  <a:gd name="T14" fmla="*/ 0 w 1024"/>
                  <a:gd name="T15" fmla="*/ 0 h 489"/>
                  <a:gd name="T16" fmla="*/ 0 w 1024"/>
                  <a:gd name="T17" fmla="*/ 0 h 489"/>
                  <a:gd name="T18" fmla="*/ 0 w 1024"/>
                  <a:gd name="T19" fmla="*/ 0 h 489"/>
                  <a:gd name="T20" fmla="*/ 0 w 1024"/>
                  <a:gd name="T21" fmla="*/ 0 h 489"/>
                  <a:gd name="T22" fmla="*/ 0 w 1024"/>
                  <a:gd name="T23" fmla="*/ 0 h 489"/>
                  <a:gd name="T24" fmla="*/ 0 w 1024"/>
                  <a:gd name="T25" fmla="*/ 0 h 489"/>
                  <a:gd name="T26" fmla="*/ 0 w 1024"/>
                  <a:gd name="T27" fmla="*/ 0 h 489"/>
                  <a:gd name="T28" fmla="*/ 0 w 1024"/>
                  <a:gd name="T29" fmla="*/ 0 h 489"/>
                  <a:gd name="T30" fmla="*/ 0 w 1024"/>
                  <a:gd name="T31" fmla="*/ 0 h 489"/>
                  <a:gd name="T32" fmla="*/ 0 w 1024"/>
                  <a:gd name="T33" fmla="*/ 0 h 489"/>
                  <a:gd name="T34" fmla="*/ 0 w 1024"/>
                  <a:gd name="T35" fmla="*/ 0 h 489"/>
                  <a:gd name="T36" fmla="*/ 0 w 1024"/>
                  <a:gd name="T37" fmla="*/ 0 h 489"/>
                  <a:gd name="T38" fmla="*/ 0 w 1024"/>
                  <a:gd name="T39" fmla="*/ 0 h 489"/>
                  <a:gd name="T40" fmla="*/ 0 w 1024"/>
                  <a:gd name="T41" fmla="*/ 0 h 489"/>
                  <a:gd name="T42" fmla="*/ 0 w 1024"/>
                  <a:gd name="T43" fmla="*/ 0 h 489"/>
                  <a:gd name="T44" fmla="*/ 0 w 1024"/>
                  <a:gd name="T45" fmla="*/ 0 h 489"/>
                  <a:gd name="T46" fmla="*/ 0 w 1024"/>
                  <a:gd name="T47" fmla="*/ 0 h 489"/>
                  <a:gd name="T48" fmla="*/ 0 w 1024"/>
                  <a:gd name="T49" fmla="*/ 0 h 489"/>
                  <a:gd name="T50" fmla="*/ 0 w 1024"/>
                  <a:gd name="T51" fmla="*/ 0 h 489"/>
                  <a:gd name="T52" fmla="*/ 0 w 1024"/>
                  <a:gd name="T53" fmla="*/ 0 h 489"/>
                  <a:gd name="T54" fmla="*/ 0 w 1024"/>
                  <a:gd name="T55" fmla="*/ 0 h 489"/>
                  <a:gd name="T56" fmla="*/ 0 w 1024"/>
                  <a:gd name="T57" fmla="*/ 0 h 489"/>
                  <a:gd name="T58" fmla="*/ 0 w 1024"/>
                  <a:gd name="T59" fmla="*/ 0 h 489"/>
                  <a:gd name="T60" fmla="*/ 0 w 1024"/>
                  <a:gd name="T61" fmla="*/ 0 h 489"/>
                  <a:gd name="T62" fmla="*/ 0 w 1024"/>
                  <a:gd name="T63" fmla="*/ 0 h 489"/>
                  <a:gd name="T64" fmla="*/ 0 w 1024"/>
                  <a:gd name="T65" fmla="*/ 0 h 489"/>
                  <a:gd name="T66" fmla="*/ 0 w 1024"/>
                  <a:gd name="T67" fmla="*/ 0 h 489"/>
                  <a:gd name="T68" fmla="*/ 0 w 1024"/>
                  <a:gd name="T69" fmla="*/ 0 h 489"/>
                  <a:gd name="T70" fmla="*/ 0 w 1024"/>
                  <a:gd name="T71" fmla="*/ 0 h 489"/>
                  <a:gd name="T72" fmla="*/ 0 w 1024"/>
                  <a:gd name="T73" fmla="*/ 0 h 489"/>
                  <a:gd name="T74" fmla="*/ 0 w 1024"/>
                  <a:gd name="T75" fmla="*/ 0 h 489"/>
                  <a:gd name="T76" fmla="*/ 0 w 1024"/>
                  <a:gd name="T77" fmla="*/ 0 h 489"/>
                  <a:gd name="T78" fmla="*/ 0 w 1024"/>
                  <a:gd name="T79" fmla="*/ 0 h 489"/>
                  <a:gd name="T80" fmla="*/ 0 w 1024"/>
                  <a:gd name="T81" fmla="*/ 0 h 489"/>
                  <a:gd name="T82" fmla="*/ 0 w 1024"/>
                  <a:gd name="T83" fmla="*/ 0 h 489"/>
                  <a:gd name="T84" fmla="*/ 0 w 1024"/>
                  <a:gd name="T85" fmla="*/ 0 h 489"/>
                  <a:gd name="T86" fmla="*/ 0 w 1024"/>
                  <a:gd name="T87" fmla="*/ 0 h 489"/>
                  <a:gd name="T88" fmla="*/ 0 w 1024"/>
                  <a:gd name="T89" fmla="*/ 0 h 489"/>
                  <a:gd name="T90" fmla="*/ 0 w 1024"/>
                  <a:gd name="T91" fmla="*/ 0 h 489"/>
                  <a:gd name="T92" fmla="*/ 0 w 1024"/>
                  <a:gd name="T93" fmla="*/ 0 h 489"/>
                  <a:gd name="T94" fmla="*/ 0 w 1024"/>
                  <a:gd name="T95" fmla="*/ 0 h 489"/>
                  <a:gd name="T96" fmla="*/ 0 w 1024"/>
                  <a:gd name="T97" fmla="*/ 0 h 489"/>
                  <a:gd name="T98" fmla="*/ 0 w 1024"/>
                  <a:gd name="T99" fmla="*/ 0 h 489"/>
                  <a:gd name="T100" fmla="*/ 0 w 1024"/>
                  <a:gd name="T101" fmla="*/ 0 h 489"/>
                  <a:gd name="T102" fmla="*/ 0 w 1024"/>
                  <a:gd name="T103" fmla="*/ 0 h 489"/>
                  <a:gd name="T104" fmla="*/ 0 w 1024"/>
                  <a:gd name="T105" fmla="*/ 0 h 489"/>
                  <a:gd name="T106" fmla="*/ 0 w 1024"/>
                  <a:gd name="T107" fmla="*/ 0 h 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024" h="489">
                    <a:moveTo>
                      <a:pt x="820" y="421"/>
                    </a:moveTo>
                    <a:lnTo>
                      <a:pt x="763" y="421"/>
                    </a:lnTo>
                    <a:lnTo>
                      <a:pt x="765" y="386"/>
                    </a:lnTo>
                    <a:lnTo>
                      <a:pt x="779" y="370"/>
                    </a:lnTo>
                    <a:lnTo>
                      <a:pt x="800" y="361"/>
                    </a:lnTo>
                    <a:lnTo>
                      <a:pt x="828" y="361"/>
                    </a:lnTo>
                    <a:lnTo>
                      <a:pt x="855" y="364"/>
                    </a:lnTo>
                    <a:lnTo>
                      <a:pt x="883" y="364"/>
                    </a:lnTo>
                    <a:lnTo>
                      <a:pt x="904" y="356"/>
                    </a:lnTo>
                    <a:lnTo>
                      <a:pt x="923" y="336"/>
                    </a:lnTo>
                    <a:lnTo>
                      <a:pt x="665" y="73"/>
                    </a:lnTo>
                    <a:lnTo>
                      <a:pt x="627" y="79"/>
                    </a:lnTo>
                    <a:lnTo>
                      <a:pt x="589" y="87"/>
                    </a:lnTo>
                    <a:lnTo>
                      <a:pt x="551" y="90"/>
                    </a:lnTo>
                    <a:lnTo>
                      <a:pt x="513" y="95"/>
                    </a:lnTo>
                    <a:lnTo>
                      <a:pt x="475" y="98"/>
                    </a:lnTo>
                    <a:lnTo>
                      <a:pt x="437" y="103"/>
                    </a:lnTo>
                    <a:lnTo>
                      <a:pt x="398" y="107"/>
                    </a:lnTo>
                    <a:lnTo>
                      <a:pt x="361" y="112"/>
                    </a:lnTo>
                    <a:lnTo>
                      <a:pt x="323" y="117"/>
                    </a:lnTo>
                    <a:lnTo>
                      <a:pt x="287" y="123"/>
                    </a:lnTo>
                    <a:lnTo>
                      <a:pt x="250" y="128"/>
                    </a:lnTo>
                    <a:lnTo>
                      <a:pt x="215" y="135"/>
                    </a:lnTo>
                    <a:lnTo>
                      <a:pt x="176" y="144"/>
                    </a:lnTo>
                    <a:lnTo>
                      <a:pt x="141" y="155"/>
                    </a:lnTo>
                    <a:lnTo>
                      <a:pt x="109" y="165"/>
                    </a:lnTo>
                    <a:lnTo>
                      <a:pt x="73" y="179"/>
                    </a:lnTo>
                    <a:lnTo>
                      <a:pt x="100" y="223"/>
                    </a:lnTo>
                    <a:lnTo>
                      <a:pt x="135" y="261"/>
                    </a:lnTo>
                    <a:lnTo>
                      <a:pt x="174" y="296"/>
                    </a:lnTo>
                    <a:lnTo>
                      <a:pt x="215" y="329"/>
                    </a:lnTo>
                    <a:lnTo>
                      <a:pt x="250" y="364"/>
                    </a:lnTo>
                    <a:lnTo>
                      <a:pt x="285" y="400"/>
                    </a:lnTo>
                    <a:lnTo>
                      <a:pt x="312" y="440"/>
                    </a:lnTo>
                    <a:lnTo>
                      <a:pt x="328" y="489"/>
                    </a:lnTo>
                    <a:lnTo>
                      <a:pt x="280" y="470"/>
                    </a:lnTo>
                    <a:lnTo>
                      <a:pt x="236" y="442"/>
                    </a:lnTo>
                    <a:lnTo>
                      <a:pt x="195" y="410"/>
                    </a:lnTo>
                    <a:lnTo>
                      <a:pt x="155" y="370"/>
                    </a:lnTo>
                    <a:lnTo>
                      <a:pt x="116" y="329"/>
                    </a:lnTo>
                    <a:lnTo>
                      <a:pt x="79" y="285"/>
                    </a:lnTo>
                    <a:lnTo>
                      <a:pt x="40" y="245"/>
                    </a:lnTo>
                    <a:lnTo>
                      <a:pt x="0" y="209"/>
                    </a:lnTo>
                    <a:lnTo>
                      <a:pt x="3" y="123"/>
                    </a:lnTo>
                    <a:lnTo>
                      <a:pt x="682" y="0"/>
                    </a:lnTo>
                    <a:lnTo>
                      <a:pt x="1024" y="336"/>
                    </a:lnTo>
                    <a:lnTo>
                      <a:pt x="1019" y="366"/>
                    </a:lnTo>
                    <a:lnTo>
                      <a:pt x="999" y="386"/>
                    </a:lnTo>
                    <a:lnTo>
                      <a:pt x="975" y="400"/>
                    </a:lnTo>
                    <a:lnTo>
                      <a:pt x="947" y="405"/>
                    </a:lnTo>
                    <a:lnTo>
                      <a:pt x="912" y="407"/>
                    </a:lnTo>
                    <a:lnTo>
                      <a:pt x="880" y="410"/>
                    </a:lnTo>
                    <a:lnTo>
                      <a:pt x="848" y="413"/>
                    </a:lnTo>
                    <a:lnTo>
                      <a:pt x="820" y="42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561">
                <a:extLst>
                  <a:ext uri="{FF2B5EF4-FFF2-40B4-BE49-F238E27FC236}">
                    <a16:creationId xmlns:a16="http://schemas.microsoft.com/office/drawing/2014/main" id="{9A977504-27EC-4F90-84BB-7B259A981AC0}"/>
                  </a:ext>
                </a:extLst>
              </p:cNvPr>
              <p:cNvSpPr>
                <a:spLocks/>
              </p:cNvSpPr>
              <p:nvPr/>
            </p:nvSpPr>
            <p:spPr bwMode="auto">
              <a:xfrm>
                <a:off x="3803" y="3379"/>
                <a:ext cx="86" cy="102"/>
              </a:xfrm>
              <a:custGeom>
                <a:avLst/>
                <a:gdLst>
                  <a:gd name="T0" fmla="*/ 0 w 342"/>
                  <a:gd name="T1" fmla="*/ 0 h 410"/>
                  <a:gd name="T2" fmla="*/ 0 w 342"/>
                  <a:gd name="T3" fmla="*/ 0 h 410"/>
                  <a:gd name="T4" fmla="*/ 0 w 342"/>
                  <a:gd name="T5" fmla="*/ 0 h 410"/>
                  <a:gd name="T6" fmla="*/ 0 w 342"/>
                  <a:gd name="T7" fmla="*/ 0 h 410"/>
                  <a:gd name="T8" fmla="*/ 0 w 342"/>
                  <a:gd name="T9" fmla="*/ 0 h 410"/>
                  <a:gd name="T10" fmla="*/ 0 w 342"/>
                  <a:gd name="T11" fmla="*/ 0 h 410"/>
                  <a:gd name="T12" fmla="*/ 0 w 342"/>
                  <a:gd name="T13" fmla="*/ 0 h 410"/>
                  <a:gd name="T14" fmla="*/ 0 w 342"/>
                  <a:gd name="T15" fmla="*/ 0 h 410"/>
                  <a:gd name="T16" fmla="*/ 0 w 342"/>
                  <a:gd name="T17" fmla="*/ 0 h 410"/>
                  <a:gd name="T18" fmla="*/ 0 w 342"/>
                  <a:gd name="T19" fmla="*/ 0 h 410"/>
                  <a:gd name="T20" fmla="*/ 0 w 342"/>
                  <a:gd name="T21" fmla="*/ 0 h 410"/>
                  <a:gd name="T22" fmla="*/ 0 w 342"/>
                  <a:gd name="T23" fmla="*/ 0 h 410"/>
                  <a:gd name="T24" fmla="*/ 0 w 342"/>
                  <a:gd name="T25" fmla="*/ 0 h 410"/>
                  <a:gd name="T26" fmla="*/ 0 w 342"/>
                  <a:gd name="T27" fmla="*/ 0 h 410"/>
                  <a:gd name="T28" fmla="*/ 0 w 342"/>
                  <a:gd name="T29" fmla="*/ 0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410">
                    <a:moveTo>
                      <a:pt x="295" y="410"/>
                    </a:moveTo>
                    <a:lnTo>
                      <a:pt x="0" y="30"/>
                    </a:lnTo>
                    <a:lnTo>
                      <a:pt x="12" y="16"/>
                    </a:lnTo>
                    <a:lnTo>
                      <a:pt x="26" y="6"/>
                    </a:lnTo>
                    <a:lnTo>
                      <a:pt x="40" y="0"/>
                    </a:lnTo>
                    <a:lnTo>
                      <a:pt x="56" y="0"/>
                    </a:lnTo>
                    <a:lnTo>
                      <a:pt x="97" y="46"/>
                    </a:lnTo>
                    <a:lnTo>
                      <a:pt x="138" y="92"/>
                    </a:lnTo>
                    <a:lnTo>
                      <a:pt x="178" y="141"/>
                    </a:lnTo>
                    <a:lnTo>
                      <a:pt x="217" y="187"/>
                    </a:lnTo>
                    <a:lnTo>
                      <a:pt x="252" y="239"/>
                    </a:lnTo>
                    <a:lnTo>
                      <a:pt x="284" y="288"/>
                    </a:lnTo>
                    <a:lnTo>
                      <a:pt x="314" y="339"/>
                    </a:lnTo>
                    <a:lnTo>
                      <a:pt x="342" y="394"/>
                    </a:lnTo>
                    <a:lnTo>
                      <a:pt x="295" y="410"/>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562">
                <a:extLst>
                  <a:ext uri="{FF2B5EF4-FFF2-40B4-BE49-F238E27FC236}">
                    <a16:creationId xmlns:a16="http://schemas.microsoft.com/office/drawing/2014/main" id="{30662196-8A46-49F1-A976-FB76A7EABFC2}"/>
                  </a:ext>
                </a:extLst>
              </p:cNvPr>
              <p:cNvSpPr>
                <a:spLocks/>
              </p:cNvSpPr>
              <p:nvPr/>
            </p:nvSpPr>
            <p:spPr bwMode="auto">
              <a:xfrm>
                <a:off x="3622" y="3036"/>
                <a:ext cx="249" cy="107"/>
              </a:xfrm>
              <a:custGeom>
                <a:avLst/>
                <a:gdLst>
                  <a:gd name="T0" fmla="*/ 0 w 994"/>
                  <a:gd name="T1" fmla="*/ 0 h 429"/>
                  <a:gd name="T2" fmla="*/ 0 w 994"/>
                  <a:gd name="T3" fmla="*/ 0 h 429"/>
                  <a:gd name="T4" fmla="*/ 0 w 994"/>
                  <a:gd name="T5" fmla="*/ 0 h 429"/>
                  <a:gd name="T6" fmla="*/ 0 w 994"/>
                  <a:gd name="T7" fmla="*/ 0 h 429"/>
                  <a:gd name="T8" fmla="*/ 0 w 994"/>
                  <a:gd name="T9" fmla="*/ 0 h 429"/>
                  <a:gd name="T10" fmla="*/ 0 w 994"/>
                  <a:gd name="T11" fmla="*/ 0 h 429"/>
                  <a:gd name="T12" fmla="*/ 0 w 994"/>
                  <a:gd name="T13" fmla="*/ 0 h 429"/>
                  <a:gd name="T14" fmla="*/ 0 w 994"/>
                  <a:gd name="T15" fmla="*/ 0 h 429"/>
                  <a:gd name="T16" fmla="*/ 0 w 994"/>
                  <a:gd name="T17" fmla="*/ 0 h 429"/>
                  <a:gd name="T18" fmla="*/ 0 w 994"/>
                  <a:gd name="T19" fmla="*/ 0 h 429"/>
                  <a:gd name="T20" fmla="*/ 0 w 994"/>
                  <a:gd name="T21" fmla="*/ 0 h 429"/>
                  <a:gd name="T22" fmla="*/ 0 w 994"/>
                  <a:gd name="T23" fmla="*/ 0 h 429"/>
                  <a:gd name="T24" fmla="*/ 0 w 994"/>
                  <a:gd name="T25" fmla="*/ 0 h 429"/>
                  <a:gd name="T26" fmla="*/ 0 w 994"/>
                  <a:gd name="T27" fmla="*/ 0 h 429"/>
                  <a:gd name="T28" fmla="*/ 0 w 994"/>
                  <a:gd name="T29" fmla="*/ 0 h 429"/>
                  <a:gd name="T30" fmla="*/ 0 w 994"/>
                  <a:gd name="T31" fmla="*/ 0 h 429"/>
                  <a:gd name="T32" fmla="*/ 0 w 994"/>
                  <a:gd name="T33" fmla="*/ 0 h 429"/>
                  <a:gd name="T34" fmla="*/ 0 w 994"/>
                  <a:gd name="T35" fmla="*/ 0 h 429"/>
                  <a:gd name="T36" fmla="*/ 0 w 994"/>
                  <a:gd name="T37" fmla="*/ 0 h 429"/>
                  <a:gd name="T38" fmla="*/ 0 w 994"/>
                  <a:gd name="T39" fmla="*/ 0 h 429"/>
                  <a:gd name="T40" fmla="*/ 0 w 994"/>
                  <a:gd name="T41" fmla="*/ 0 h 429"/>
                  <a:gd name="T42" fmla="*/ 0 w 994"/>
                  <a:gd name="T43" fmla="*/ 0 h 429"/>
                  <a:gd name="T44" fmla="*/ 0 w 994"/>
                  <a:gd name="T45" fmla="*/ 0 h 429"/>
                  <a:gd name="T46" fmla="*/ 0 w 994"/>
                  <a:gd name="T47" fmla="*/ 0 h 429"/>
                  <a:gd name="T48" fmla="*/ 0 w 994"/>
                  <a:gd name="T49" fmla="*/ 0 h 429"/>
                  <a:gd name="T50" fmla="*/ 0 w 994"/>
                  <a:gd name="T51" fmla="*/ 0 h 429"/>
                  <a:gd name="T52" fmla="*/ 0 w 994"/>
                  <a:gd name="T53" fmla="*/ 0 h 429"/>
                  <a:gd name="T54" fmla="*/ 0 w 994"/>
                  <a:gd name="T55" fmla="*/ 0 h 429"/>
                  <a:gd name="T56" fmla="*/ 0 w 994"/>
                  <a:gd name="T57" fmla="*/ 0 h 429"/>
                  <a:gd name="T58" fmla="*/ 0 w 994"/>
                  <a:gd name="T59" fmla="*/ 0 h 429"/>
                  <a:gd name="T60" fmla="*/ 0 w 994"/>
                  <a:gd name="T61" fmla="*/ 0 h 429"/>
                  <a:gd name="T62" fmla="*/ 0 w 994"/>
                  <a:gd name="T63" fmla="*/ 0 h 429"/>
                  <a:gd name="T64" fmla="*/ 0 w 994"/>
                  <a:gd name="T65" fmla="*/ 0 h 429"/>
                  <a:gd name="T66" fmla="*/ 0 w 994"/>
                  <a:gd name="T67" fmla="*/ 0 h 429"/>
                  <a:gd name="T68" fmla="*/ 0 w 994"/>
                  <a:gd name="T69" fmla="*/ 0 h 429"/>
                  <a:gd name="T70" fmla="*/ 0 w 994"/>
                  <a:gd name="T71" fmla="*/ 0 h 429"/>
                  <a:gd name="T72" fmla="*/ 0 w 994"/>
                  <a:gd name="T73" fmla="*/ 0 h 429"/>
                  <a:gd name="T74" fmla="*/ 0 w 994"/>
                  <a:gd name="T75" fmla="*/ 0 h 429"/>
                  <a:gd name="T76" fmla="*/ 0 w 994"/>
                  <a:gd name="T77" fmla="*/ 0 h 429"/>
                  <a:gd name="T78" fmla="*/ 0 w 994"/>
                  <a:gd name="T79" fmla="*/ 0 h 429"/>
                  <a:gd name="T80" fmla="*/ 0 w 994"/>
                  <a:gd name="T81" fmla="*/ 0 h 4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4" h="429">
                    <a:moveTo>
                      <a:pt x="690" y="391"/>
                    </a:moveTo>
                    <a:lnTo>
                      <a:pt x="663" y="396"/>
                    </a:lnTo>
                    <a:lnTo>
                      <a:pt x="635" y="400"/>
                    </a:lnTo>
                    <a:lnTo>
                      <a:pt x="608" y="405"/>
                    </a:lnTo>
                    <a:lnTo>
                      <a:pt x="580" y="410"/>
                    </a:lnTo>
                    <a:lnTo>
                      <a:pt x="554" y="413"/>
                    </a:lnTo>
                    <a:lnTo>
                      <a:pt x="529" y="418"/>
                    </a:lnTo>
                    <a:lnTo>
                      <a:pt x="502" y="423"/>
                    </a:lnTo>
                    <a:lnTo>
                      <a:pt x="475" y="429"/>
                    </a:lnTo>
                    <a:lnTo>
                      <a:pt x="472" y="402"/>
                    </a:lnTo>
                    <a:lnTo>
                      <a:pt x="478" y="383"/>
                    </a:lnTo>
                    <a:lnTo>
                      <a:pt x="492" y="372"/>
                    </a:lnTo>
                    <a:lnTo>
                      <a:pt x="510" y="364"/>
                    </a:lnTo>
                    <a:lnTo>
                      <a:pt x="529" y="361"/>
                    </a:lnTo>
                    <a:lnTo>
                      <a:pt x="552" y="356"/>
                    </a:lnTo>
                    <a:lnTo>
                      <a:pt x="573" y="353"/>
                    </a:lnTo>
                    <a:lnTo>
                      <a:pt x="592" y="345"/>
                    </a:lnTo>
                    <a:lnTo>
                      <a:pt x="627" y="340"/>
                    </a:lnTo>
                    <a:lnTo>
                      <a:pt x="660" y="334"/>
                    </a:lnTo>
                    <a:lnTo>
                      <a:pt x="695" y="331"/>
                    </a:lnTo>
                    <a:lnTo>
                      <a:pt x="730" y="326"/>
                    </a:lnTo>
                    <a:lnTo>
                      <a:pt x="765" y="321"/>
                    </a:lnTo>
                    <a:lnTo>
                      <a:pt x="799" y="312"/>
                    </a:lnTo>
                    <a:lnTo>
                      <a:pt x="831" y="305"/>
                    </a:lnTo>
                    <a:lnTo>
                      <a:pt x="864" y="291"/>
                    </a:lnTo>
                    <a:lnTo>
                      <a:pt x="836" y="215"/>
                    </a:lnTo>
                    <a:lnTo>
                      <a:pt x="804" y="155"/>
                    </a:lnTo>
                    <a:lnTo>
                      <a:pt x="765" y="111"/>
                    </a:lnTo>
                    <a:lnTo>
                      <a:pt x="725" y="81"/>
                    </a:lnTo>
                    <a:lnTo>
                      <a:pt x="681" y="63"/>
                    </a:lnTo>
                    <a:lnTo>
                      <a:pt x="633" y="54"/>
                    </a:lnTo>
                    <a:lnTo>
                      <a:pt x="584" y="54"/>
                    </a:lnTo>
                    <a:lnTo>
                      <a:pt x="532" y="63"/>
                    </a:lnTo>
                    <a:lnTo>
                      <a:pt x="478" y="74"/>
                    </a:lnTo>
                    <a:lnTo>
                      <a:pt x="421" y="90"/>
                    </a:lnTo>
                    <a:lnTo>
                      <a:pt x="367" y="109"/>
                    </a:lnTo>
                    <a:lnTo>
                      <a:pt x="312" y="125"/>
                    </a:lnTo>
                    <a:lnTo>
                      <a:pt x="255" y="141"/>
                    </a:lnTo>
                    <a:lnTo>
                      <a:pt x="203" y="155"/>
                    </a:lnTo>
                    <a:lnTo>
                      <a:pt x="150" y="163"/>
                    </a:lnTo>
                    <a:lnTo>
                      <a:pt x="100" y="166"/>
                    </a:lnTo>
                    <a:lnTo>
                      <a:pt x="90" y="192"/>
                    </a:lnTo>
                    <a:lnTo>
                      <a:pt x="92" y="220"/>
                    </a:lnTo>
                    <a:lnTo>
                      <a:pt x="106" y="247"/>
                    </a:lnTo>
                    <a:lnTo>
                      <a:pt x="125" y="275"/>
                    </a:lnTo>
                    <a:lnTo>
                      <a:pt x="150" y="301"/>
                    </a:lnTo>
                    <a:lnTo>
                      <a:pt x="174" y="328"/>
                    </a:lnTo>
                    <a:lnTo>
                      <a:pt x="196" y="358"/>
                    </a:lnTo>
                    <a:lnTo>
                      <a:pt x="215" y="386"/>
                    </a:lnTo>
                    <a:lnTo>
                      <a:pt x="185" y="410"/>
                    </a:lnTo>
                    <a:lnTo>
                      <a:pt x="152" y="383"/>
                    </a:lnTo>
                    <a:lnTo>
                      <a:pt x="120" y="353"/>
                    </a:lnTo>
                    <a:lnTo>
                      <a:pt x="86" y="321"/>
                    </a:lnTo>
                    <a:lnTo>
                      <a:pt x="60" y="285"/>
                    </a:lnTo>
                    <a:lnTo>
                      <a:pt x="32" y="247"/>
                    </a:lnTo>
                    <a:lnTo>
                      <a:pt x="14" y="209"/>
                    </a:lnTo>
                    <a:lnTo>
                      <a:pt x="3" y="171"/>
                    </a:lnTo>
                    <a:lnTo>
                      <a:pt x="0" y="134"/>
                    </a:lnTo>
                    <a:lnTo>
                      <a:pt x="40" y="122"/>
                    </a:lnTo>
                    <a:lnTo>
                      <a:pt x="81" y="111"/>
                    </a:lnTo>
                    <a:lnTo>
                      <a:pt x="122" y="100"/>
                    </a:lnTo>
                    <a:lnTo>
                      <a:pt x="166" y="90"/>
                    </a:lnTo>
                    <a:lnTo>
                      <a:pt x="206" y="79"/>
                    </a:lnTo>
                    <a:lnTo>
                      <a:pt x="250" y="68"/>
                    </a:lnTo>
                    <a:lnTo>
                      <a:pt x="293" y="57"/>
                    </a:lnTo>
                    <a:lnTo>
                      <a:pt x="337" y="49"/>
                    </a:lnTo>
                    <a:lnTo>
                      <a:pt x="380" y="38"/>
                    </a:lnTo>
                    <a:lnTo>
                      <a:pt x="423" y="30"/>
                    </a:lnTo>
                    <a:lnTo>
                      <a:pt x="467" y="24"/>
                    </a:lnTo>
                    <a:lnTo>
                      <a:pt x="510" y="16"/>
                    </a:lnTo>
                    <a:lnTo>
                      <a:pt x="557" y="11"/>
                    </a:lnTo>
                    <a:lnTo>
                      <a:pt x="603" y="5"/>
                    </a:lnTo>
                    <a:lnTo>
                      <a:pt x="649" y="3"/>
                    </a:lnTo>
                    <a:lnTo>
                      <a:pt x="695" y="0"/>
                    </a:lnTo>
                    <a:lnTo>
                      <a:pt x="994" y="321"/>
                    </a:lnTo>
                    <a:lnTo>
                      <a:pt x="964" y="342"/>
                    </a:lnTo>
                    <a:lnTo>
                      <a:pt x="931" y="356"/>
                    </a:lnTo>
                    <a:lnTo>
                      <a:pt x="894" y="367"/>
                    </a:lnTo>
                    <a:lnTo>
                      <a:pt x="852" y="372"/>
                    </a:lnTo>
                    <a:lnTo>
                      <a:pt x="811" y="375"/>
                    </a:lnTo>
                    <a:lnTo>
                      <a:pt x="769" y="377"/>
                    </a:lnTo>
                    <a:lnTo>
                      <a:pt x="728" y="383"/>
                    </a:lnTo>
                    <a:lnTo>
                      <a:pt x="690" y="39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7" name="Freeform 563">
                <a:extLst>
                  <a:ext uri="{FF2B5EF4-FFF2-40B4-BE49-F238E27FC236}">
                    <a16:creationId xmlns:a16="http://schemas.microsoft.com/office/drawing/2014/main" id="{66467CBA-3CCB-4CE3-9DCD-AF7F700E6AA5}"/>
                  </a:ext>
                </a:extLst>
              </p:cNvPr>
              <p:cNvSpPr>
                <a:spLocks/>
              </p:cNvSpPr>
              <p:nvPr/>
            </p:nvSpPr>
            <p:spPr bwMode="auto">
              <a:xfrm>
                <a:off x="3697" y="3221"/>
                <a:ext cx="78" cy="92"/>
              </a:xfrm>
              <a:custGeom>
                <a:avLst/>
                <a:gdLst>
                  <a:gd name="T0" fmla="*/ 0 w 312"/>
                  <a:gd name="T1" fmla="*/ 0 h 366"/>
                  <a:gd name="T2" fmla="*/ 0 w 312"/>
                  <a:gd name="T3" fmla="*/ 0 h 366"/>
                  <a:gd name="T4" fmla="*/ 0 w 312"/>
                  <a:gd name="T5" fmla="*/ 0 h 366"/>
                  <a:gd name="T6" fmla="*/ 0 w 312"/>
                  <a:gd name="T7" fmla="*/ 0 h 366"/>
                  <a:gd name="T8" fmla="*/ 0 w 312"/>
                  <a:gd name="T9" fmla="*/ 0 h 366"/>
                  <a:gd name="T10" fmla="*/ 0 w 312"/>
                  <a:gd name="T11" fmla="*/ 0 h 366"/>
                  <a:gd name="T12" fmla="*/ 0 w 312"/>
                  <a:gd name="T13" fmla="*/ 0 h 366"/>
                  <a:gd name="T14" fmla="*/ 0 w 312"/>
                  <a:gd name="T15" fmla="*/ 0 h 3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2" h="366">
                    <a:moveTo>
                      <a:pt x="0" y="46"/>
                    </a:moveTo>
                    <a:lnTo>
                      <a:pt x="11" y="30"/>
                    </a:lnTo>
                    <a:lnTo>
                      <a:pt x="21" y="10"/>
                    </a:lnTo>
                    <a:lnTo>
                      <a:pt x="35" y="0"/>
                    </a:lnTo>
                    <a:lnTo>
                      <a:pt x="57" y="2"/>
                    </a:lnTo>
                    <a:lnTo>
                      <a:pt x="312" y="325"/>
                    </a:lnTo>
                    <a:lnTo>
                      <a:pt x="272" y="366"/>
                    </a:lnTo>
                    <a:lnTo>
                      <a:pt x="0" y="46"/>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8" name="Freeform 564">
                <a:extLst>
                  <a:ext uri="{FF2B5EF4-FFF2-40B4-BE49-F238E27FC236}">
                    <a16:creationId xmlns:a16="http://schemas.microsoft.com/office/drawing/2014/main" id="{79BAC7C7-20A9-4EB5-B4C9-FA7FCF296433}"/>
                  </a:ext>
                </a:extLst>
              </p:cNvPr>
              <p:cNvSpPr>
                <a:spLocks/>
              </p:cNvSpPr>
              <p:nvPr/>
            </p:nvSpPr>
            <p:spPr bwMode="auto">
              <a:xfrm>
                <a:off x="3538" y="3127"/>
                <a:ext cx="169" cy="218"/>
              </a:xfrm>
              <a:custGeom>
                <a:avLst/>
                <a:gdLst>
                  <a:gd name="T0" fmla="*/ 0 w 674"/>
                  <a:gd name="T1" fmla="*/ 0 h 874"/>
                  <a:gd name="T2" fmla="*/ 0 w 674"/>
                  <a:gd name="T3" fmla="*/ 0 h 874"/>
                  <a:gd name="T4" fmla="*/ 0 w 674"/>
                  <a:gd name="T5" fmla="*/ 0 h 874"/>
                  <a:gd name="T6" fmla="*/ 0 w 674"/>
                  <a:gd name="T7" fmla="*/ 0 h 874"/>
                  <a:gd name="T8" fmla="*/ 0 w 674"/>
                  <a:gd name="T9" fmla="*/ 0 h 874"/>
                  <a:gd name="T10" fmla="*/ 0 w 674"/>
                  <a:gd name="T11" fmla="*/ 0 h 874"/>
                  <a:gd name="T12" fmla="*/ 0 w 674"/>
                  <a:gd name="T13" fmla="*/ 0 h 874"/>
                  <a:gd name="T14" fmla="*/ 0 w 674"/>
                  <a:gd name="T15" fmla="*/ 0 h 874"/>
                  <a:gd name="T16" fmla="*/ 0 w 674"/>
                  <a:gd name="T17" fmla="*/ 0 h 874"/>
                  <a:gd name="T18" fmla="*/ 0 w 674"/>
                  <a:gd name="T19" fmla="*/ 0 h 874"/>
                  <a:gd name="T20" fmla="*/ 0 w 674"/>
                  <a:gd name="T21" fmla="*/ 0 h 874"/>
                  <a:gd name="T22" fmla="*/ 0 w 674"/>
                  <a:gd name="T23" fmla="*/ 0 h 874"/>
                  <a:gd name="T24" fmla="*/ 0 w 674"/>
                  <a:gd name="T25" fmla="*/ 0 h 8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874">
                    <a:moveTo>
                      <a:pt x="658" y="874"/>
                    </a:moveTo>
                    <a:lnTo>
                      <a:pt x="614" y="872"/>
                    </a:lnTo>
                    <a:lnTo>
                      <a:pt x="0" y="57"/>
                    </a:lnTo>
                    <a:lnTo>
                      <a:pt x="3" y="41"/>
                    </a:lnTo>
                    <a:lnTo>
                      <a:pt x="0" y="24"/>
                    </a:lnTo>
                    <a:lnTo>
                      <a:pt x="5" y="11"/>
                    </a:lnTo>
                    <a:lnTo>
                      <a:pt x="16" y="0"/>
                    </a:lnTo>
                    <a:lnTo>
                      <a:pt x="62" y="0"/>
                    </a:lnTo>
                    <a:lnTo>
                      <a:pt x="670" y="815"/>
                    </a:lnTo>
                    <a:lnTo>
                      <a:pt x="670" y="828"/>
                    </a:lnTo>
                    <a:lnTo>
                      <a:pt x="674" y="844"/>
                    </a:lnTo>
                    <a:lnTo>
                      <a:pt x="668" y="861"/>
                    </a:lnTo>
                    <a:lnTo>
                      <a:pt x="658" y="87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565">
                <a:extLst>
                  <a:ext uri="{FF2B5EF4-FFF2-40B4-BE49-F238E27FC236}">
                    <a16:creationId xmlns:a16="http://schemas.microsoft.com/office/drawing/2014/main" id="{3AC80807-2898-4624-985F-7DE1E8534771}"/>
                  </a:ext>
                </a:extLst>
              </p:cNvPr>
              <p:cNvSpPr>
                <a:spLocks/>
              </p:cNvSpPr>
              <p:nvPr/>
            </p:nvSpPr>
            <p:spPr bwMode="auto">
              <a:xfrm>
                <a:off x="3600" y="3091"/>
                <a:ext cx="64" cy="91"/>
              </a:xfrm>
              <a:custGeom>
                <a:avLst/>
                <a:gdLst>
                  <a:gd name="T0" fmla="*/ 0 w 258"/>
                  <a:gd name="T1" fmla="*/ 0 h 364"/>
                  <a:gd name="T2" fmla="*/ 0 w 258"/>
                  <a:gd name="T3" fmla="*/ 0 h 364"/>
                  <a:gd name="T4" fmla="*/ 0 w 258"/>
                  <a:gd name="T5" fmla="*/ 0 h 364"/>
                  <a:gd name="T6" fmla="*/ 0 w 258"/>
                  <a:gd name="T7" fmla="*/ 0 h 364"/>
                  <a:gd name="T8" fmla="*/ 0 w 258"/>
                  <a:gd name="T9" fmla="*/ 0 h 364"/>
                  <a:gd name="T10" fmla="*/ 0 w 258"/>
                  <a:gd name="T11" fmla="*/ 0 h 364"/>
                  <a:gd name="T12" fmla="*/ 0 w 258"/>
                  <a:gd name="T13" fmla="*/ 0 h 364"/>
                  <a:gd name="T14" fmla="*/ 0 w 258"/>
                  <a:gd name="T15" fmla="*/ 0 h 364"/>
                  <a:gd name="T16" fmla="*/ 0 w 258"/>
                  <a:gd name="T17" fmla="*/ 0 h 364"/>
                  <a:gd name="T18" fmla="*/ 0 w 258"/>
                  <a:gd name="T19" fmla="*/ 0 h 364"/>
                  <a:gd name="T20" fmla="*/ 0 w 258"/>
                  <a:gd name="T21" fmla="*/ 0 h 364"/>
                  <a:gd name="T22" fmla="*/ 0 w 258"/>
                  <a:gd name="T23" fmla="*/ 0 h 364"/>
                  <a:gd name="T24" fmla="*/ 0 w 258"/>
                  <a:gd name="T25" fmla="*/ 0 h 364"/>
                  <a:gd name="T26" fmla="*/ 0 w 258"/>
                  <a:gd name="T27" fmla="*/ 0 h 364"/>
                  <a:gd name="T28" fmla="*/ 0 w 258"/>
                  <a:gd name="T29" fmla="*/ 0 h 364"/>
                  <a:gd name="T30" fmla="*/ 0 w 258"/>
                  <a:gd name="T31" fmla="*/ 0 h 364"/>
                  <a:gd name="T32" fmla="*/ 0 w 258"/>
                  <a:gd name="T33" fmla="*/ 0 h 364"/>
                  <a:gd name="T34" fmla="*/ 0 w 258"/>
                  <a:gd name="T35" fmla="*/ 0 h 364"/>
                  <a:gd name="T36" fmla="*/ 0 w 258"/>
                  <a:gd name="T37" fmla="*/ 0 h 364"/>
                  <a:gd name="T38" fmla="*/ 0 w 258"/>
                  <a:gd name="T39" fmla="*/ 0 h 364"/>
                  <a:gd name="T40" fmla="*/ 0 w 258"/>
                  <a:gd name="T41" fmla="*/ 0 h 364"/>
                  <a:gd name="T42" fmla="*/ 0 w 258"/>
                  <a:gd name="T43" fmla="*/ 0 h 3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8" h="364">
                    <a:moveTo>
                      <a:pt x="231" y="364"/>
                    </a:moveTo>
                    <a:lnTo>
                      <a:pt x="196" y="334"/>
                    </a:lnTo>
                    <a:lnTo>
                      <a:pt x="164" y="298"/>
                    </a:lnTo>
                    <a:lnTo>
                      <a:pt x="130" y="261"/>
                    </a:lnTo>
                    <a:lnTo>
                      <a:pt x="104" y="222"/>
                    </a:lnTo>
                    <a:lnTo>
                      <a:pt x="76" y="182"/>
                    </a:lnTo>
                    <a:lnTo>
                      <a:pt x="49" y="141"/>
                    </a:lnTo>
                    <a:lnTo>
                      <a:pt x="25" y="101"/>
                    </a:lnTo>
                    <a:lnTo>
                      <a:pt x="0" y="60"/>
                    </a:lnTo>
                    <a:lnTo>
                      <a:pt x="9" y="44"/>
                    </a:lnTo>
                    <a:lnTo>
                      <a:pt x="14" y="27"/>
                    </a:lnTo>
                    <a:lnTo>
                      <a:pt x="21" y="11"/>
                    </a:lnTo>
                    <a:lnTo>
                      <a:pt x="33" y="0"/>
                    </a:lnTo>
                    <a:lnTo>
                      <a:pt x="60" y="44"/>
                    </a:lnTo>
                    <a:lnTo>
                      <a:pt x="90" y="85"/>
                    </a:lnTo>
                    <a:lnTo>
                      <a:pt x="120" y="125"/>
                    </a:lnTo>
                    <a:lnTo>
                      <a:pt x="150" y="168"/>
                    </a:lnTo>
                    <a:lnTo>
                      <a:pt x="180" y="209"/>
                    </a:lnTo>
                    <a:lnTo>
                      <a:pt x="210" y="250"/>
                    </a:lnTo>
                    <a:lnTo>
                      <a:pt x="234" y="293"/>
                    </a:lnTo>
                    <a:lnTo>
                      <a:pt x="258" y="337"/>
                    </a:lnTo>
                    <a:lnTo>
                      <a:pt x="231" y="36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566">
                <a:extLst>
                  <a:ext uri="{FF2B5EF4-FFF2-40B4-BE49-F238E27FC236}">
                    <a16:creationId xmlns:a16="http://schemas.microsoft.com/office/drawing/2014/main" id="{96BB5FA9-AE1B-4311-B8F2-F3EDEB5A99D3}"/>
                  </a:ext>
                </a:extLst>
              </p:cNvPr>
              <p:cNvSpPr>
                <a:spLocks/>
              </p:cNvSpPr>
              <p:nvPr/>
            </p:nvSpPr>
            <p:spPr bwMode="auto">
              <a:xfrm>
                <a:off x="3493" y="3030"/>
                <a:ext cx="144" cy="27"/>
              </a:xfrm>
              <a:custGeom>
                <a:avLst/>
                <a:gdLst>
                  <a:gd name="T0" fmla="*/ 0 w 579"/>
                  <a:gd name="T1" fmla="*/ 0 h 111"/>
                  <a:gd name="T2" fmla="*/ 0 w 579"/>
                  <a:gd name="T3" fmla="*/ 0 h 111"/>
                  <a:gd name="T4" fmla="*/ 0 w 579"/>
                  <a:gd name="T5" fmla="*/ 0 h 111"/>
                  <a:gd name="T6" fmla="*/ 0 w 579"/>
                  <a:gd name="T7" fmla="*/ 0 h 111"/>
                  <a:gd name="T8" fmla="*/ 0 w 579"/>
                  <a:gd name="T9" fmla="*/ 0 h 111"/>
                  <a:gd name="T10" fmla="*/ 0 w 579"/>
                  <a:gd name="T11" fmla="*/ 0 h 111"/>
                  <a:gd name="T12" fmla="*/ 0 w 579"/>
                  <a:gd name="T13" fmla="*/ 0 h 111"/>
                  <a:gd name="T14" fmla="*/ 0 w 579"/>
                  <a:gd name="T15" fmla="*/ 0 h 111"/>
                  <a:gd name="T16" fmla="*/ 0 w 579"/>
                  <a:gd name="T17" fmla="*/ 0 h 111"/>
                  <a:gd name="T18" fmla="*/ 0 w 579"/>
                  <a:gd name="T19" fmla="*/ 0 h 111"/>
                  <a:gd name="T20" fmla="*/ 0 w 579"/>
                  <a:gd name="T21" fmla="*/ 0 h 111"/>
                  <a:gd name="T22" fmla="*/ 0 w 579"/>
                  <a:gd name="T23" fmla="*/ 0 h 111"/>
                  <a:gd name="T24" fmla="*/ 0 w 579"/>
                  <a:gd name="T25" fmla="*/ 0 h 111"/>
                  <a:gd name="T26" fmla="*/ 0 w 579"/>
                  <a:gd name="T27" fmla="*/ 0 h 111"/>
                  <a:gd name="T28" fmla="*/ 0 w 579"/>
                  <a:gd name="T29" fmla="*/ 0 h 111"/>
                  <a:gd name="T30" fmla="*/ 0 w 579"/>
                  <a:gd name="T31" fmla="*/ 0 h 111"/>
                  <a:gd name="T32" fmla="*/ 0 w 579"/>
                  <a:gd name="T33" fmla="*/ 0 h 111"/>
                  <a:gd name="T34" fmla="*/ 0 w 579"/>
                  <a:gd name="T35" fmla="*/ 0 h 111"/>
                  <a:gd name="T36" fmla="*/ 0 w 579"/>
                  <a:gd name="T37" fmla="*/ 0 h 111"/>
                  <a:gd name="T38" fmla="*/ 0 w 579"/>
                  <a:gd name="T39" fmla="*/ 0 h 111"/>
                  <a:gd name="T40" fmla="*/ 0 w 579"/>
                  <a:gd name="T41" fmla="*/ 0 h 111"/>
                  <a:gd name="T42" fmla="*/ 0 w 579"/>
                  <a:gd name="T43" fmla="*/ 0 h 111"/>
                  <a:gd name="T44" fmla="*/ 0 w 579"/>
                  <a:gd name="T45" fmla="*/ 0 h 111"/>
                  <a:gd name="T46" fmla="*/ 0 w 579"/>
                  <a:gd name="T47" fmla="*/ 0 h 111"/>
                  <a:gd name="T48" fmla="*/ 0 w 579"/>
                  <a:gd name="T49" fmla="*/ 0 h 111"/>
                  <a:gd name="T50" fmla="*/ 0 w 579"/>
                  <a:gd name="T51" fmla="*/ 0 h 111"/>
                  <a:gd name="T52" fmla="*/ 0 w 579"/>
                  <a:gd name="T53" fmla="*/ 0 h 111"/>
                  <a:gd name="T54" fmla="*/ 0 w 579"/>
                  <a:gd name="T55" fmla="*/ 0 h 111"/>
                  <a:gd name="T56" fmla="*/ 0 w 579"/>
                  <a:gd name="T57" fmla="*/ 0 h 111"/>
                  <a:gd name="T58" fmla="*/ 0 w 579"/>
                  <a:gd name="T59" fmla="*/ 0 h 111"/>
                  <a:gd name="T60" fmla="*/ 0 w 579"/>
                  <a:gd name="T61" fmla="*/ 0 h 111"/>
                  <a:gd name="T62" fmla="*/ 0 w 579"/>
                  <a:gd name="T63" fmla="*/ 0 h 111"/>
                  <a:gd name="T64" fmla="*/ 0 w 579"/>
                  <a:gd name="T65" fmla="*/ 0 h 111"/>
                  <a:gd name="T66" fmla="*/ 0 w 579"/>
                  <a:gd name="T67" fmla="*/ 0 h 111"/>
                  <a:gd name="T68" fmla="*/ 0 w 579"/>
                  <a:gd name="T69" fmla="*/ 0 h 111"/>
                  <a:gd name="T70" fmla="*/ 0 w 579"/>
                  <a:gd name="T71" fmla="*/ 0 h 111"/>
                  <a:gd name="T72" fmla="*/ 0 w 579"/>
                  <a:gd name="T73" fmla="*/ 0 h 111"/>
                  <a:gd name="T74" fmla="*/ 0 w 579"/>
                  <a:gd name="T75" fmla="*/ 0 h 111"/>
                  <a:gd name="T76" fmla="*/ 0 w 579"/>
                  <a:gd name="T77" fmla="*/ 0 h 111"/>
                  <a:gd name="T78" fmla="*/ 0 w 579"/>
                  <a:gd name="T79" fmla="*/ 0 h 111"/>
                  <a:gd name="T80" fmla="*/ 0 w 579"/>
                  <a:gd name="T81" fmla="*/ 0 h 111"/>
                  <a:gd name="T82" fmla="*/ 0 w 579"/>
                  <a:gd name="T83" fmla="*/ 0 h 1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9" h="111">
                    <a:moveTo>
                      <a:pt x="535" y="60"/>
                    </a:moveTo>
                    <a:lnTo>
                      <a:pt x="503" y="63"/>
                    </a:lnTo>
                    <a:lnTo>
                      <a:pt x="468" y="66"/>
                    </a:lnTo>
                    <a:lnTo>
                      <a:pt x="434" y="69"/>
                    </a:lnTo>
                    <a:lnTo>
                      <a:pt x="402" y="71"/>
                    </a:lnTo>
                    <a:lnTo>
                      <a:pt x="367" y="71"/>
                    </a:lnTo>
                    <a:lnTo>
                      <a:pt x="332" y="74"/>
                    </a:lnTo>
                    <a:lnTo>
                      <a:pt x="299" y="76"/>
                    </a:lnTo>
                    <a:lnTo>
                      <a:pt x="263" y="76"/>
                    </a:lnTo>
                    <a:lnTo>
                      <a:pt x="231" y="79"/>
                    </a:lnTo>
                    <a:lnTo>
                      <a:pt x="196" y="82"/>
                    </a:lnTo>
                    <a:lnTo>
                      <a:pt x="163" y="88"/>
                    </a:lnTo>
                    <a:lnTo>
                      <a:pt x="131" y="90"/>
                    </a:lnTo>
                    <a:lnTo>
                      <a:pt x="98" y="95"/>
                    </a:lnTo>
                    <a:lnTo>
                      <a:pt x="65" y="99"/>
                    </a:lnTo>
                    <a:lnTo>
                      <a:pt x="32" y="106"/>
                    </a:lnTo>
                    <a:lnTo>
                      <a:pt x="0" y="111"/>
                    </a:lnTo>
                    <a:lnTo>
                      <a:pt x="0" y="95"/>
                    </a:lnTo>
                    <a:lnTo>
                      <a:pt x="2" y="82"/>
                    </a:lnTo>
                    <a:lnTo>
                      <a:pt x="11" y="71"/>
                    </a:lnTo>
                    <a:lnTo>
                      <a:pt x="22" y="63"/>
                    </a:lnTo>
                    <a:lnTo>
                      <a:pt x="36" y="58"/>
                    </a:lnTo>
                    <a:lnTo>
                      <a:pt x="49" y="53"/>
                    </a:lnTo>
                    <a:lnTo>
                      <a:pt x="62" y="46"/>
                    </a:lnTo>
                    <a:lnTo>
                      <a:pt x="73" y="41"/>
                    </a:lnTo>
                    <a:lnTo>
                      <a:pt x="103" y="36"/>
                    </a:lnTo>
                    <a:lnTo>
                      <a:pt x="133" y="30"/>
                    </a:lnTo>
                    <a:lnTo>
                      <a:pt x="166" y="25"/>
                    </a:lnTo>
                    <a:lnTo>
                      <a:pt x="196" y="20"/>
                    </a:lnTo>
                    <a:lnTo>
                      <a:pt x="228" y="14"/>
                    </a:lnTo>
                    <a:lnTo>
                      <a:pt x="258" y="9"/>
                    </a:lnTo>
                    <a:lnTo>
                      <a:pt x="291" y="6"/>
                    </a:lnTo>
                    <a:lnTo>
                      <a:pt x="323" y="4"/>
                    </a:lnTo>
                    <a:lnTo>
                      <a:pt x="356" y="0"/>
                    </a:lnTo>
                    <a:lnTo>
                      <a:pt x="386" y="0"/>
                    </a:lnTo>
                    <a:lnTo>
                      <a:pt x="418" y="0"/>
                    </a:lnTo>
                    <a:lnTo>
                      <a:pt x="450" y="0"/>
                    </a:lnTo>
                    <a:lnTo>
                      <a:pt x="484" y="4"/>
                    </a:lnTo>
                    <a:lnTo>
                      <a:pt x="516" y="6"/>
                    </a:lnTo>
                    <a:lnTo>
                      <a:pt x="546" y="11"/>
                    </a:lnTo>
                    <a:lnTo>
                      <a:pt x="579" y="17"/>
                    </a:lnTo>
                    <a:lnTo>
                      <a:pt x="535" y="60"/>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19" name="AutoShape 579">
              <a:extLst>
                <a:ext uri="{FF2B5EF4-FFF2-40B4-BE49-F238E27FC236}">
                  <a16:creationId xmlns:a16="http://schemas.microsoft.com/office/drawing/2014/main" id="{62789B58-AF35-436C-A9B3-C7593A40C005}"/>
                </a:ext>
              </a:extLst>
            </p:cNvPr>
            <p:cNvSpPr>
              <a:spLocks noChangeArrowheads="1"/>
            </p:cNvSpPr>
            <p:nvPr/>
          </p:nvSpPr>
          <p:spPr bwMode="auto">
            <a:xfrm>
              <a:off x="2640" y="768"/>
              <a:ext cx="2016" cy="912"/>
            </a:xfrm>
            <a:prstGeom prst="roundRect">
              <a:avLst>
                <a:gd name="adj" fmla="val 16667"/>
              </a:avLst>
            </a:prstGeom>
            <a:noFill/>
            <a:ln w="9525" algn="ctr">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sp>
        <p:nvSpPr>
          <p:cNvPr id="190020" name="AutoShape 580">
            <a:extLst>
              <a:ext uri="{FF2B5EF4-FFF2-40B4-BE49-F238E27FC236}">
                <a16:creationId xmlns:a16="http://schemas.microsoft.com/office/drawing/2014/main" id="{6D0F9DD1-C550-4457-B504-D9C5BB23D572}"/>
              </a:ext>
            </a:extLst>
          </p:cNvPr>
          <p:cNvSpPr>
            <a:spLocks noChangeArrowheads="1"/>
          </p:cNvSpPr>
          <p:nvPr/>
        </p:nvSpPr>
        <p:spPr bwMode="auto">
          <a:xfrm rot="10800000">
            <a:off x="6172200" y="381000"/>
            <a:ext cx="1752600" cy="533400"/>
          </a:xfrm>
          <a:prstGeom prst="wedgeRoundRectCallout">
            <a:avLst>
              <a:gd name="adj1" fmla="val 42750"/>
              <a:gd name="adj2" fmla="val -16190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000000"/>
                </a:solidFill>
              </a:rPr>
              <a:t>图灵机</a:t>
            </a:r>
            <a:r>
              <a:rPr lang="en-US" altLang="zh-CN" sz="2400">
                <a:solidFill>
                  <a:srgbClr val="000000"/>
                </a:solidFill>
              </a:rPr>
              <a:t>!</a:t>
            </a:r>
          </a:p>
        </p:txBody>
      </p:sp>
      <p:grpSp>
        <p:nvGrpSpPr>
          <p:cNvPr id="190035" name="Group 595">
            <a:extLst>
              <a:ext uri="{FF2B5EF4-FFF2-40B4-BE49-F238E27FC236}">
                <a16:creationId xmlns:a16="http://schemas.microsoft.com/office/drawing/2014/main" id="{124A3F90-7D9D-4AF4-9501-49E665F9DCD0}"/>
              </a:ext>
            </a:extLst>
          </p:cNvPr>
          <p:cNvGrpSpPr>
            <a:grpSpLocks/>
          </p:cNvGrpSpPr>
          <p:nvPr/>
        </p:nvGrpSpPr>
        <p:grpSpPr bwMode="auto">
          <a:xfrm>
            <a:off x="3200400" y="4114800"/>
            <a:ext cx="5638800" cy="2720975"/>
            <a:chOff x="2016" y="2592"/>
            <a:chExt cx="3552" cy="1714"/>
          </a:xfrm>
        </p:grpSpPr>
        <p:sp>
          <p:nvSpPr>
            <p:cNvPr id="37899" name="Text Box 576">
              <a:extLst>
                <a:ext uri="{FF2B5EF4-FFF2-40B4-BE49-F238E27FC236}">
                  <a16:creationId xmlns:a16="http://schemas.microsoft.com/office/drawing/2014/main" id="{B805DFFA-905C-40DA-927A-7CD6F12C17DA}"/>
                </a:ext>
              </a:extLst>
            </p:cNvPr>
            <p:cNvSpPr txBox="1">
              <a:spLocks noChangeArrowheads="1"/>
            </p:cNvSpPr>
            <p:nvPr/>
          </p:nvSpPr>
          <p:spPr bwMode="auto">
            <a:xfrm>
              <a:off x="2928" y="2820"/>
              <a:ext cx="1440" cy="3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扩展总线接口</a:t>
              </a:r>
            </a:p>
          </p:txBody>
        </p:sp>
        <p:sp>
          <p:nvSpPr>
            <p:cNvPr id="37900" name="AutoShape 577">
              <a:extLst>
                <a:ext uri="{FF2B5EF4-FFF2-40B4-BE49-F238E27FC236}">
                  <a16:creationId xmlns:a16="http://schemas.microsoft.com/office/drawing/2014/main" id="{D1D96591-BA2B-4FEF-8486-74F22E760489}"/>
                </a:ext>
              </a:extLst>
            </p:cNvPr>
            <p:cNvSpPr>
              <a:spLocks noChangeArrowheads="1"/>
            </p:cNvSpPr>
            <p:nvPr/>
          </p:nvSpPr>
          <p:spPr bwMode="auto">
            <a:xfrm>
              <a:off x="3528" y="2592"/>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1" name="AutoShape 581">
              <a:extLst>
                <a:ext uri="{FF2B5EF4-FFF2-40B4-BE49-F238E27FC236}">
                  <a16:creationId xmlns:a16="http://schemas.microsoft.com/office/drawing/2014/main" id="{636D9885-F777-4DEE-BDBD-B54B73FC2FEB}"/>
                </a:ext>
              </a:extLst>
            </p:cNvPr>
            <p:cNvSpPr>
              <a:spLocks noChangeArrowheads="1"/>
            </p:cNvSpPr>
            <p:nvPr/>
          </p:nvSpPr>
          <p:spPr bwMode="auto">
            <a:xfrm rot="5400000">
              <a:off x="4008" y="2712"/>
              <a:ext cx="192" cy="1488"/>
            </a:xfrm>
            <a:prstGeom prst="can">
              <a:avLst>
                <a:gd name="adj" fmla="val 16433"/>
              </a:avLst>
            </a:prstGeom>
            <a:gradFill rotWithShape="1">
              <a:gsLst>
                <a:gs pos="0">
                  <a:srgbClr val="0099FF"/>
                </a:gs>
                <a:gs pos="50000">
                  <a:srgbClr val="004776"/>
                </a:gs>
                <a:gs pos="100000">
                  <a:srgbClr val="0099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2" name="AutoShape 582">
              <a:extLst>
                <a:ext uri="{FF2B5EF4-FFF2-40B4-BE49-F238E27FC236}">
                  <a16:creationId xmlns:a16="http://schemas.microsoft.com/office/drawing/2014/main" id="{C049CED9-2F7D-443E-8608-1459578BE3A7}"/>
                </a:ext>
              </a:extLst>
            </p:cNvPr>
            <p:cNvSpPr>
              <a:spLocks noChangeArrowheads="1"/>
            </p:cNvSpPr>
            <p:nvPr/>
          </p:nvSpPr>
          <p:spPr bwMode="auto">
            <a:xfrm>
              <a:off x="3504" y="3552"/>
              <a:ext cx="240" cy="240"/>
            </a:xfrm>
            <a:prstGeom prst="upDownArrow">
              <a:avLst>
                <a:gd name="adj1" fmla="val 50000"/>
                <a:gd name="adj2" fmla="val 20000"/>
              </a:avLst>
            </a:prstGeom>
            <a:solidFill>
              <a:srgbClr val="00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3" name="AutoShape 583">
              <a:extLst>
                <a:ext uri="{FF2B5EF4-FFF2-40B4-BE49-F238E27FC236}">
                  <a16:creationId xmlns:a16="http://schemas.microsoft.com/office/drawing/2014/main" id="{AD882BF6-E8B0-4085-80A1-F78E08E68B1B}"/>
                </a:ext>
              </a:extLst>
            </p:cNvPr>
            <p:cNvSpPr>
              <a:spLocks noChangeArrowheads="1"/>
            </p:cNvSpPr>
            <p:nvPr/>
          </p:nvSpPr>
          <p:spPr bwMode="auto">
            <a:xfrm>
              <a:off x="3504" y="3120"/>
              <a:ext cx="240" cy="240"/>
            </a:xfrm>
            <a:prstGeom prst="upDownArrow">
              <a:avLst>
                <a:gd name="adj1" fmla="val 50000"/>
                <a:gd name="adj2" fmla="val 20000"/>
              </a:avLst>
            </a:prstGeom>
            <a:solidFill>
              <a:srgbClr val="00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4" name="Text Box 584">
              <a:extLst>
                <a:ext uri="{FF2B5EF4-FFF2-40B4-BE49-F238E27FC236}">
                  <a16:creationId xmlns:a16="http://schemas.microsoft.com/office/drawing/2014/main" id="{8F39FBB1-12FD-46DF-9D60-4F814F8A3102}"/>
                </a:ext>
              </a:extLst>
            </p:cNvPr>
            <p:cNvSpPr txBox="1">
              <a:spLocks noChangeArrowheads="1"/>
            </p:cNvSpPr>
            <p:nvPr/>
          </p:nvSpPr>
          <p:spPr bwMode="auto">
            <a:xfrm>
              <a:off x="4368" y="3072"/>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扩展总线</a:t>
              </a:r>
            </a:p>
          </p:txBody>
        </p:sp>
        <p:sp>
          <p:nvSpPr>
            <p:cNvPr id="37905" name="Text Box 585">
              <a:extLst>
                <a:ext uri="{FF2B5EF4-FFF2-40B4-BE49-F238E27FC236}">
                  <a16:creationId xmlns:a16="http://schemas.microsoft.com/office/drawing/2014/main" id="{D38C67A4-956A-4A8B-9D5A-407E4233129A}"/>
                </a:ext>
              </a:extLst>
            </p:cNvPr>
            <p:cNvSpPr txBox="1">
              <a:spLocks noChangeArrowheads="1"/>
            </p:cNvSpPr>
            <p:nvPr/>
          </p:nvSpPr>
          <p:spPr bwMode="auto">
            <a:xfrm>
              <a:off x="3072" y="3792"/>
              <a:ext cx="1056" cy="3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并行口</a:t>
              </a:r>
            </a:p>
          </p:txBody>
        </p:sp>
        <p:sp>
          <p:nvSpPr>
            <p:cNvPr id="37906" name="AutoShape 586">
              <a:extLst>
                <a:ext uri="{FF2B5EF4-FFF2-40B4-BE49-F238E27FC236}">
                  <a16:creationId xmlns:a16="http://schemas.microsoft.com/office/drawing/2014/main" id="{6C753B91-9015-4655-AF8C-512F90E4D8F2}"/>
                </a:ext>
              </a:extLst>
            </p:cNvPr>
            <p:cNvSpPr>
              <a:spLocks noChangeArrowheads="1"/>
            </p:cNvSpPr>
            <p:nvPr/>
          </p:nvSpPr>
          <p:spPr bwMode="auto">
            <a:xfrm>
              <a:off x="4464" y="3552"/>
              <a:ext cx="240" cy="240"/>
            </a:xfrm>
            <a:prstGeom prst="upDownArrow">
              <a:avLst>
                <a:gd name="adj1" fmla="val 50000"/>
                <a:gd name="adj2" fmla="val 20000"/>
              </a:avLst>
            </a:prstGeom>
            <a:solidFill>
              <a:srgbClr val="00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pic>
          <p:nvPicPr>
            <p:cNvPr id="37907" name="Picture 587">
              <a:extLst>
                <a:ext uri="{FF2B5EF4-FFF2-40B4-BE49-F238E27FC236}">
                  <a16:creationId xmlns:a16="http://schemas.microsoft.com/office/drawing/2014/main" id="{98ADD7F5-007B-4C5E-AFFE-0C46382438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4" y="3792"/>
              <a:ext cx="864" cy="367"/>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908" name="Freeform 588">
              <a:extLst>
                <a:ext uri="{FF2B5EF4-FFF2-40B4-BE49-F238E27FC236}">
                  <a16:creationId xmlns:a16="http://schemas.microsoft.com/office/drawing/2014/main" id="{2899A53A-1FFE-4BE9-B75A-20F605E86E87}"/>
                </a:ext>
              </a:extLst>
            </p:cNvPr>
            <p:cNvSpPr>
              <a:spLocks/>
            </p:cNvSpPr>
            <p:nvPr/>
          </p:nvSpPr>
          <p:spPr bwMode="auto">
            <a:xfrm>
              <a:off x="2448" y="3872"/>
              <a:ext cx="768" cy="208"/>
            </a:xfrm>
            <a:custGeom>
              <a:avLst/>
              <a:gdLst>
                <a:gd name="T0" fmla="*/ 156 w 1056"/>
                <a:gd name="T1" fmla="*/ 0 h 448"/>
                <a:gd name="T2" fmla="*/ 121 w 1056"/>
                <a:gd name="T3" fmla="*/ 4 h 448"/>
                <a:gd name="T4" fmla="*/ 0 w 1056"/>
                <a:gd name="T5" fmla="*/ 4 h 448"/>
                <a:gd name="T6" fmla="*/ 0 60000 65536"/>
                <a:gd name="T7" fmla="*/ 0 60000 65536"/>
                <a:gd name="T8" fmla="*/ 0 60000 65536"/>
              </a:gdLst>
              <a:ahLst/>
              <a:cxnLst>
                <a:cxn ang="T6">
                  <a:pos x="T0" y="T1"/>
                </a:cxn>
                <a:cxn ang="T7">
                  <a:pos x="T2" y="T3"/>
                </a:cxn>
                <a:cxn ang="T8">
                  <a:pos x="T4" y="T5"/>
                </a:cxn>
              </a:cxnLst>
              <a:rect l="0" t="0" r="r" b="b"/>
              <a:pathLst>
                <a:path w="1056" h="448">
                  <a:moveTo>
                    <a:pt x="1056" y="0"/>
                  </a:moveTo>
                  <a:cubicBezTo>
                    <a:pt x="1024" y="160"/>
                    <a:pt x="992" y="320"/>
                    <a:pt x="816" y="384"/>
                  </a:cubicBezTo>
                  <a:cubicBezTo>
                    <a:pt x="640" y="448"/>
                    <a:pt x="320" y="416"/>
                    <a:pt x="0" y="384"/>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pic>
          <p:nvPicPr>
            <p:cNvPr id="37909" name="Picture 589">
              <a:extLst>
                <a:ext uri="{FF2B5EF4-FFF2-40B4-BE49-F238E27FC236}">
                  <a16:creationId xmlns:a16="http://schemas.microsoft.com/office/drawing/2014/main" id="{A6B16619-0862-4755-8722-776D1558A8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 y="3744"/>
              <a:ext cx="768" cy="56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0036" name="AutoShape 596">
            <a:extLst>
              <a:ext uri="{FF2B5EF4-FFF2-40B4-BE49-F238E27FC236}">
                <a16:creationId xmlns:a16="http://schemas.microsoft.com/office/drawing/2014/main" id="{89D0866A-4B25-47A6-8528-D65356F70F4E}"/>
              </a:ext>
            </a:extLst>
          </p:cNvPr>
          <p:cNvSpPr>
            <a:spLocks noChangeArrowheads="1"/>
          </p:cNvSpPr>
          <p:nvPr/>
        </p:nvSpPr>
        <p:spPr bwMode="auto">
          <a:xfrm rot="10800000">
            <a:off x="6781800" y="1219200"/>
            <a:ext cx="2362200" cy="1219200"/>
          </a:xfrm>
          <a:prstGeom prst="wedgeRoundRectCallout">
            <a:avLst>
              <a:gd name="adj1" fmla="val 67537"/>
              <a:gd name="adj2" fmla="val 2278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000000"/>
                </a:solidFill>
              </a:rPr>
              <a:t>越来越多的任务超越了这个部分</a:t>
            </a:r>
            <a:r>
              <a:rPr lang="en-US" altLang="zh-CN" sz="2400">
                <a:solidFill>
                  <a:srgbClr val="000000"/>
                </a:solidFill>
              </a:rPr>
              <a:t>(</a:t>
            </a:r>
            <a:r>
              <a:rPr lang="zh-CN" altLang="en-US" sz="2400">
                <a:solidFill>
                  <a:srgbClr val="000000"/>
                </a:solidFill>
              </a:rPr>
              <a:t>如</a:t>
            </a:r>
            <a:r>
              <a:rPr lang="en-US" altLang="zh-CN" sz="2400">
                <a:solidFill>
                  <a:srgbClr val="000000"/>
                </a:solidFill>
              </a:rPr>
              <a:t>Web)!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0030"/>
                                        </p:tgtEl>
                                        <p:attrNameLst>
                                          <p:attrName>style.visibility</p:attrName>
                                        </p:attrNameLst>
                                      </p:cBhvr>
                                      <p:to>
                                        <p:strVal val="visible"/>
                                      </p:to>
                                    </p:set>
                                    <p:animEffect transition="in" filter="dissolve">
                                      <p:cBhvr>
                                        <p:cTn id="7" dur="500"/>
                                        <p:tgtEl>
                                          <p:spTgt spid="190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4" fill="hold" nodeType="clickEffect">
                                  <p:stCondLst>
                                    <p:cond delay="0"/>
                                  </p:stCondLst>
                                  <p:childTnLst>
                                    <p:set>
                                      <p:cBhvr>
                                        <p:cTn id="11" dur="1" fill="hold">
                                          <p:stCondLst>
                                            <p:cond delay="0"/>
                                          </p:stCondLst>
                                        </p:cTn>
                                        <p:tgtEl>
                                          <p:spTgt spid="190031"/>
                                        </p:tgtEl>
                                        <p:attrNameLst>
                                          <p:attrName>style.visibility</p:attrName>
                                        </p:attrNameLst>
                                      </p:cBhvr>
                                      <p:to>
                                        <p:strVal val="visible"/>
                                      </p:to>
                                    </p:set>
                                    <p:anim calcmode="lin" valueType="num">
                                      <p:cBhvr>
                                        <p:cTn id="12" dur="500" fill="hold"/>
                                        <p:tgtEl>
                                          <p:spTgt spid="190031"/>
                                        </p:tgtEl>
                                        <p:attrNameLst>
                                          <p:attrName>ppt_x</p:attrName>
                                        </p:attrNameLst>
                                      </p:cBhvr>
                                      <p:tavLst>
                                        <p:tav tm="0">
                                          <p:val>
                                            <p:strVal val="#ppt_x"/>
                                          </p:val>
                                        </p:tav>
                                        <p:tav tm="100000">
                                          <p:val>
                                            <p:strVal val="#ppt_x"/>
                                          </p:val>
                                        </p:tav>
                                      </p:tavLst>
                                    </p:anim>
                                    <p:anim calcmode="lin" valueType="num">
                                      <p:cBhvr>
                                        <p:cTn id="13" dur="500" fill="hold"/>
                                        <p:tgtEl>
                                          <p:spTgt spid="190031"/>
                                        </p:tgtEl>
                                        <p:attrNameLst>
                                          <p:attrName>ppt_y</p:attrName>
                                        </p:attrNameLst>
                                      </p:cBhvr>
                                      <p:tavLst>
                                        <p:tav tm="0">
                                          <p:val>
                                            <p:strVal val="#ppt_y+#ppt_h/2"/>
                                          </p:val>
                                        </p:tav>
                                        <p:tav tm="100000">
                                          <p:val>
                                            <p:strVal val="#ppt_y"/>
                                          </p:val>
                                        </p:tav>
                                      </p:tavLst>
                                    </p:anim>
                                    <p:anim calcmode="lin" valueType="num">
                                      <p:cBhvr>
                                        <p:cTn id="14" dur="500" fill="hold"/>
                                        <p:tgtEl>
                                          <p:spTgt spid="190031"/>
                                        </p:tgtEl>
                                        <p:attrNameLst>
                                          <p:attrName>ppt_w</p:attrName>
                                        </p:attrNameLst>
                                      </p:cBhvr>
                                      <p:tavLst>
                                        <p:tav tm="0">
                                          <p:val>
                                            <p:strVal val="#ppt_w"/>
                                          </p:val>
                                        </p:tav>
                                        <p:tav tm="100000">
                                          <p:val>
                                            <p:strVal val="#ppt_w"/>
                                          </p:val>
                                        </p:tav>
                                      </p:tavLst>
                                    </p:anim>
                                    <p:anim calcmode="lin" valueType="num">
                                      <p:cBhvr>
                                        <p:cTn id="15" dur="500" fill="hold"/>
                                        <p:tgtEl>
                                          <p:spTgt spid="190031"/>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0020"/>
                                        </p:tgtEl>
                                        <p:attrNameLst>
                                          <p:attrName>style.visibility</p:attrName>
                                        </p:attrNameLst>
                                      </p:cBhvr>
                                      <p:to>
                                        <p:strVal val="visible"/>
                                      </p:to>
                                    </p:set>
                                    <p:animEffect transition="in" filter="dissolve">
                                      <p:cBhvr>
                                        <p:cTn id="20" dur="500"/>
                                        <p:tgtEl>
                                          <p:spTgt spid="19002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4" fill="hold" nodeType="clickEffect">
                                  <p:stCondLst>
                                    <p:cond delay="0"/>
                                  </p:stCondLst>
                                  <p:childTnLst>
                                    <p:set>
                                      <p:cBhvr>
                                        <p:cTn id="24" dur="1" fill="hold">
                                          <p:stCondLst>
                                            <p:cond delay="0"/>
                                          </p:stCondLst>
                                        </p:cTn>
                                        <p:tgtEl>
                                          <p:spTgt spid="190032"/>
                                        </p:tgtEl>
                                        <p:attrNameLst>
                                          <p:attrName>style.visibility</p:attrName>
                                        </p:attrNameLst>
                                      </p:cBhvr>
                                      <p:to>
                                        <p:strVal val="visible"/>
                                      </p:to>
                                    </p:set>
                                    <p:anim calcmode="lin" valueType="num">
                                      <p:cBhvr>
                                        <p:cTn id="25" dur="500" fill="hold"/>
                                        <p:tgtEl>
                                          <p:spTgt spid="190032"/>
                                        </p:tgtEl>
                                        <p:attrNameLst>
                                          <p:attrName>ppt_x</p:attrName>
                                        </p:attrNameLst>
                                      </p:cBhvr>
                                      <p:tavLst>
                                        <p:tav tm="0">
                                          <p:val>
                                            <p:strVal val="#ppt_x"/>
                                          </p:val>
                                        </p:tav>
                                        <p:tav tm="100000">
                                          <p:val>
                                            <p:strVal val="#ppt_x"/>
                                          </p:val>
                                        </p:tav>
                                      </p:tavLst>
                                    </p:anim>
                                    <p:anim calcmode="lin" valueType="num">
                                      <p:cBhvr>
                                        <p:cTn id="26" dur="500" fill="hold"/>
                                        <p:tgtEl>
                                          <p:spTgt spid="190032"/>
                                        </p:tgtEl>
                                        <p:attrNameLst>
                                          <p:attrName>ppt_y</p:attrName>
                                        </p:attrNameLst>
                                      </p:cBhvr>
                                      <p:tavLst>
                                        <p:tav tm="0">
                                          <p:val>
                                            <p:strVal val="#ppt_y+#ppt_h/2"/>
                                          </p:val>
                                        </p:tav>
                                        <p:tav tm="100000">
                                          <p:val>
                                            <p:strVal val="#ppt_y"/>
                                          </p:val>
                                        </p:tav>
                                      </p:tavLst>
                                    </p:anim>
                                    <p:anim calcmode="lin" valueType="num">
                                      <p:cBhvr>
                                        <p:cTn id="27" dur="500" fill="hold"/>
                                        <p:tgtEl>
                                          <p:spTgt spid="190032"/>
                                        </p:tgtEl>
                                        <p:attrNameLst>
                                          <p:attrName>ppt_w</p:attrName>
                                        </p:attrNameLst>
                                      </p:cBhvr>
                                      <p:tavLst>
                                        <p:tav tm="0">
                                          <p:val>
                                            <p:strVal val="#ppt_w"/>
                                          </p:val>
                                        </p:tav>
                                        <p:tav tm="100000">
                                          <p:val>
                                            <p:strVal val="#ppt_w"/>
                                          </p:val>
                                        </p:tav>
                                      </p:tavLst>
                                    </p:anim>
                                    <p:anim calcmode="lin" valueType="num">
                                      <p:cBhvr>
                                        <p:cTn id="28" dur="500" fill="hold"/>
                                        <p:tgtEl>
                                          <p:spTgt spid="190032"/>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 fill="hold" nodeType="clickEffect">
                                  <p:stCondLst>
                                    <p:cond delay="0"/>
                                  </p:stCondLst>
                                  <p:childTnLst>
                                    <p:set>
                                      <p:cBhvr>
                                        <p:cTn id="32" dur="1" fill="hold">
                                          <p:stCondLst>
                                            <p:cond delay="0"/>
                                          </p:stCondLst>
                                        </p:cTn>
                                        <p:tgtEl>
                                          <p:spTgt spid="190034"/>
                                        </p:tgtEl>
                                        <p:attrNameLst>
                                          <p:attrName>style.visibility</p:attrName>
                                        </p:attrNameLst>
                                      </p:cBhvr>
                                      <p:to>
                                        <p:strVal val="visible"/>
                                      </p:to>
                                    </p:set>
                                    <p:anim calcmode="lin" valueType="num">
                                      <p:cBhvr>
                                        <p:cTn id="33" dur="500" fill="hold"/>
                                        <p:tgtEl>
                                          <p:spTgt spid="190034"/>
                                        </p:tgtEl>
                                        <p:attrNameLst>
                                          <p:attrName>ppt_x</p:attrName>
                                        </p:attrNameLst>
                                      </p:cBhvr>
                                      <p:tavLst>
                                        <p:tav tm="0">
                                          <p:val>
                                            <p:strVal val="#ppt_x"/>
                                          </p:val>
                                        </p:tav>
                                        <p:tav tm="100000">
                                          <p:val>
                                            <p:strVal val="#ppt_x"/>
                                          </p:val>
                                        </p:tav>
                                      </p:tavLst>
                                    </p:anim>
                                    <p:anim calcmode="lin" valueType="num">
                                      <p:cBhvr>
                                        <p:cTn id="34" dur="500" fill="hold"/>
                                        <p:tgtEl>
                                          <p:spTgt spid="190034"/>
                                        </p:tgtEl>
                                        <p:attrNameLst>
                                          <p:attrName>ppt_y</p:attrName>
                                        </p:attrNameLst>
                                      </p:cBhvr>
                                      <p:tavLst>
                                        <p:tav tm="0">
                                          <p:val>
                                            <p:strVal val="#ppt_y-#ppt_h/2"/>
                                          </p:val>
                                        </p:tav>
                                        <p:tav tm="100000">
                                          <p:val>
                                            <p:strVal val="#ppt_y"/>
                                          </p:val>
                                        </p:tav>
                                      </p:tavLst>
                                    </p:anim>
                                    <p:anim calcmode="lin" valueType="num">
                                      <p:cBhvr>
                                        <p:cTn id="35" dur="500" fill="hold"/>
                                        <p:tgtEl>
                                          <p:spTgt spid="190034"/>
                                        </p:tgtEl>
                                        <p:attrNameLst>
                                          <p:attrName>ppt_w</p:attrName>
                                        </p:attrNameLst>
                                      </p:cBhvr>
                                      <p:tavLst>
                                        <p:tav tm="0">
                                          <p:val>
                                            <p:strVal val="#ppt_w"/>
                                          </p:val>
                                        </p:tav>
                                        <p:tav tm="100000">
                                          <p:val>
                                            <p:strVal val="#ppt_w"/>
                                          </p:val>
                                        </p:tav>
                                      </p:tavLst>
                                    </p:anim>
                                    <p:anim calcmode="lin" valueType="num">
                                      <p:cBhvr>
                                        <p:cTn id="36" dur="500" fill="hold"/>
                                        <p:tgtEl>
                                          <p:spTgt spid="190034"/>
                                        </p:tgtEl>
                                        <p:attrNameLst>
                                          <p:attrName>ppt_h</p:attrName>
                                        </p:attrNameLst>
                                      </p:cBhvr>
                                      <p:tavLst>
                                        <p:tav tm="0">
                                          <p:val>
                                            <p:fltVal val="0"/>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 fill="hold" nodeType="clickEffect">
                                  <p:stCondLst>
                                    <p:cond delay="0"/>
                                  </p:stCondLst>
                                  <p:childTnLst>
                                    <p:set>
                                      <p:cBhvr>
                                        <p:cTn id="40" dur="1" fill="hold">
                                          <p:stCondLst>
                                            <p:cond delay="0"/>
                                          </p:stCondLst>
                                        </p:cTn>
                                        <p:tgtEl>
                                          <p:spTgt spid="190035"/>
                                        </p:tgtEl>
                                        <p:attrNameLst>
                                          <p:attrName>style.visibility</p:attrName>
                                        </p:attrNameLst>
                                      </p:cBhvr>
                                      <p:to>
                                        <p:strVal val="visible"/>
                                      </p:to>
                                    </p:set>
                                    <p:anim calcmode="lin" valueType="num">
                                      <p:cBhvr>
                                        <p:cTn id="41" dur="500" fill="hold"/>
                                        <p:tgtEl>
                                          <p:spTgt spid="190035"/>
                                        </p:tgtEl>
                                        <p:attrNameLst>
                                          <p:attrName>ppt_x</p:attrName>
                                        </p:attrNameLst>
                                      </p:cBhvr>
                                      <p:tavLst>
                                        <p:tav tm="0">
                                          <p:val>
                                            <p:strVal val="#ppt_x"/>
                                          </p:val>
                                        </p:tav>
                                        <p:tav tm="100000">
                                          <p:val>
                                            <p:strVal val="#ppt_x"/>
                                          </p:val>
                                        </p:tav>
                                      </p:tavLst>
                                    </p:anim>
                                    <p:anim calcmode="lin" valueType="num">
                                      <p:cBhvr>
                                        <p:cTn id="42" dur="500" fill="hold"/>
                                        <p:tgtEl>
                                          <p:spTgt spid="190035"/>
                                        </p:tgtEl>
                                        <p:attrNameLst>
                                          <p:attrName>ppt_y</p:attrName>
                                        </p:attrNameLst>
                                      </p:cBhvr>
                                      <p:tavLst>
                                        <p:tav tm="0">
                                          <p:val>
                                            <p:strVal val="#ppt_y-#ppt_h/2"/>
                                          </p:val>
                                        </p:tav>
                                        <p:tav tm="100000">
                                          <p:val>
                                            <p:strVal val="#ppt_y"/>
                                          </p:val>
                                        </p:tav>
                                      </p:tavLst>
                                    </p:anim>
                                    <p:anim calcmode="lin" valueType="num">
                                      <p:cBhvr>
                                        <p:cTn id="43" dur="500" fill="hold"/>
                                        <p:tgtEl>
                                          <p:spTgt spid="190035"/>
                                        </p:tgtEl>
                                        <p:attrNameLst>
                                          <p:attrName>ppt_w</p:attrName>
                                        </p:attrNameLst>
                                      </p:cBhvr>
                                      <p:tavLst>
                                        <p:tav tm="0">
                                          <p:val>
                                            <p:strVal val="#ppt_w"/>
                                          </p:val>
                                        </p:tav>
                                        <p:tav tm="100000">
                                          <p:val>
                                            <p:strVal val="#ppt_w"/>
                                          </p:val>
                                        </p:tav>
                                      </p:tavLst>
                                    </p:anim>
                                    <p:anim calcmode="lin" valueType="num">
                                      <p:cBhvr>
                                        <p:cTn id="44" dur="500" fill="hold"/>
                                        <p:tgtEl>
                                          <p:spTgt spid="190035"/>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90036"/>
                                        </p:tgtEl>
                                        <p:attrNameLst>
                                          <p:attrName>style.visibility</p:attrName>
                                        </p:attrNameLst>
                                      </p:cBhvr>
                                      <p:to>
                                        <p:strVal val="visible"/>
                                      </p:to>
                                    </p:set>
                                    <p:animEffect transition="in" filter="dissolve">
                                      <p:cBhvr>
                                        <p:cTn id="49" dur="500"/>
                                        <p:tgtEl>
                                          <p:spTgt spid="190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020" grpId="0" animBg="1"/>
      <p:bldP spid="19003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a:extLst>
              <a:ext uri="{FF2B5EF4-FFF2-40B4-BE49-F238E27FC236}">
                <a16:creationId xmlns:a16="http://schemas.microsoft.com/office/drawing/2014/main" id="{32B8BDE1-2449-4508-AFF2-8648CBFF08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4B59D9F-884B-4742-92CA-2CAB9D26441B}" type="slidenum">
              <a:rPr lang="en-US" altLang="zh-CN" sz="1400" smtClean="0"/>
              <a:pPr>
                <a:spcBef>
                  <a:spcPct val="0"/>
                </a:spcBef>
                <a:buFontTx/>
                <a:buNone/>
              </a:pPr>
              <a:t>50</a:t>
            </a:fld>
            <a:endParaRPr lang="en-US" altLang="zh-CN" sz="1400"/>
          </a:p>
        </p:txBody>
      </p:sp>
      <p:sp>
        <p:nvSpPr>
          <p:cNvPr id="94211" name="Text Box 2">
            <a:extLst>
              <a:ext uri="{FF2B5EF4-FFF2-40B4-BE49-F238E27FC236}">
                <a16:creationId xmlns:a16="http://schemas.microsoft.com/office/drawing/2014/main" id="{CCC95F7B-F20D-48B5-BA67-E12AC8ED9344}"/>
              </a:ext>
            </a:extLst>
          </p:cNvPr>
          <p:cNvSpPr txBox="1">
            <a:spLocks noChangeArrowheads="1"/>
          </p:cNvSpPr>
          <p:nvPr/>
        </p:nvSpPr>
        <p:spPr bwMode="auto">
          <a:xfrm>
            <a:off x="2771775" y="5876925"/>
            <a:ext cx="2325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中断现场保护示意图 </a:t>
            </a:r>
          </a:p>
        </p:txBody>
      </p:sp>
      <p:graphicFrame>
        <p:nvGraphicFramePr>
          <p:cNvPr id="94212" name="Object 3">
            <a:extLst>
              <a:ext uri="{FF2B5EF4-FFF2-40B4-BE49-F238E27FC236}">
                <a16:creationId xmlns:a16="http://schemas.microsoft.com/office/drawing/2014/main" id="{5FA7119E-9B3A-47CA-9615-16A05D5A98DE}"/>
              </a:ext>
            </a:extLst>
          </p:cNvPr>
          <p:cNvGraphicFramePr>
            <a:graphicFrameLocks noChangeAspect="1"/>
          </p:cNvGraphicFramePr>
          <p:nvPr/>
        </p:nvGraphicFramePr>
        <p:xfrm>
          <a:off x="468313" y="1268413"/>
          <a:ext cx="8281987" cy="4391025"/>
        </p:xfrm>
        <a:graphic>
          <a:graphicData uri="http://schemas.openxmlformats.org/presentationml/2006/ole">
            <mc:AlternateContent xmlns:mc="http://schemas.openxmlformats.org/markup-compatibility/2006">
              <mc:Choice xmlns:v="urn:schemas-microsoft-com:vml" Requires="v">
                <p:oleObj spid="_x0000_s12292" name="Visio" r:id="rId3" imgW="3992880" imgH="2118360" progId="Visio.Drawing.11">
                  <p:embed/>
                </p:oleObj>
              </mc:Choice>
              <mc:Fallback>
                <p:oleObj name="Visio" r:id="rId3" imgW="3992880" imgH="211836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268413"/>
                        <a:ext cx="8281987"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3">
            <a:extLst>
              <a:ext uri="{FF2B5EF4-FFF2-40B4-BE49-F238E27FC236}">
                <a16:creationId xmlns:a16="http://schemas.microsoft.com/office/drawing/2014/main" id="{BFAFF845-BF79-42DF-913A-BF050D3E3C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E43954B-E285-43BE-B683-C453EA2BF468}" type="slidenum">
              <a:rPr lang="en-US" altLang="zh-CN" sz="1400" smtClean="0">
                <a:solidFill>
                  <a:srgbClr val="000000"/>
                </a:solidFill>
              </a:rPr>
              <a:pPr>
                <a:spcBef>
                  <a:spcPct val="0"/>
                </a:spcBef>
                <a:buFontTx/>
                <a:buNone/>
              </a:pPr>
              <a:t>51</a:t>
            </a:fld>
            <a:endParaRPr lang="en-US" altLang="zh-CN" sz="1400">
              <a:solidFill>
                <a:srgbClr val="000000"/>
              </a:solidFill>
            </a:endParaRPr>
          </a:p>
        </p:txBody>
      </p:sp>
      <p:graphicFrame>
        <p:nvGraphicFramePr>
          <p:cNvPr id="95235" name="Object 2">
            <a:extLst>
              <a:ext uri="{FF2B5EF4-FFF2-40B4-BE49-F238E27FC236}">
                <a16:creationId xmlns:a16="http://schemas.microsoft.com/office/drawing/2014/main" id="{8E5903A9-4AB4-4BE9-8B69-119B4DA92C7D}"/>
              </a:ext>
            </a:extLst>
          </p:cNvPr>
          <p:cNvGraphicFramePr>
            <a:graphicFrameLocks noChangeAspect="1"/>
          </p:cNvGraphicFramePr>
          <p:nvPr/>
        </p:nvGraphicFramePr>
        <p:xfrm>
          <a:off x="2555875" y="981075"/>
          <a:ext cx="4619625" cy="5661025"/>
        </p:xfrm>
        <a:graphic>
          <a:graphicData uri="http://schemas.openxmlformats.org/presentationml/2006/ole">
            <mc:AlternateContent xmlns:mc="http://schemas.openxmlformats.org/markup-compatibility/2006">
              <mc:Choice xmlns:v="urn:schemas-microsoft-com:vml" Requires="v">
                <p:oleObj spid="_x0000_s13316" name="Visio" r:id="rId3" imgW="2405177" imgH="2946197" progId="Visio.Drawing.11">
                  <p:embed/>
                </p:oleObj>
              </mc:Choice>
              <mc:Fallback>
                <p:oleObj name="Visio" r:id="rId3" imgW="2405177" imgH="2946197"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981075"/>
                        <a:ext cx="4619625" cy="566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36" name="Text Box 3">
            <a:extLst>
              <a:ext uri="{FF2B5EF4-FFF2-40B4-BE49-F238E27FC236}">
                <a16:creationId xmlns:a16="http://schemas.microsoft.com/office/drawing/2014/main" id="{602ED3EE-5DCA-4385-8AB0-03AD1A320654}"/>
              </a:ext>
            </a:extLst>
          </p:cNvPr>
          <p:cNvSpPr txBox="1">
            <a:spLocks noChangeArrowheads="1"/>
          </p:cNvSpPr>
          <p:nvPr/>
        </p:nvSpPr>
        <p:spPr bwMode="auto">
          <a:xfrm>
            <a:off x="912813" y="2590800"/>
            <a:ext cx="615950" cy="22177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Times New Roman" panose="02020603050405020304" pitchFamily="18" charset="0"/>
              </a:rPr>
              <a:t>中断处理流程</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a:extLst>
              <a:ext uri="{FF2B5EF4-FFF2-40B4-BE49-F238E27FC236}">
                <a16:creationId xmlns:a16="http://schemas.microsoft.com/office/drawing/2014/main" id="{CFDD9AF9-98F5-43BC-A396-788961E63676}"/>
              </a:ext>
            </a:extLst>
          </p:cNvPr>
          <p:cNvSpPr>
            <a:spLocks noGrp="1"/>
          </p:cNvSpPr>
          <p:nvPr>
            <p:ph type="sldNum" sz="quarter" idx="12"/>
          </p:nvPr>
        </p:nvSpPr>
        <p:spPr>
          <a:xfrm>
            <a:off x="6324600" y="64198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158CA58-F1CF-48F4-93B6-C63B3C82FB2A}" type="slidenum">
              <a:rPr lang="en-US" altLang="zh-CN" sz="1400" smtClean="0">
                <a:latin typeface="微软雅黑" panose="020B0503020204020204" pitchFamily="34" charset="-122"/>
                <a:ea typeface="微软雅黑" panose="020B0503020204020204" pitchFamily="34" charset="-122"/>
              </a:rPr>
              <a:pPr>
                <a:spcBef>
                  <a:spcPct val="0"/>
                </a:spcBef>
                <a:buFontTx/>
                <a:buNone/>
              </a:pPr>
              <a:t>52</a:t>
            </a:fld>
            <a:endParaRPr lang="en-US" altLang="zh-CN" sz="1400">
              <a:latin typeface="微软雅黑" panose="020B0503020204020204" pitchFamily="34" charset="-122"/>
              <a:ea typeface="微软雅黑" panose="020B0503020204020204" pitchFamily="34" charset="-122"/>
            </a:endParaRPr>
          </a:p>
        </p:txBody>
      </p:sp>
      <p:sp>
        <p:nvSpPr>
          <p:cNvPr id="96259" name="Text Box 2">
            <a:extLst>
              <a:ext uri="{FF2B5EF4-FFF2-40B4-BE49-F238E27FC236}">
                <a16:creationId xmlns:a16="http://schemas.microsoft.com/office/drawing/2014/main" id="{95F8556C-53E9-47EB-8DD1-8084F30EA0AB}"/>
              </a:ext>
            </a:extLst>
          </p:cNvPr>
          <p:cNvSpPr txBox="1">
            <a:spLocks noChangeArrowheads="1"/>
          </p:cNvSpPr>
          <p:nvPr/>
        </p:nvSpPr>
        <p:spPr bwMode="auto">
          <a:xfrm>
            <a:off x="1295400" y="381000"/>
            <a:ext cx="53292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3600">
                <a:solidFill>
                  <a:schemeClr val="accent2"/>
                </a:solidFill>
                <a:latin typeface="微软雅黑" panose="020B0503020204020204" pitchFamily="34" charset="-122"/>
                <a:ea typeface="微软雅黑" panose="020B0503020204020204" pitchFamily="34" charset="-122"/>
              </a:rPr>
              <a:t>5.4 </a:t>
            </a:r>
            <a:r>
              <a:rPr lang="zh-CN" altLang="en-US" sz="3600">
                <a:solidFill>
                  <a:schemeClr val="accent2"/>
                </a:solidFill>
                <a:latin typeface="微软雅黑" panose="020B0503020204020204" pitchFamily="34" charset="-122"/>
                <a:ea typeface="微软雅黑" panose="020B0503020204020204" pitchFamily="34" charset="-122"/>
              </a:rPr>
              <a:t>设备驱动程序</a:t>
            </a:r>
          </a:p>
        </p:txBody>
      </p:sp>
      <p:sp>
        <p:nvSpPr>
          <p:cNvPr id="96260" name="Rectangle 3">
            <a:extLst>
              <a:ext uri="{FF2B5EF4-FFF2-40B4-BE49-F238E27FC236}">
                <a16:creationId xmlns:a16="http://schemas.microsoft.com/office/drawing/2014/main" id="{F3FB5DB8-6322-4DC5-A2CF-606A1BEB09C4}"/>
              </a:ext>
            </a:extLst>
          </p:cNvPr>
          <p:cNvSpPr>
            <a:spLocks noChangeArrowheads="1"/>
          </p:cNvSpPr>
          <p:nvPr/>
        </p:nvSpPr>
        <p:spPr bwMode="auto">
          <a:xfrm>
            <a:off x="265113" y="1563688"/>
            <a:ext cx="8193087"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buSzPct val="70000"/>
              <a:buFont typeface="Wingdings" panose="05000000000000000000" pitchFamily="2" charset="2"/>
              <a:buNone/>
            </a:pPr>
            <a:r>
              <a:rPr lang="zh-CN" altLang="en-US" sz="2800">
                <a:latin typeface="微软雅黑" panose="020B0503020204020204" pitchFamily="34" charset="-122"/>
                <a:ea typeface="微软雅黑" panose="020B0503020204020204" pitchFamily="34" charset="-122"/>
              </a:rPr>
              <a:t>为每一类设备配置一种驱动程序。</a:t>
            </a:r>
          </a:p>
          <a:p>
            <a:pPr>
              <a:lnSpc>
                <a:spcPct val="110000"/>
              </a:lnSpc>
              <a:buSzPct val="70000"/>
              <a:buFont typeface="Wingdings" panose="05000000000000000000" pitchFamily="2" charset="2"/>
              <a:buNone/>
            </a:pPr>
            <a:r>
              <a:rPr lang="en-US" altLang="zh-CN" sz="2800">
                <a:solidFill>
                  <a:schemeClr val="accent2"/>
                </a:solidFill>
                <a:latin typeface="微软雅黑" panose="020B0503020204020204" pitchFamily="34" charset="-122"/>
                <a:ea typeface="微软雅黑" panose="020B0503020204020204" pitchFamily="34" charset="-122"/>
              </a:rPr>
              <a:t>5.4.1 </a:t>
            </a:r>
            <a:r>
              <a:rPr lang="zh-CN" altLang="en-US" sz="2800">
                <a:solidFill>
                  <a:schemeClr val="accent2"/>
                </a:solidFill>
                <a:latin typeface="微软雅黑" panose="020B0503020204020204" pitchFamily="34" charset="-122"/>
                <a:ea typeface="微软雅黑" panose="020B0503020204020204" pitchFamily="34" charset="-122"/>
              </a:rPr>
              <a:t>设备驱动程序概述</a:t>
            </a:r>
          </a:p>
          <a:p>
            <a:pPr>
              <a:lnSpc>
                <a:spcPct val="110000"/>
              </a:lnSpc>
              <a:buSzPct val="70000"/>
              <a:buFont typeface="Wingdings" panose="05000000000000000000" pitchFamily="2" charset="2"/>
              <a:buNone/>
            </a:pPr>
            <a:r>
              <a:rPr lang="en-US" altLang="zh-CN"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、设备驱动程序</a:t>
            </a:r>
            <a:r>
              <a:rPr lang="zh-CN" altLang="en-US" sz="2800">
                <a:solidFill>
                  <a:srgbClr val="FF0000"/>
                </a:solidFill>
                <a:latin typeface="微软雅黑" panose="020B0503020204020204" pitchFamily="34" charset="-122"/>
                <a:ea typeface="微软雅黑" panose="020B0503020204020204" pitchFamily="34" charset="-122"/>
              </a:rPr>
              <a:t>功能</a:t>
            </a:r>
          </a:p>
          <a:p>
            <a:pPr lvl="1">
              <a:lnSpc>
                <a:spcPct val="110000"/>
              </a:lnSpc>
              <a:buFontTx/>
              <a:buNone/>
            </a:pP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接收由</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进程发来的命令和参数</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并将命令中的抽象要求转换为具体要求。</a:t>
            </a:r>
          </a:p>
          <a:p>
            <a:pPr lvl="1">
              <a:lnSpc>
                <a:spcPct val="110000"/>
              </a:lnSpc>
              <a:buFontTx/>
              <a:buNone/>
            </a:pP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检查用户</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请求的合法性</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了解</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设备的状态</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传递有关参数</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设置设备的工作方式。</a:t>
            </a:r>
          </a:p>
          <a:p>
            <a:pPr lvl="1">
              <a:lnSpc>
                <a:spcPct val="110000"/>
              </a:lnSpc>
              <a:buFontTx/>
              <a:buNone/>
            </a:pPr>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发出</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命令并检查设备状态。</a:t>
            </a:r>
          </a:p>
          <a:p>
            <a:pPr lvl="1">
              <a:lnSpc>
                <a:spcPct val="110000"/>
              </a:lnSpc>
              <a:buFontTx/>
              <a:buNone/>
            </a:pPr>
            <a:r>
              <a:rPr lang="en-US" altLang="zh-CN" sz="2400">
                <a:latin typeface="微软雅黑" panose="020B0503020204020204" pitchFamily="34" charset="-122"/>
                <a:ea typeface="微软雅黑" panose="020B0503020204020204" pitchFamily="34" charset="-122"/>
              </a:rPr>
              <a:t>(4)</a:t>
            </a:r>
            <a:r>
              <a:rPr lang="zh-CN" altLang="en-US" sz="2400">
                <a:latin typeface="微软雅黑" panose="020B0503020204020204" pitchFamily="34" charset="-122"/>
                <a:ea typeface="微软雅黑" panose="020B0503020204020204" pitchFamily="34" charset="-122"/>
              </a:rPr>
              <a:t>及时响应由控制器或通道发来的中断请求并处理。</a:t>
            </a:r>
          </a:p>
          <a:p>
            <a:pPr lvl="1">
              <a:lnSpc>
                <a:spcPct val="110000"/>
              </a:lnSpc>
              <a:buFontTx/>
              <a:buNone/>
            </a:pPr>
            <a:endParaRPr lang="en-US" altLang="zh-CN" sz="180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4">
            <a:extLst>
              <a:ext uri="{FF2B5EF4-FFF2-40B4-BE49-F238E27FC236}">
                <a16:creationId xmlns:a16="http://schemas.microsoft.com/office/drawing/2014/main" id="{8CD83A84-5E60-4597-A97A-131B9E503D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6C52072-6DB4-4B39-B8D4-79AE636AA9C1}" type="slidenum">
              <a:rPr lang="en-US" altLang="zh-CN" sz="1400" smtClean="0"/>
              <a:pPr>
                <a:spcBef>
                  <a:spcPct val="0"/>
                </a:spcBef>
                <a:buFontTx/>
                <a:buNone/>
              </a:pPr>
              <a:t>53</a:t>
            </a:fld>
            <a:endParaRPr lang="en-US" altLang="zh-CN" sz="1400"/>
          </a:p>
        </p:txBody>
      </p:sp>
      <p:sp>
        <p:nvSpPr>
          <p:cNvPr id="97283" name="Rectangle 2">
            <a:extLst>
              <a:ext uri="{FF2B5EF4-FFF2-40B4-BE49-F238E27FC236}">
                <a16:creationId xmlns:a16="http://schemas.microsoft.com/office/drawing/2014/main" id="{35CB4B8B-C487-4EBE-82A2-AD153F4729CE}"/>
              </a:ext>
            </a:extLst>
          </p:cNvPr>
          <p:cNvSpPr>
            <a:spLocks noChangeArrowheads="1"/>
          </p:cNvSpPr>
          <p:nvPr/>
        </p:nvSpPr>
        <p:spPr bwMode="auto">
          <a:xfrm>
            <a:off x="395288" y="1196975"/>
            <a:ext cx="8193087"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en-US" altLang="zh-CN" sz="2800"/>
              <a:t>  2</a:t>
            </a:r>
            <a:r>
              <a:rPr lang="zh-CN" altLang="en-US" sz="2800"/>
              <a:t>、设备驱动程序的</a:t>
            </a:r>
            <a:r>
              <a:rPr lang="zh-CN" altLang="en-US" sz="2800">
                <a:solidFill>
                  <a:schemeClr val="hlink"/>
                </a:solidFill>
              </a:rPr>
              <a:t>特点</a:t>
            </a:r>
          </a:p>
          <a:p>
            <a:pPr lvl="1">
              <a:lnSpc>
                <a:spcPct val="120000"/>
              </a:lnSpc>
              <a:buFontTx/>
              <a:buNone/>
            </a:pPr>
            <a:r>
              <a:rPr lang="en-US" altLang="zh-CN" sz="2400"/>
              <a:t>(1)</a:t>
            </a:r>
            <a:r>
              <a:rPr lang="zh-CN" altLang="en-US" sz="2400"/>
              <a:t>驱动程序主要是指在请求</a:t>
            </a:r>
            <a:r>
              <a:rPr lang="en-US" altLang="zh-CN" sz="2400"/>
              <a:t>I/O</a:t>
            </a:r>
            <a:r>
              <a:rPr lang="zh-CN" altLang="en-US" sz="2400"/>
              <a:t>的进程与设备控制器之间的一个通信和转换程序。</a:t>
            </a:r>
          </a:p>
          <a:p>
            <a:pPr lvl="1">
              <a:lnSpc>
                <a:spcPct val="120000"/>
              </a:lnSpc>
              <a:buFontTx/>
              <a:buNone/>
            </a:pPr>
            <a:r>
              <a:rPr lang="en-US" altLang="zh-CN" sz="2400"/>
              <a:t>(2)</a:t>
            </a:r>
            <a:r>
              <a:rPr lang="zh-CN" altLang="en-US" sz="2400"/>
              <a:t>驱动程序与设备控制器和</a:t>
            </a:r>
            <a:r>
              <a:rPr lang="en-US" altLang="zh-CN" sz="2400"/>
              <a:t>I/O</a:t>
            </a:r>
            <a:r>
              <a:rPr lang="zh-CN" altLang="en-US" sz="2400"/>
              <a:t>设备的硬件特性紧密相关</a:t>
            </a:r>
            <a:r>
              <a:rPr lang="en-US" altLang="zh-CN" sz="2400"/>
              <a:t>,</a:t>
            </a:r>
            <a:r>
              <a:rPr lang="zh-CN" altLang="en-US" sz="2400"/>
              <a:t>因而对不同类型的设备应配置不同的驱动程序。</a:t>
            </a:r>
          </a:p>
          <a:p>
            <a:pPr lvl="1">
              <a:lnSpc>
                <a:spcPct val="120000"/>
              </a:lnSpc>
              <a:buFontTx/>
              <a:buNone/>
            </a:pPr>
            <a:r>
              <a:rPr lang="en-US" altLang="zh-CN" sz="2400"/>
              <a:t>(3)</a:t>
            </a:r>
            <a:r>
              <a:rPr lang="zh-CN" altLang="en-US" sz="2400"/>
              <a:t>驱动程序与</a:t>
            </a:r>
            <a:r>
              <a:rPr lang="en-US" altLang="zh-CN" sz="2400"/>
              <a:t>I/O</a:t>
            </a:r>
            <a:r>
              <a:rPr lang="zh-CN" altLang="en-US" sz="2400"/>
              <a:t>设备所采用的</a:t>
            </a:r>
            <a:r>
              <a:rPr lang="en-US" altLang="zh-CN" sz="2400"/>
              <a:t>I/O</a:t>
            </a:r>
            <a:r>
              <a:rPr lang="zh-CN" altLang="en-US" sz="2400"/>
              <a:t>控制方式紧密相关，常用</a:t>
            </a:r>
            <a:r>
              <a:rPr lang="zh-CN" altLang="en-US" sz="2400">
                <a:solidFill>
                  <a:srgbClr val="CC00CC"/>
                </a:solidFill>
              </a:rPr>
              <a:t>中断驱动</a:t>
            </a:r>
            <a:r>
              <a:rPr lang="zh-CN" altLang="en-US" sz="2400"/>
              <a:t>和</a:t>
            </a:r>
            <a:r>
              <a:rPr lang="en-US" altLang="zh-CN" sz="2400">
                <a:solidFill>
                  <a:srgbClr val="CC00CC"/>
                </a:solidFill>
              </a:rPr>
              <a:t>DMA</a:t>
            </a:r>
            <a:r>
              <a:rPr lang="zh-CN" altLang="en-US" sz="2400">
                <a:solidFill>
                  <a:srgbClr val="CC00CC"/>
                </a:solidFill>
              </a:rPr>
              <a:t>方式</a:t>
            </a:r>
            <a:r>
              <a:rPr lang="zh-CN" altLang="en-US" sz="2400"/>
              <a:t>。</a:t>
            </a:r>
          </a:p>
          <a:p>
            <a:pPr lvl="1">
              <a:lnSpc>
                <a:spcPct val="120000"/>
              </a:lnSpc>
              <a:buFontTx/>
              <a:buNone/>
            </a:pPr>
            <a:r>
              <a:rPr lang="en-US" altLang="zh-CN" sz="2400"/>
              <a:t>(4)</a:t>
            </a:r>
            <a:r>
              <a:rPr lang="zh-CN" altLang="en-US" sz="2400"/>
              <a:t>由于驱动程序</a:t>
            </a:r>
            <a:r>
              <a:rPr lang="zh-CN" altLang="en-US" sz="2400">
                <a:solidFill>
                  <a:srgbClr val="CC00CC"/>
                </a:solidFill>
              </a:rPr>
              <a:t>与硬件紧密相关</a:t>
            </a:r>
            <a:r>
              <a:rPr lang="en-US" altLang="zh-CN" sz="2400"/>
              <a:t>,</a:t>
            </a:r>
            <a:r>
              <a:rPr lang="zh-CN" altLang="en-US" sz="2400"/>
              <a:t>因而其中的一部分必须用汇编语言书写。</a:t>
            </a:r>
          </a:p>
          <a:p>
            <a:pPr lvl="1">
              <a:lnSpc>
                <a:spcPct val="120000"/>
              </a:lnSpc>
              <a:buFontTx/>
              <a:buNone/>
            </a:pPr>
            <a:r>
              <a:rPr lang="en-US" altLang="zh-CN" sz="2400"/>
              <a:t>(5)</a:t>
            </a:r>
            <a:r>
              <a:rPr lang="zh-CN" altLang="en-US" sz="2400"/>
              <a:t>驱动程序允许可重入。</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4">
            <a:extLst>
              <a:ext uri="{FF2B5EF4-FFF2-40B4-BE49-F238E27FC236}">
                <a16:creationId xmlns:a16="http://schemas.microsoft.com/office/drawing/2014/main" id="{1A91D829-C727-4264-8C90-B65242A8A5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240BD5E-D288-41E5-A194-E444921EF061}" type="slidenum">
              <a:rPr lang="en-US" altLang="zh-CN" sz="1400" smtClean="0"/>
              <a:pPr>
                <a:spcBef>
                  <a:spcPct val="0"/>
                </a:spcBef>
                <a:buFontTx/>
                <a:buNone/>
              </a:pPr>
              <a:t>54</a:t>
            </a:fld>
            <a:endParaRPr lang="en-US" altLang="zh-CN" sz="1400"/>
          </a:p>
        </p:txBody>
      </p:sp>
      <p:sp>
        <p:nvSpPr>
          <p:cNvPr id="98307" name="Rectangle 2">
            <a:extLst>
              <a:ext uri="{FF2B5EF4-FFF2-40B4-BE49-F238E27FC236}">
                <a16:creationId xmlns:a16="http://schemas.microsoft.com/office/drawing/2014/main" id="{5A91F7EF-580F-4301-B9A2-A9AB11098B7B}"/>
              </a:ext>
            </a:extLst>
          </p:cNvPr>
          <p:cNvSpPr>
            <a:spLocks noChangeArrowheads="1"/>
          </p:cNvSpPr>
          <p:nvPr/>
        </p:nvSpPr>
        <p:spPr bwMode="auto">
          <a:xfrm>
            <a:off x="392113" y="1143000"/>
            <a:ext cx="8294687"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SzPct val="70000"/>
              <a:buFont typeface="Wingdings" panose="05000000000000000000" pitchFamily="2" charset="2"/>
              <a:buNone/>
            </a:pPr>
            <a:r>
              <a:rPr lang="en-US" altLang="zh-CN" sz="2800">
                <a:latin typeface="微软雅黑" panose="020B0503020204020204" pitchFamily="34" charset="-122"/>
                <a:ea typeface="微软雅黑" panose="020B0503020204020204" pitchFamily="34" charset="-122"/>
              </a:rPr>
              <a:t>  3</a:t>
            </a:r>
            <a:r>
              <a:rPr lang="zh-CN" altLang="en-US" sz="2800">
                <a:latin typeface="微软雅黑" panose="020B0503020204020204" pitchFamily="34" charset="-122"/>
                <a:ea typeface="微软雅黑" panose="020B0503020204020204" pitchFamily="34" charset="-122"/>
              </a:rPr>
              <a:t>、设备处理方式</a:t>
            </a:r>
          </a:p>
          <a:p>
            <a:pPr>
              <a:lnSpc>
                <a:spcPct val="110000"/>
              </a:lnSpc>
              <a:buSzPct val="70000"/>
              <a:buFont typeface="Wingdings" panose="05000000000000000000" pitchFamily="2" charset="2"/>
              <a:buNone/>
            </a:pPr>
            <a:r>
              <a:rPr lang="zh-CN" altLang="en-US" sz="36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在不同的操作系统中所采用的设备处理方式并不完全相同。根据在设备处理时是否设置进程</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以及设置什么样的进程而把设备处理方式分成以下</a:t>
            </a:r>
            <a:r>
              <a:rPr lang="zh-CN" altLang="en-US" sz="2400">
                <a:solidFill>
                  <a:schemeClr val="hlink"/>
                </a:solidFill>
                <a:latin typeface="微软雅黑" panose="020B0503020204020204" pitchFamily="34" charset="-122"/>
                <a:ea typeface="微软雅黑" panose="020B0503020204020204" pitchFamily="34" charset="-122"/>
              </a:rPr>
              <a:t>三类</a:t>
            </a:r>
            <a:r>
              <a:rPr lang="en-US" altLang="zh-CN" sz="2400">
                <a:latin typeface="微软雅黑" panose="020B0503020204020204" pitchFamily="34" charset="-122"/>
                <a:ea typeface="微软雅黑" panose="020B0503020204020204" pitchFamily="34" charset="-122"/>
              </a:rPr>
              <a:t>:</a:t>
            </a:r>
          </a:p>
          <a:p>
            <a:pPr lvl="1">
              <a:lnSpc>
                <a:spcPct val="110000"/>
              </a:lnSpc>
              <a:buFontTx/>
              <a:buNone/>
            </a:pP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为</a:t>
            </a:r>
            <a:r>
              <a:rPr lang="zh-CN" altLang="en-US" sz="2400">
                <a:solidFill>
                  <a:srgbClr val="CC00CC"/>
                </a:solidFill>
                <a:latin typeface="微软雅黑" panose="020B0503020204020204" pitchFamily="34" charset="-122"/>
                <a:ea typeface="微软雅黑" panose="020B0503020204020204" pitchFamily="34" charset="-122"/>
              </a:rPr>
              <a:t>每一类</a:t>
            </a:r>
            <a:r>
              <a:rPr lang="zh-CN" altLang="en-US" sz="2400">
                <a:latin typeface="微软雅黑" panose="020B0503020204020204" pitchFamily="34" charset="-122"/>
                <a:ea typeface="微软雅黑" panose="020B0503020204020204" pitchFamily="34" charset="-122"/>
              </a:rPr>
              <a:t>设备设置</a:t>
            </a:r>
            <a:r>
              <a:rPr lang="zh-CN" altLang="en-US" sz="2400">
                <a:solidFill>
                  <a:srgbClr val="CC00CC"/>
                </a:solidFill>
                <a:latin typeface="微软雅黑" panose="020B0503020204020204" pitchFamily="34" charset="-122"/>
                <a:ea typeface="微软雅黑" panose="020B0503020204020204" pitchFamily="34" charset="-122"/>
              </a:rPr>
              <a:t>一个进程</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专门用于执行这类设备的</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操作 。</a:t>
            </a:r>
          </a:p>
          <a:p>
            <a:pPr lvl="1">
              <a:lnSpc>
                <a:spcPct val="110000"/>
              </a:lnSpc>
              <a:buFontTx/>
              <a:buNone/>
            </a:pP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在</a:t>
            </a:r>
            <a:r>
              <a:rPr lang="zh-CN" altLang="en-US" sz="2400">
                <a:solidFill>
                  <a:srgbClr val="CC00CC"/>
                </a:solidFill>
                <a:latin typeface="微软雅黑" panose="020B0503020204020204" pitchFamily="34" charset="-122"/>
                <a:ea typeface="微软雅黑" panose="020B0503020204020204" pitchFamily="34" charset="-122"/>
              </a:rPr>
              <a:t>整个系统</a:t>
            </a:r>
            <a:r>
              <a:rPr lang="zh-CN" altLang="en-US" sz="2400">
                <a:latin typeface="微软雅黑" panose="020B0503020204020204" pitchFamily="34" charset="-122"/>
                <a:ea typeface="微软雅黑" panose="020B0503020204020204" pitchFamily="34" charset="-122"/>
              </a:rPr>
              <a:t>中设置</a:t>
            </a:r>
            <a:r>
              <a:rPr lang="zh-CN" altLang="en-US" sz="2400">
                <a:solidFill>
                  <a:srgbClr val="CC00CC"/>
                </a:solidFill>
                <a:latin typeface="微软雅黑" panose="020B0503020204020204" pitchFamily="34" charset="-122"/>
                <a:ea typeface="微软雅黑" panose="020B0503020204020204" pitchFamily="34" charset="-122"/>
              </a:rPr>
              <a:t>一个</a:t>
            </a:r>
            <a:r>
              <a:rPr lang="en-US" altLang="zh-CN" sz="2400">
                <a:solidFill>
                  <a:srgbClr val="CC00CC"/>
                </a:solidFill>
                <a:latin typeface="微软雅黑" panose="020B0503020204020204" pitchFamily="34" charset="-122"/>
                <a:ea typeface="微软雅黑" panose="020B0503020204020204" pitchFamily="34" charset="-122"/>
              </a:rPr>
              <a:t>I/O</a:t>
            </a:r>
            <a:r>
              <a:rPr lang="zh-CN" altLang="en-US" sz="2400">
                <a:solidFill>
                  <a:srgbClr val="CC00CC"/>
                </a:solidFill>
                <a:latin typeface="微软雅黑" panose="020B0503020204020204" pitchFamily="34" charset="-122"/>
                <a:ea typeface="微软雅黑" panose="020B0503020204020204" pitchFamily="34" charset="-122"/>
              </a:rPr>
              <a:t>进程</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专门用于执行系统中所有各类设备的</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操作。</a:t>
            </a:r>
          </a:p>
          <a:p>
            <a:pPr lvl="1">
              <a:lnSpc>
                <a:spcPct val="110000"/>
              </a:lnSpc>
              <a:buFontTx/>
              <a:buNone/>
            </a:pPr>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不设置专门的设备处理进程</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而只为各类设备设置相应的</a:t>
            </a:r>
            <a:r>
              <a:rPr lang="zh-CN" altLang="en-US" sz="2400">
                <a:solidFill>
                  <a:srgbClr val="CC00CC"/>
                </a:solidFill>
                <a:latin typeface="微软雅黑" panose="020B0503020204020204" pitchFamily="34" charset="-122"/>
                <a:ea typeface="微软雅黑" panose="020B0503020204020204" pitchFamily="34" charset="-122"/>
              </a:rPr>
              <a:t>设备处理程序</a:t>
            </a:r>
            <a:r>
              <a:rPr lang="en-US" altLang="zh-CN" sz="2400">
                <a:solidFill>
                  <a:srgbClr val="CC00CC"/>
                </a:solidFill>
                <a:latin typeface="微软雅黑" panose="020B0503020204020204" pitchFamily="34" charset="-122"/>
                <a:ea typeface="微软雅黑" panose="020B0503020204020204" pitchFamily="34" charset="-122"/>
              </a:rPr>
              <a:t>(</a:t>
            </a:r>
            <a:r>
              <a:rPr lang="zh-CN" altLang="en-US" sz="2400">
                <a:solidFill>
                  <a:srgbClr val="CC00CC"/>
                </a:solidFill>
                <a:latin typeface="微软雅黑" panose="020B0503020204020204" pitchFamily="34" charset="-122"/>
                <a:ea typeface="微软雅黑" panose="020B0503020204020204" pitchFamily="34" charset="-122"/>
              </a:rPr>
              <a:t>模块</a:t>
            </a:r>
            <a:r>
              <a:rPr lang="en-US" altLang="zh-CN" sz="2400">
                <a:solidFill>
                  <a:srgbClr val="CC00CC"/>
                </a:solidFill>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供用户进程或系统进程调用。</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4">
            <a:extLst>
              <a:ext uri="{FF2B5EF4-FFF2-40B4-BE49-F238E27FC236}">
                <a16:creationId xmlns:a16="http://schemas.microsoft.com/office/drawing/2014/main" id="{640F8F4F-6FB2-4C0E-AAF6-B366220302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5912214-19EC-40E5-93E9-5D7197CB5551}" type="slidenum">
              <a:rPr lang="en-US" altLang="zh-CN" sz="1400" smtClean="0"/>
              <a:pPr>
                <a:spcBef>
                  <a:spcPct val="0"/>
                </a:spcBef>
                <a:buFontTx/>
                <a:buNone/>
              </a:pPr>
              <a:t>55</a:t>
            </a:fld>
            <a:endParaRPr lang="en-US" altLang="zh-CN" sz="1400"/>
          </a:p>
        </p:txBody>
      </p:sp>
      <p:sp>
        <p:nvSpPr>
          <p:cNvPr id="99331" name="Rectangle 2">
            <a:extLst>
              <a:ext uri="{FF2B5EF4-FFF2-40B4-BE49-F238E27FC236}">
                <a16:creationId xmlns:a16="http://schemas.microsoft.com/office/drawing/2014/main" id="{7A653898-EDCB-401B-AA13-B245DE9CD14A}"/>
              </a:ext>
            </a:extLst>
          </p:cNvPr>
          <p:cNvSpPr>
            <a:spLocks noChangeArrowheads="1"/>
          </p:cNvSpPr>
          <p:nvPr/>
        </p:nvSpPr>
        <p:spPr bwMode="auto">
          <a:xfrm>
            <a:off x="762000" y="381000"/>
            <a:ext cx="76962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SzPct val="70000"/>
              <a:buFont typeface="Wingdings" panose="05000000000000000000" pitchFamily="2" charset="2"/>
              <a:buNone/>
            </a:pPr>
            <a:r>
              <a:rPr lang="en-US" altLang="zh-CN" sz="3600">
                <a:solidFill>
                  <a:schemeClr val="accent2"/>
                </a:solidFill>
                <a:latin typeface="微软雅黑" panose="020B0503020204020204" pitchFamily="34" charset="-122"/>
                <a:ea typeface="微软雅黑" panose="020B0503020204020204" pitchFamily="34" charset="-122"/>
              </a:rPr>
              <a:t>5.4.2</a:t>
            </a:r>
            <a:r>
              <a:rPr lang="zh-CN" altLang="en-US" sz="3600">
                <a:solidFill>
                  <a:schemeClr val="accent2"/>
                </a:solidFill>
                <a:latin typeface="微软雅黑" panose="020B0503020204020204" pitchFamily="34" charset="-122"/>
                <a:ea typeface="微软雅黑" panose="020B0503020204020204" pitchFamily="34" charset="-122"/>
              </a:rPr>
              <a:t>设备驱动程序的处理过程</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将抽象要求转换为具体要求。</a:t>
            </a:r>
            <a:endParaRPr lang="en-US" altLang="zh-CN" sz="2400">
              <a:latin typeface="微软雅黑" panose="020B0503020204020204" pitchFamily="34" charset="-122"/>
              <a:ea typeface="微软雅黑" panose="020B0503020204020204" pitchFamily="34" charset="-122"/>
            </a:endParaRPr>
          </a:p>
          <a:p>
            <a:pPr lvl="1">
              <a:lnSpc>
                <a:spcPct val="130000"/>
              </a:lnSpc>
              <a:buSzPct val="70000"/>
              <a:buFontTx/>
              <a:buNone/>
            </a:pPr>
            <a:r>
              <a:rPr lang="zh-CN" altLang="en-US" sz="2000">
                <a:latin typeface="微软雅黑" panose="020B0503020204020204" pitchFamily="34" charset="-122"/>
                <a:ea typeface="微软雅黑" panose="020B0503020204020204" pitchFamily="34" charset="-122"/>
              </a:rPr>
              <a:t>设置控制器中的寄存器</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检查</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请求的合法性。</a:t>
            </a:r>
            <a:endParaRPr lang="en-US" altLang="zh-CN" sz="2400">
              <a:latin typeface="微软雅黑" panose="020B0503020204020204" pitchFamily="34" charset="-122"/>
              <a:ea typeface="微软雅黑" panose="020B0503020204020204" pitchFamily="34" charset="-122"/>
            </a:endParaRPr>
          </a:p>
          <a:p>
            <a:pPr lvl="1">
              <a:lnSpc>
                <a:spcPct val="130000"/>
              </a:lnSpc>
              <a:buSzPct val="70000"/>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rPr>
              <a:t>若请求的设备不支持本次的</a:t>
            </a:r>
            <a:r>
              <a:rPr lang="en-US" altLang="zh-CN" sz="2000">
                <a:latin typeface="微软雅黑" panose="020B0503020204020204" pitchFamily="34" charset="-122"/>
                <a:ea typeface="微软雅黑" panose="020B0503020204020204" pitchFamily="34" charset="-122"/>
              </a:rPr>
              <a:t>I/O</a:t>
            </a:r>
            <a:r>
              <a:rPr lang="zh-CN" altLang="en-US" sz="2000">
                <a:latin typeface="微软雅黑" panose="020B0503020204020204" pitchFamily="34" charset="-122"/>
                <a:ea typeface="微软雅黑" panose="020B0503020204020204" pitchFamily="34" charset="-122"/>
              </a:rPr>
              <a:t>请求</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认为是非法操作。</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读出和检查设备的状态 。</a:t>
            </a:r>
            <a:endParaRPr lang="en-US" altLang="zh-CN" sz="2400">
              <a:latin typeface="微软雅黑" panose="020B0503020204020204" pitchFamily="34" charset="-122"/>
              <a:ea typeface="微软雅黑" panose="020B0503020204020204" pitchFamily="34" charset="-122"/>
            </a:endParaRPr>
          </a:p>
          <a:p>
            <a:pPr lvl="1">
              <a:lnSpc>
                <a:spcPct val="130000"/>
              </a:lnSpc>
              <a:buSzPct val="70000"/>
              <a:buFontTx/>
              <a:buNone/>
            </a:pPr>
            <a:r>
              <a:rPr lang="zh-CN" altLang="en-US" sz="2000">
                <a:latin typeface="微软雅黑" panose="020B0503020204020204" pitchFamily="34" charset="-122"/>
                <a:ea typeface="微软雅黑" panose="020B0503020204020204" pitchFamily="34" charset="-122"/>
              </a:rPr>
              <a:t>检查设备是否空闲或是否就绪</a:t>
            </a:r>
            <a:r>
              <a:rPr lang="en-US" altLang="zh-CN" sz="2000">
                <a:latin typeface="微软雅黑" panose="020B0503020204020204" pitchFamily="34" charset="-122"/>
                <a:ea typeface="微软雅黑" panose="020B0503020204020204" pitchFamily="34" charset="-122"/>
              </a:rPr>
              <a:t>--</a:t>
            </a:r>
            <a:r>
              <a:rPr lang="zh-CN" altLang="en-US" sz="2000">
                <a:solidFill>
                  <a:srgbClr val="FF0000"/>
                </a:solidFill>
                <a:latin typeface="微软雅黑" panose="020B0503020204020204" pitchFamily="34" charset="-122"/>
                <a:ea typeface="微软雅黑" panose="020B0503020204020204" pitchFamily="34" charset="-122"/>
              </a:rPr>
              <a:t>状态寄存器</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(4)</a:t>
            </a:r>
            <a:r>
              <a:rPr lang="zh-CN" altLang="en-US" sz="2400">
                <a:latin typeface="微软雅黑" panose="020B0503020204020204" pitchFamily="34" charset="-122"/>
                <a:ea typeface="微软雅黑" panose="020B0503020204020204" pitchFamily="34" charset="-122"/>
              </a:rPr>
              <a:t>传送必要的参数 。</a:t>
            </a:r>
            <a:endParaRPr lang="en-US" altLang="zh-CN" sz="2400">
              <a:latin typeface="微软雅黑" panose="020B0503020204020204" pitchFamily="34" charset="-122"/>
              <a:ea typeface="微软雅黑" panose="020B0503020204020204" pitchFamily="34" charset="-122"/>
            </a:endParaRPr>
          </a:p>
          <a:p>
            <a:pPr lvl="1">
              <a:lnSpc>
                <a:spcPct val="130000"/>
              </a:lnSpc>
              <a:buSzPct val="70000"/>
              <a:buFontTx/>
              <a:buNone/>
            </a:pPr>
            <a:r>
              <a:rPr lang="zh-CN" altLang="en-US" sz="2000">
                <a:latin typeface="微软雅黑" panose="020B0503020204020204" pitchFamily="34" charset="-122"/>
                <a:ea typeface="微软雅黑" panose="020B0503020204020204" pitchFamily="34" charset="-122"/>
              </a:rPr>
              <a:t>如数据量、起始地址等。</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(5)</a:t>
            </a:r>
            <a:r>
              <a:rPr lang="zh-CN" altLang="en-US" sz="2400">
                <a:latin typeface="微软雅黑" panose="020B0503020204020204" pitchFamily="34" charset="-122"/>
                <a:ea typeface="微软雅黑" panose="020B0503020204020204" pitchFamily="34" charset="-122"/>
              </a:rPr>
              <a:t>工作方式的设置 。</a:t>
            </a:r>
            <a:endParaRPr lang="en-US" altLang="zh-CN" sz="2400">
              <a:latin typeface="微软雅黑" panose="020B0503020204020204" pitchFamily="34" charset="-122"/>
              <a:ea typeface="微软雅黑" panose="020B0503020204020204" pitchFamily="34" charset="-122"/>
            </a:endParaRPr>
          </a:p>
          <a:p>
            <a:pPr lvl="1">
              <a:lnSpc>
                <a:spcPct val="130000"/>
              </a:lnSpc>
              <a:buSzPct val="70000"/>
              <a:buFontTx/>
              <a:buNone/>
            </a:pPr>
            <a:r>
              <a:rPr lang="zh-CN" altLang="en-US" sz="2000">
                <a:latin typeface="微软雅黑" panose="020B0503020204020204" pitchFamily="34" charset="-122"/>
                <a:ea typeface="微软雅黑" panose="020B0503020204020204" pitchFamily="34" charset="-122"/>
              </a:rPr>
              <a:t>对于有多种工作方式的设备进行设置。</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(6)</a:t>
            </a:r>
            <a:r>
              <a:rPr lang="zh-CN" altLang="en-US" sz="2400">
                <a:latin typeface="微软雅黑" panose="020B0503020204020204" pitchFamily="34" charset="-122"/>
                <a:ea typeface="微软雅黑" panose="020B0503020204020204" pitchFamily="34" charset="-122"/>
              </a:rPr>
              <a:t>启动</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设备 </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1F1C5658-C919-4CF6-917D-D32B7B37231A}"/>
              </a:ext>
            </a:extLst>
          </p:cNvPr>
          <p:cNvSpPr>
            <a:spLocks noGrp="1" noChangeArrowheads="1"/>
          </p:cNvSpPr>
          <p:nvPr>
            <p:ph type="title"/>
          </p:nvPr>
        </p:nvSpPr>
        <p:spPr/>
        <p:txBody>
          <a:bodyPr/>
          <a:lstStyle/>
          <a:p>
            <a:endParaRPr lang="zh-CN" altLang="zh-CN"/>
          </a:p>
        </p:txBody>
      </p:sp>
      <p:sp>
        <p:nvSpPr>
          <p:cNvPr id="100355" name="Rectangle 3">
            <a:extLst>
              <a:ext uri="{FF2B5EF4-FFF2-40B4-BE49-F238E27FC236}">
                <a16:creationId xmlns:a16="http://schemas.microsoft.com/office/drawing/2014/main" id="{3183F376-CA30-4335-970D-65A02CBCBD7A}"/>
              </a:ext>
            </a:extLst>
          </p:cNvPr>
          <p:cNvSpPr>
            <a:spLocks noGrp="1" noChangeArrowheads="1"/>
          </p:cNvSpPr>
          <p:nvPr>
            <p:ph type="body" idx="1"/>
          </p:nvPr>
        </p:nvSpPr>
        <p:spPr>
          <a:xfrm>
            <a:off x="2514600" y="5181600"/>
            <a:ext cx="6019800" cy="476250"/>
          </a:xfrm>
        </p:spPr>
        <p:txBody>
          <a:bodyPr/>
          <a:lstStyle/>
          <a:p>
            <a:pPr marL="0" indent="0">
              <a:buFontTx/>
              <a:buNone/>
            </a:pPr>
            <a:r>
              <a:rPr lang="zh-CN" altLang="en-US" sz="2400">
                <a:latin typeface="微软雅黑" panose="020B0503020204020204" pitchFamily="34" charset="-122"/>
                <a:ea typeface="微软雅黑" panose="020B0503020204020204" pitchFamily="34" charset="-122"/>
              </a:rPr>
              <a:t>状态寄存器中的格式</a:t>
            </a:r>
          </a:p>
        </p:txBody>
      </p:sp>
      <p:pic>
        <p:nvPicPr>
          <p:cNvPr id="100356" name="Picture 4" descr="6-12">
            <a:extLst>
              <a:ext uri="{FF2B5EF4-FFF2-40B4-BE49-F238E27FC236}">
                <a16:creationId xmlns:a16="http://schemas.microsoft.com/office/drawing/2014/main" id="{5C0B4E87-98F8-4335-A808-B29F860D3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628775"/>
            <a:ext cx="6529387"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日期占位符 3">
            <a:extLst>
              <a:ext uri="{FF2B5EF4-FFF2-40B4-BE49-F238E27FC236}">
                <a16:creationId xmlns:a16="http://schemas.microsoft.com/office/drawing/2014/main" id="{2E06F795-D353-4B44-92ED-F5C02A5459B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7ED6779-51D4-4966-9430-3EA04001EE2F}" type="datetime1">
              <a:rPr lang="zh-CN" altLang="en-US" sz="1400" smtClean="0"/>
              <a:pPr>
                <a:spcBef>
                  <a:spcPct val="0"/>
                </a:spcBef>
                <a:buFontTx/>
                <a:buNone/>
              </a:pPr>
              <a:t>2024/4/22</a:t>
            </a:fld>
            <a:endParaRPr lang="en-US" altLang="zh-CN" sz="1400"/>
          </a:p>
        </p:txBody>
      </p:sp>
      <p:sp>
        <p:nvSpPr>
          <p:cNvPr id="101379" name="灯片编号占位符 5">
            <a:extLst>
              <a:ext uri="{FF2B5EF4-FFF2-40B4-BE49-F238E27FC236}">
                <a16:creationId xmlns:a16="http://schemas.microsoft.com/office/drawing/2014/main" id="{2F538407-A638-45D8-8C7B-CD73B2D7A2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2AB8035-DDF0-4DE1-A60C-302B54C3AAEF}" type="slidenum">
              <a:rPr lang="en-US" altLang="zh-CN" sz="1400" smtClean="0"/>
              <a:pPr>
                <a:spcBef>
                  <a:spcPct val="0"/>
                </a:spcBef>
                <a:buFontTx/>
                <a:buNone/>
              </a:pPr>
              <a:t>57</a:t>
            </a:fld>
            <a:endParaRPr lang="en-US" altLang="zh-CN" sz="1400"/>
          </a:p>
        </p:txBody>
      </p:sp>
      <p:graphicFrame>
        <p:nvGraphicFramePr>
          <p:cNvPr id="101380" name="Object 2">
            <a:extLst>
              <a:ext uri="{FF2B5EF4-FFF2-40B4-BE49-F238E27FC236}">
                <a16:creationId xmlns:a16="http://schemas.microsoft.com/office/drawing/2014/main" id="{B9F32B79-BA00-41C8-B239-22820D5A81DD}"/>
              </a:ext>
            </a:extLst>
          </p:cNvPr>
          <p:cNvGraphicFramePr>
            <a:graphicFrameLocks noGrp="1" noChangeAspect="1"/>
          </p:cNvGraphicFramePr>
          <p:nvPr>
            <p:ph/>
          </p:nvPr>
        </p:nvGraphicFramePr>
        <p:xfrm>
          <a:off x="250825" y="-26988"/>
          <a:ext cx="6913563" cy="6856413"/>
        </p:xfrm>
        <a:graphic>
          <a:graphicData uri="http://schemas.openxmlformats.org/presentationml/2006/ole">
            <mc:AlternateContent xmlns:mc="http://schemas.openxmlformats.org/markup-compatibility/2006">
              <mc:Choice xmlns:v="urn:schemas-microsoft-com:vml" Requires="v">
                <p:oleObj spid="_x0000_s14340" name="Visio" r:id="rId3" imgW="4425391" imgH="4389730" progId="Visio.Drawing.11">
                  <p:embed/>
                </p:oleObj>
              </mc:Choice>
              <mc:Fallback>
                <p:oleObj name="Visio" r:id="rId3" imgW="4425391" imgH="4389730" progId="Visio.Drawing.11">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6988"/>
                        <a:ext cx="6913563" cy="685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81" name="Rectangle 3">
            <a:extLst>
              <a:ext uri="{FF2B5EF4-FFF2-40B4-BE49-F238E27FC236}">
                <a16:creationId xmlns:a16="http://schemas.microsoft.com/office/drawing/2014/main" id="{2C5AD46A-4F03-4B0D-8B77-6E76CCAA0267}"/>
              </a:ext>
            </a:extLst>
          </p:cNvPr>
          <p:cNvSpPr>
            <a:spLocks noChangeArrowheads="1"/>
          </p:cNvSpPr>
          <p:nvPr/>
        </p:nvSpPr>
        <p:spPr bwMode="auto">
          <a:xfrm>
            <a:off x="5715000" y="381000"/>
            <a:ext cx="3262313"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rPr>
              <a:t>设备驱动程序工作流程</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D1FDC28-65B3-40A4-8E4C-E6809C02C41F}"/>
              </a:ext>
            </a:extLst>
          </p:cNvPr>
          <p:cNvSpPr>
            <a:spLocks noGrp="1" noChangeArrowheads="1"/>
          </p:cNvSpPr>
          <p:nvPr>
            <p:ph type="title"/>
          </p:nvPr>
        </p:nvSpPr>
        <p:spPr/>
        <p:txBody>
          <a:bodyPr/>
          <a:lstStyle/>
          <a:p>
            <a:r>
              <a:rPr lang="en-US" altLang="zh-CN"/>
              <a:t>I/O</a:t>
            </a:r>
            <a:r>
              <a:rPr lang="zh-CN" altLang="en-US"/>
              <a:t>系统发完命令后做什么</a:t>
            </a:r>
            <a:r>
              <a:rPr lang="en-US" altLang="zh-CN"/>
              <a:t>?</a:t>
            </a:r>
          </a:p>
        </p:txBody>
      </p:sp>
      <p:sp>
        <p:nvSpPr>
          <p:cNvPr id="325635" name="Rectangle 3">
            <a:extLst>
              <a:ext uri="{FF2B5EF4-FFF2-40B4-BE49-F238E27FC236}">
                <a16:creationId xmlns:a16="http://schemas.microsoft.com/office/drawing/2014/main" id="{A49204AD-0E12-4BE5-A627-E734E25F7DBF}"/>
              </a:ext>
            </a:extLst>
          </p:cNvPr>
          <p:cNvSpPr>
            <a:spLocks noChangeArrowheads="1"/>
          </p:cNvSpPr>
          <p:nvPr/>
        </p:nvSpPr>
        <p:spPr bwMode="auto">
          <a:xfrm>
            <a:off x="765175" y="12192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Clr>
                <a:srgbClr val="993300"/>
              </a:buClr>
              <a:buSzPct val="90000"/>
              <a:buFont typeface="Wingdings" panose="05000000000000000000" pitchFamily="2" charset="2"/>
              <a:buChar char="n"/>
            </a:pPr>
            <a:r>
              <a:rPr lang="zh-CN" altLang="en-US" sz="2800" b="1">
                <a:solidFill>
                  <a:srgbClr val="FF0000"/>
                </a:solidFill>
              </a:rPr>
              <a:t>方案</a:t>
            </a:r>
            <a:r>
              <a:rPr lang="en-US" altLang="zh-CN" sz="2800" b="1">
                <a:solidFill>
                  <a:srgbClr val="FF0000"/>
                </a:solidFill>
              </a:rPr>
              <a:t>1: </a:t>
            </a:r>
            <a:r>
              <a:rPr lang="zh-CN" altLang="en-US" sz="2800" b="1"/>
              <a:t>原地踏步等待</a:t>
            </a:r>
            <a:r>
              <a:rPr lang="en-US" altLang="zh-CN" sz="2800" b="1"/>
              <a:t>!</a:t>
            </a:r>
          </a:p>
        </p:txBody>
      </p:sp>
      <p:grpSp>
        <p:nvGrpSpPr>
          <p:cNvPr id="325668" name="Group 36">
            <a:extLst>
              <a:ext uri="{FF2B5EF4-FFF2-40B4-BE49-F238E27FC236}">
                <a16:creationId xmlns:a16="http://schemas.microsoft.com/office/drawing/2014/main" id="{8FB91E6F-69D1-4A59-A97C-46EAE01555B1}"/>
              </a:ext>
            </a:extLst>
          </p:cNvPr>
          <p:cNvGrpSpPr>
            <a:grpSpLocks/>
          </p:cNvGrpSpPr>
          <p:nvPr/>
        </p:nvGrpSpPr>
        <p:grpSpPr bwMode="auto">
          <a:xfrm>
            <a:off x="1676400" y="1981200"/>
            <a:ext cx="2362200" cy="609600"/>
            <a:chOff x="2448" y="960"/>
            <a:chExt cx="1488" cy="384"/>
          </a:xfrm>
        </p:grpSpPr>
        <p:sp>
          <p:nvSpPr>
            <p:cNvPr id="102445" name="Rectangle 37">
              <a:extLst>
                <a:ext uri="{FF2B5EF4-FFF2-40B4-BE49-F238E27FC236}">
                  <a16:creationId xmlns:a16="http://schemas.microsoft.com/office/drawing/2014/main" id="{E75CF17A-DA54-47BC-806A-1428E49FD05E}"/>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46" name="Text Box 38">
              <a:extLst>
                <a:ext uri="{FF2B5EF4-FFF2-40B4-BE49-F238E27FC236}">
                  <a16:creationId xmlns:a16="http://schemas.microsoft.com/office/drawing/2014/main" id="{A72D47B5-2D49-45D1-8BB1-D3780049AFC5}"/>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发送</a:t>
              </a:r>
              <a:r>
                <a:rPr lang="en-US" altLang="zh-CN" sz="1800" b="1"/>
                <a:t>Read</a:t>
              </a:r>
              <a:r>
                <a:rPr lang="zh-CN" altLang="en-US" sz="1800" b="1"/>
                <a:t>命令</a:t>
              </a:r>
            </a:p>
          </p:txBody>
        </p:sp>
      </p:grpSp>
      <p:grpSp>
        <p:nvGrpSpPr>
          <p:cNvPr id="325707" name="Group 75">
            <a:extLst>
              <a:ext uri="{FF2B5EF4-FFF2-40B4-BE49-F238E27FC236}">
                <a16:creationId xmlns:a16="http://schemas.microsoft.com/office/drawing/2014/main" id="{6B58124E-8340-4FDA-90CC-E9E1ABDAC259}"/>
              </a:ext>
            </a:extLst>
          </p:cNvPr>
          <p:cNvGrpSpPr>
            <a:grpSpLocks/>
          </p:cNvGrpSpPr>
          <p:nvPr/>
        </p:nvGrpSpPr>
        <p:grpSpPr bwMode="auto">
          <a:xfrm>
            <a:off x="1676400" y="2590800"/>
            <a:ext cx="2362200" cy="838200"/>
            <a:chOff x="1632" y="1632"/>
            <a:chExt cx="1488" cy="528"/>
          </a:xfrm>
        </p:grpSpPr>
        <p:grpSp>
          <p:nvGrpSpPr>
            <p:cNvPr id="102441" name="Group 40">
              <a:extLst>
                <a:ext uri="{FF2B5EF4-FFF2-40B4-BE49-F238E27FC236}">
                  <a16:creationId xmlns:a16="http://schemas.microsoft.com/office/drawing/2014/main" id="{359CE304-A814-4A52-9567-E5DAF4358D7D}"/>
                </a:ext>
              </a:extLst>
            </p:cNvPr>
            <p:cNvGrpSpPr>
              <a:grpSpLocks/>
            </p:cNvGrpSpPr>
            <p:nvPr/>
          </p:nvGrpSpPr>
          <p:grpSpPr bwMode="auto">
            <a:xfrm>
              <a:off x="1632" y="1776"/>
              <a:ext cx="1488" cy="384"/>
              <a:chOff x="2448" y="960"/>
              <a:chExt cx="1488" cy="384"/>
            </a:xfrm>
          </p:grpSpPr>
          <p:sp>
            <p:nvSpPr>
              <p:cNvPr id="102443" name="Rectangle 41">
                <a:extLst>
                  <a:ext uri="{FF2B5EF4-FFF2-40B4-BE49-F238E27FC236}">
                    <a16:creationId xmlns:a16="http://schemas.microsoft.com/office/drawing/2014/main" id="{BE8900D1-2DF2-4945-A8BA-1853C5CD9A8D}"/>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44" name="Text Box 42">
                <a:extLst>
                  <a:ext uri="{FF2B5EF4-FFF2-40B4-BE49-F238E27FC236}">
                    <a16:creationId xmlns:a16="http://schemas.microsoft.com/office/drawing/2014/main" id="{D74C041D-67C6-4560-9DDC-E7B7E9665878}"/>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 Read I/O</a:t>
                </a:r>
                <a:r>
                  <a:rPr lang="zh-CN" altLang="en-US" sz="1800" b="1"/>
                  <a:t>状态</a:t>
                </a:r>
              </a:p>
            </p:txBody>
          </p:sp>
        </p:grpSp>
        <p:sp>
          <p:nvSpPr>
            <p:cNvPr id="102442" name="Line 44">
              <a:extLst>
                <a:ext uri="{FF2B5EF4-FFF2-40B4-BE49-F238E27FC236}">
                  <a16:creationId xmlns:a16="http://schemas.microsoft.com/office/drawing/2014/main" id="{ABA2CFA7-94D1-4FC2-8537-C4CE6BFDC53B}"/>
                </a:ext>
              </a:extLst>
            </p:cNvPr>
            <p:cNvSpPr>
              <a:spLocks noChangeShapeType="1"/>
            </p:cNvSpPr>
            <p:nvPr/>
          </p:nvSpPr>
          <p:spPr bwMode="auto">
            <a:xfrm>
              <a:off x="2352" y="1632"/>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08" name="Group 76">
            <a:extLst>
              <a:ext uri="{FF2B5EF4-FFF2-40B4-BE49-F238E27FC236}">
                <a16:creationId xmlns:a16="http://schemas.microsoft.com/office/drawing/2014/main" id="{13C48906-D2C5-4CCA-B7C4-A45EB2AA7CD0}"/>
              </a:ext>
            </a:extLst>
          </p:cNvPr>
          <p:cNvGrpSpPr>
            <a:grpSpLocks/>
          </p:cNvGrpSpPr>
          <p:nvPr/>
        </p:nvGrpSpPr>
        <p:grpSpPr bwMode="auto">
          <a:xfrm>
            <a:off x="1676400" y="3429000"/>
            <a:ext cx="2362200" cy="838200"/>
            <a:chOff x="1632" y="2160"/>
            <a:chExt cx="1488" cy="528"/>
          </a:xfrm>
        </p:grpSpPr>
        <p:grpSp>
          <p:nvGrpSpPr>
            <p:cNvPr id="102437" name="Group 45">
              <a:extLst>
                <a:ext uri="{FF2B5EF4-FFF2-40B4-BE49-F238E27FC236}">
                  <a16:creationId xmlns:a16="http://schemas.microsoft.com/office/drawing/2014/main" id="{E6BA6ADD-66C3-47A7-8D12-EEF68BDEB7C0}"/>
                </a:ext>
              </a:extLst>
            </p:cNvPr>
            <p:cNvGrpSpPr>
              <a:grpSpLocks/>
            </p:cNvGrpSpPr>
            <p:nvPr/>
          </p:nvGrpSpPr>
          <p:grpSpPr bwMode="auto">
            <a:xfrm>
              <a:off x="1632" y="2304"/>
              <a:ext cx="1488" cy="384"/>
              <a:chOff x="2448" y="960"/>
              <a:chExt cx="1488" cy="384"/>
            </a:xfrm>
          </p:grpSpPr>
          <p:sp>
            <p:nvSpPr>
              <p:cNvPr id="102439" name="Rectangle 46">
                <a:extLst>
                  <a:ext uri="{FF2B5EF4-FFF2-40B4-BE49-F238E27FC236}">
                    <a16:creationId xmlns:a16="http://schemas.microsoft.com/office/drawing/2014/main" id="{60380688-808D-4B09-998F-078A3E3FD740}"/>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40" name="Text Box 47">
                <a:extLst>
                  <a:ext uri="{FF2B5EF4-FFF2-40B4-BE49-F238E27FC236}">
                    <a16:creationId xmlns:a16="http://schemas.microsoft.com/office/drawing/2014/main" id="{4FB777AC-6676-4226-89D6-FD76989D1D27}"/>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 </a:t>
                </a:r>
                <a:r>
                  <a:rPr lang="zh-CN" altLang="en-US" sz="1800" b="1"/>
                  <a:t>检查</a:t>
                </a:r>
                <a:r>
                  <a:rPr lang="en-US" altLang="zh-CN" sz="1800" b="1"/>
                  <a:t>I/O</a:t>
                </a:r>
                <a:r>
                  <a:rPr lang="zh-CN" altLang="en-US" sz="1800" b="1"/>
                  <a:t>状态</a:t>
                </a:r>
              </a:p>
            </p:txBody>
          </p:sp>
        </p:grpSp>
        <p:sp>
          <p:nvSpPr>
            <p:cNvPr id="102438" name="Line 49">
              <a:extLst>
                <a:ext uri="{FF2B5EF4-FFF2-40B4-BE49-F238E27FC236}">
                  <a16:creationId xmlns:a16="http://schemas.microsoft.com/office/drawing/2014/main" id="{42A35271-026F-4A54-BC2E-554322B6E1B0}"/>
                </a:ext>
              </a:extLst>
            </p:cNvPr>
            <p:cNvSpPr>
              <a:spLocks noChangeShapeType="1"/>
            </p:cNvSpPr>
            <p:nvPr/>
          </p:nvSpPr>
          <p:spPr bwMode="auto">
            <a:xfrm>
              <a:off x="2352" y="2160"/>
              <a:ext cx="0" cy="1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16" name="Group 84">
            <a:extLst>
              <a:ext uri="{FF2B5EF4-FFF2-40B4-BE49-F238E27FC236}">
                <a16:creationId xmlns:a16="http://schemas.microsoft.com/office/drawing/2014/main" id="{4D631830-2D7B-4AD1-8A8E-3C0B0AE4C3B4}"/>
              </a:ext>
            </a:extLst>
          </p:cNvPr>
          <p:cNvGrpSpPr>
            <a:grpSpLocks/>
          </p:cNvGrpSpPr>
          <p:nvPr/>
        </p:nvGrpSpPr>
        <p:grpSpPr bwMode="auto">
          <a:xfrm>
            <a:off x="914400" y="2514600"/>
            <a:ext cx="1905000" cy="1552575"/>
            <a:chOff x="1152" y="1584"/>
            <a:chExt cx="1200" cy="978"/>
          </a:xfrm>
        </p:grpSpPr>
        <p:sp>
          <p:nvSpPr>
            <p:cNvPr id="102432" name="Line 51">
              <a:extLst>
                <a:ext uri="{FF2B5EF4-FFF2-40B4-BE49-F238E27FC236}">
                  <a16:creationId xmlns:a16="http://schemas.microsoft.com/office/drawing/2014/main" id="{81A7C6FE-D2CA-4C79-B178-770E039FDBAD}"/>
                </a:ext>
              </a:extLst>
            </p:cNvPr>
            <p:cNvSpPr>
              <a:spLocks noChangeShapeType="1"/>
            </p:cNvSpPr>
            <p:nvPr/>
          </p:nvSpPr>
          <p:spPr bwMode="auto">
            <a:xfrm flipH="1">
              <a:off x="1440" y="2496"/>
              <a:ext cx="19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33" name="Line 53">
              <a:extLst>
                <a:ext uri="{FF2B5EF4-FFF2-40B4-BE49-F238E27FC236}">
                  <a16:creationId xmlns:a16="http://schemas.microsoft.com/office/drawing/2014/main" id="{189CD0A4-12EC-480C-8A1B-F4C5336BAEA0}"/>
                </a:ext>
              </a:extLst>
            </p:cNvPr>
            <p:cNvSpPr>
              <a:spLocks noChangeShapeType="1"/>
            </p:cNvSpPr>
            <p:nvPr/>
          </p:nvSpPr>
          <p:spPr bwMode="auto">
            <a:xfrm flipH="1">
              <a:off x="1440" y="1680"/>
              <a:ext cx="91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2434" name="Group 83">
              <a:extLst>
                <a:ext uri="{FF2B5EF4-FFF2-40B4-BE49-F238E27FC236}">
                  <a16:creationId xmlns:a16="http://schemas.microsoft.com/office/drawing/2014/main" id="{A8385F6B-C87F-4C16-AE73-E709E79DEDA4}"/>
                </a:ext>
              </a:extLst>
            </p:cNvPr>
            <p:cNvGrpSpPr>
              <a:grpSpLocks/>
            </p:cNvGrpSpPr>
            <p:nvPr/>
          </p:nvGrpSpPr>
          <p:grpSpPr bwMode="auto">
            <a:xfrm>
              <a:off x="1152" y="1584"/>
              <a:ext cx="480" cy="978"/>
              <a:chOff x="768" y="3072"/>
              <a:chExt cx="480" cy="978"/>
            </a:xfrm>
          </p:grpSpPr>
          <p:sp>
            <p:nvSpPr>
              <p:cNvPr id="102435" name="Line 52">
                <a:extLst>
                  <a:ext uri="{FF2B5EF4-FFF2-40B4-BE49-F238E27FC236}">
                    <a16:creationId xmlns:a16="http://schemas.microsoft.com/office/drawing/2014/main" id="{D0C20E06-93A2-4012-A792-D2F164537D93}"/>
                  </a:ext>
                </a:extLst>
              </p:cNvPr>
              <p:cNvSpPr>
                <a:spLocks noChangeShapeType="1"/>
              </p:cNvSpPr>
              <p:nvPr/>
            </p:nvSpPr>
            <p:spPr bwMode="auto">
              <a:xfrm flipH="1">
                <a:off x="1056" y="3168"/>
                <a:ext cx="0" cy="81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36" name="Text Box 54">
                <a:extLst>
                  <a:ext uri="{FF2B5EF4-FFF2-40B4-BE49-F238E27FC236}">
                    <a16:creationId xmlns:a16="http://schemas.microsoft.com/office/drawing/2014/main" id="{49A9BC25-B8BC-4D47-BCC7-381FE7221603}"/>
                  </a:ext>
                </a:extLst>
              </p:cNvPr>
              <p:cNvSpPr txBox="1">
                <a:spLocks noChangeArrowheads="1"/>
              </p:cNvSpPr>
              <p:nvPr/>
            </p:nvSpPr>
            <p:spPr bwMode="auto">
              <a:xfrm>
                <a:off x="768" y="3072"/>
                <a:ext cx="48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没有就绪</a:t>
                </a:r>
              </a:p>
            </p:txBody>
          </p:sp>
        </p:grpSp>
      </p:grpSp>
      <p:grpSp>
        <p:nvGrpSpPr>
          <p:cNvPr id="325712" name="Group 80">
            <a:extLst>
              <a:ext uri="{FF2B5EF4-FFF2-40B4-BE49-F238E27FC236}">
                <a16:creationId xmlns:a16="http://schemas.microsoft.com/office/drawing/2014/main" id="{A691A418-5BFD-41DD-8561-2AAEC6207B30}"/>
              </a:ext>
            </a:extLst>
          </p:cNvPr>
          <p:cNvGrpSpPr>
            <a:grpSpLocks/>
          </p:cNvGrpSpPr>
          <p:nvPr/>
        </p:nvGrpSpPr>
        <p:grpSpPr bwMode="auto">
          <a:xfrm>
            <a:off x="1676400" y="4191000"/>
            <a:ext cx="2362200" cy="1066800"/>
            <a:chOff x="1632" y="2640"/>
            <a:chExt cx="1488" cy="672"/>
          </a:xfrm>
        </p:grpSpPr>
        <p:grpSp>
          <p:nvGrpSpPr>
            <p:cNvPr id="102427" name="Group 55">
              <a:extLst>
                <a:ext uri="{FF2B5EF4-FFF2-40B4-BE49-F238E27FC236}">
                  <a16:creationId xmlns:a16="http://schemas.microsoft.com/office/drawing/2014/main" id="{76A6E091-25B0-47B0-A728-702723F36B61}"/>
                </a:ext>
              </a:extLst>
            </p:cNvPr>
            <p:cNvGrpSpPr>
              <a:grpSpLocks/>
            </p:cNvGrpSpPr>
            <p:nvPr/>
          </p:nvGrpSpPr>
          <p:grpSpPr bwMode="auto">
            <a:xfrm>
              <a:off x="1632" y="2928"/>
              <a:ext cx="1488" cy="384"/>
              <a:chOff x="2448" y="960"/>
              <a:chExt cx="1488" cy="384"/>
            </a:xfrm>
          </p:grpSpPr>
          <p:sp>
            <p:nvSpPr>
              <p:cNvPr id="102430" name="Rectangle 56">
                <a:extLst>
                  <a:ext uri="{FF2B5EF4-FFF2-40B4-BE49-F238E27FC236}">
                    <a16:creationId xmlns:a16="http://schemas.microsoft.com/office/drawing/2014/main" id="{28F07EC7-DDD8-472E-9354-059853C7C946}"/>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31" name="Text Box 57">
                <a:extLst>
                  <a:ext uri="{FF2B5EF4-FFF2-40B4-BE49-F238E27FC236}">
                    <a16:creationId xmlns:a16="http://schemas.microsoft.com/office/drawing/2014/main" id="{5ACA3B99-9203-432E-88E7-A59BE222E109}"/>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从</a:t>
                </a:r>
                <a:r>
                  <a:rPr lang="en-US" altLang="zh-CN" sz="1800" b="1"/>
                  <a:t>I/O</a:t>
                </a:r>
                <a:r>
                  <a:rPr lang="zh-CN" altLang="en-US" sz="1800" b="1"/>
                  <a:t>读取数据</a:t>
                </a:r>
              </a:p>
            </p:txBody>
          </p:sp>
        </p:grpSp>
        <p:sp>
          <p:nvSpPr>
            <p:cNvPr id="102428" name="Line 58">
              <a:extLst>
                <a:ext uri="{FF2B5EF4-FFF2-40B4-BE49-F238E27FC236}">
                  <a16:creationId xmlns:a16="http://schemas.microsoft.com/office/drawing/2014/main" id="{A27FC379-7313-4DF1-8A5C-F22F663DB79B}"/>
                </a:ext>
              </a:extLst>
            </p:cNvPr>
            <p:cNvSpPr>
              <a:spLocks noChangeShapeType="1"/>
            </p:cNvSpPr>
            <p:nvPr/>
          </p:nvSpPr>
          <p:spPr bwMode="auto">
            <a:xfrm>
              <a:off x="2352" y="2688"/>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29" name="Rectangle 61">
              <a:extLst>
                <a:ext uri="{FF2B5EF4-FFF2-40B4-BE49-F238E27FC236}">
                  <a16:creationId xmlns:a16="http://schemas.microsoft.com/office/drawing/2014/main" id="{93E2D933-DE6E-4B59-82E8-262E793CF190}"/>
                </a:ext>
              </a:extLst>
            </p:cNvPr>
            <p:cNvSpPr>
              <a:spLocks noChangeArrowheads="1"/>
            </p:cNvSpPr>
            <p:nvPr/>
          </p:nvSpPr>
          <p:spPr bwMode="auto">
            <a:xfrm>
              <a:off x="2400" y="2640"/>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就绪</a:t>
              </a:r>
            </a:p>
          </p:txBody>
        </p:sp>
      </p:grpSp>
      <p:grpSp>
        <p:nvGrpSpPr>
          <p:cNvPr id="325714" name="Group 82">
            <a:extLst>
              <a:ext uri="{FF2B5EF4-FFF2-40B4-BE49-F238E27FC236}">
                <a16:creationId xmlns:a16="http://schemas.microsoft.com/office/drawing/2014/main" id="{9BF7FE97-3470-4392-A175-71A49B3138A1}"/>
              </a:ext>
            </a:extLst>
          </p:cNvPr>
          <p:cNvGrpSpPr>
            <a:grpSpLocks/>
          </p:cNvGrpSpPr>
          <p:nvPr/>
        </p:nvGrpSpPr>
        <p:grpSpPr bwMode="auto">
          <a:xfrm>
            <a:off x="1676400" y="5257800"/>
            <a:ext cx="2362200" cy="838200"/>
            <a:chOff x="1632" y="3312"/>
            <a:chExt cx="1488" cy="528"/>
          </a:xfrm>
        </p:grpSpPr>
        <p:grpSp>
          <p:nvGrpSpPr>
            <p:cNvPr id="102423" name="Group 62">
              <a:extLst>
                <a:ext uri="{FF2B5EF4-FFF2-40B4-BE49-F238E27FC236}">
                  <a16:creationId xmlns:a16="http://schemas.microsoft.com/office/drawing/2014/main" id="{29A5441C-C7DC-46E1-85DC-DB6FCFF499F6}"/>
                </a:ext>
              </a:extLst>
            </p:cNvPr>
            <p:cNvGrpSpPr>
              <a:grpSpLocks/>
            </p:cNvGrpSpPr>
            <p:nvPr/>
          </p:nvGrpSpPr>
          <p:grpSpPr bwMode="auto">
            <a:xfrm>
              <a:off x="1632" y="3456"/>
              <a:ext cx="1488" cy="384"/>
              <a:chOff x="2448" y="960"/>
              <a:chExt cx="1488" cy="384"/>
            </a:xfrm>
          </p:grpSpPr>
          <p:sp>
            <p:nvSpPr>
              <p:cNvPr id="102425" name="Rectangle 63">
                <a:extLst>
                  <a:ext uri="{FF2B5EF4-FFF2-40B4-BE49-F238E27FC236}">
                    <a16:creationId xmlns:a16="http://schemas.microsoft.com/office/drawing/2014/main" id="{5AE54AB5-96F5-4E45-A60F-4D35EF1F2AF3}"/>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26" name="Text Box 64">
                <a:extLst>
                  <a:ext uri="{FF2B5EF4-FFF2-40B4-BE49-F238E27FC236}">
                    <a16:creationId xmlns:a16="http://schemas.microsoft.com/office/drawing/2014/main" id="{0310504C-9C82-42A5-AF91-B21BADCB95B2}"/>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将数据写内存</a:t>
                </a:r>
              </a:p>
            </p:txBody>
          </p:sp>
        </p:grpSp>
        <p:sp>
          <p:nvSpPr>
            <p:cNvPr id="102424" name="Line 65">
              <a:extLst>
                <a:ext uri="{FF2B5EF4-FFF2-40B4-BE49-F238E27FC236}">
                  <a16:creationId xmlns:a16="http://schemas.microsoft.com/office/drawing/2014/main" id="{E8817401-72CC-48AD-8567-BB972080F8EB}"/>
                </a:ext>
              </a:extLst>
            </p:cNvPr>
            <p:cNvSpPr>
              <a:spLocks noChangeShapeType="1"/>
            </p:cNvSpPr>
            <p:nvPr/>
          </p:nvSpPr>
          <p:spPr bwMode="auto">
            <a:xfrm>
              <a:off x="2352" y="3312"/>
              <a:ext cx="0" cy="1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13" name="Group 81">
            <a:extLst>
              <a:ext uri="{FF2B5EF4-FFF2-40B4-BE49-F238E27FC236}">
                <a16:creationId xmlns:a16="http://schemas.microsoft.com/office/drawing/2014/main" id="{6A93F1C6-4864-44DF-A052-2DCBE28FAE3A}"/>
              </a:ext>
            </a:extLst>
          </p:cNvPr>
          <p:cNvGrpSpPr>
            <a:grpSpLocks/>
          </p:cNvGrpSpPr>
          <p:nvPr/>
        </p:nvGrpSpPr>
        <p:grpSpPr bwMode="auto">
          <a:xfrm>
            <a:off x="228600" y="2362200"/>
            <a:ext cx="1371600" cy="1828800"/>
            <a:chOff x="720" y="1488"/>
            <a:chExt cx="864" cy="1152"/>
          </a:xfrm>
        </p:grpSpPr>
        <p:sp>
          <p:nvSpPr>
            <p:cNvPr id="102421" name="Oval 67">
              <a:extLst>
                <a:ext uri="{FF2B5EF4-FFF2-40B4-BE49-F238E27FC236}">
                  <a16:creationId xmlns:a16="http://schemas.microsoft.com/office/drawing/2014/main" id="{8F61E484-9057-410C-B7E0-4AA04113DB9B}"/>
                </a:ext>
              </a:extLst>
            </p:cNvPr>
            <p:cNvSpPr>
              <a:spLocks noChangeArrowheads="1"/>
            </p:cNvSpPr>
            <p:nvPr/>
          </p:nvSpPr>
          <p:spPr bwMode="auto">
            <a:xfrm>
              <a:off x="1056" y="1488"/>
              <a:ext cx="528" cy="115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22" name="Text Box 70">
              <a:extLst>
                <a:ext uri="{FF2B5EF4-FFF2-40B4-BE49-F238E27FC236}">
                  <a16:creationId xmlns:a16="http://schemas.microsoft.com/office/drawing/2014/main" id="{32E495B5-7B79-4F8B-B763-25ED100670F1}"/>
                </a:ext>
              </a:extLst>
            </p:cNvPr>
            <p:cNvSpPr txBox="1">
              <a:spLocks noChangeArrowheads="1"/>
            </p:cNvSpPr>
            <p:nvPr/>
          </p:nvSpPr>
          <p:spPr bwMode="auto">
            <a:xfrm>
              <a:off x="720" y="1680"/>
              <a:ext cx="34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原地踏步</a:t>
              </a:r>
            </a:p>
          </p:txBody>
        </p:sp>
      </p:grpSp>
      <p:grpSp>
        <p:nvGrpSpPr>
          <p:cNvPr id="325711" name="Group 79">
            <a:extLst>
              <a:ext uri="{FF2B5EF4-FFF2-40B4-BE49-F238E27FC236}">
                <a16:creationId xmlns:a16="http://schemas.microsoft.com/office/drawing/2014/main" id="{87BF0639-B5BE-4C70-A494-5198752ABA43}"/>
              </a:ext>
            </a:extLst>
          </p:cNvPr>
          <p:cNvGrpSpPr>
            <a:grpSpLocks/>
          </p:cNvGrpSpPr>
          <p:nvPr/>
        </p:nvGrpSpPr>
        <p:grpSpPr bwMode="auto">
          <a:xfrm>
            <a:off x="3962400" y="3962400"/>
            <a:ext cx="914400" cy="2038350"/>
            <a:chOff x="3072" y="2496"/>
            <a:chExt cx="576" cy="1284"/>
          </a:xfrm>
        </p:grpSpPr>
        <p:sp>
          <p:nvSpPr>
            <p:cNvPr id="102418" name="Text Box 48">
              <a:extLst>
                <a:ext uri="{FF2B5EF4-FFF2-40B4-BE49-F238E27FC236}">
                  <a16:creationId xmlns:a16="http://schemas.microsoft.com/office/drawing/2014/main" id="{DEC5982D-8340-449D-96AF-05BC18841E54}"/>
                </a:ext>
              </a:extLst>
            </p:cNvPr>
            <p:cNvSpPr txBox="1">
              <a:spLocks noChangeArrowheads="1"/>
            </p:cNvSpPr>
            <p:nvPr/>
          </p:nvSpPr>
          <p:spPr bwMode="auto">
            <a:xfrm>
              <a:off x="3216" y="2784"/>
              <a:ext cx="432" cy="99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出错处理</a:t>
              </a:r>
            </a:p>
          </p:txBody>
        </p:sp>
        <p:sp>
          <p:nvSpPr>
            <p:cNvPr id="102419" name="Line 73">
              <a:extLst>
                <a:ext uri="{FF2B5EF4-FFF2-40B4-BE49-F238E27FC236}">
                  <a16:creationId xmlns:a16="http://schemas.microsoft.com/office/drawing/2014/main" id="{15DA3BBD-D9FC-4AF8-9A15-81BC342C3565}"/>
                </a:ext>
              </a:extLst>
            </p:cNvPr>
            <p:cNvSpPr>
              <a:spLocks noChangeShapeType="1"/>
            </p:cNvSpPr>
            <p:nvPr/>
          </p:nvSpPr>
          <p:spPr bwMode="auto">
            <a:xfrm>
              <a:off x="3072" y="2496"/>
              <a:ext cx="3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20" name="Line 74">
              <a:extLst>
                <a:ext uri="{FF2B5EF4-FFF2-40B4-BE49-F238E27FC236}">
                  <a16:creationId xmlns:a16="http://schemas.microsoft.com/office/drawing/2014/main" id="{626B805A-6C05-4F21-8CE7-B25F760CA6D2}"/>
                </a:ext>
              </a:extLst>
            </p:cNvPr>
            <p:cNvSpPr>
              <a:spLocks noChangeShapeType="1"/>
            </p:cNvSpPr>
            <p:nvPr/>
          </p:nvSpPr>
          <p:spPr bwMode="auto">
            <a:xfrm>
              <a:off x="3408" y="2496"/>
              <a:ext cx="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20" name="Group 88">
            <a:extLst>
              <a:ext uri="{FF2B5EF4-FFF2-40B4-BE49-F238E27FC236}">
                <a16:creationId xmlns:a16="http://schemas.microsoft.com/office/drawing/2014/main" id="{74F5939B-F7A1-4092-8DD3-7360811678BD}"/>
              </a:ext>
            </a:extLst>
          </p:cNvPr>
          <p:cNvGrpSpPr>
            <a:grpSpLocks/>
          </p:cNvGrpSpPr>
          <p:nvPr/>
        </p:nvGrpSpPr>
        <p:grpSpPr bwMode="auto">
          <a:xfrm>
            <a:off x="4953000" y="1981200"/>
            <a:ext cx="3733800" cy="2689225"/>
            <a:chOff x="3120" y="1152"/>
            <a:chExt cx="2352" cy="1440"/>
          </a:xfrm>
        </p:grpSpPr>
        <p:sp>
          <p:nvSpPr>
            <p:cNvPr id="102416" name="Rectangle 86">
              <a:extLst>
                <a:ext uri="{FF2B5EF4-FFF2-40B4-BE49-F238E27FC236}">
                  <a16:creationId xmlns:a16="http://schemas.microsoft.com/office/drawing/2014/main" id="{12648AB2-D1AF-4380-9873-EE83B41A19DB}"/>
                </a:ext>
              </a:extLst>
            </p:cNvPr>
            <p:cNvSpPr>
              <a:spLocks noChangeArrowheads="1"/>
            </p:cNvSpPr>
            <p:nvPr/>
          </p:nvSpPr>
          <p:spPr bwMode="auto">
            <a:xfrm>
              <a:off x="3360" y="1152"/>
              <a:ext cx="1968" cy="144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17" name="Rectangle 87">
              <a:extLst>
                <a:ext uri="{FF2B5EF4-FFF2-40B4-BE49-F238E27FC236}">
                  <a16:creationId xmlns:a16="http://schemas.microsoft.com/office/drawing/2014/main" id="{CA18A872-2D26-4DBB-86B9-3B9B7545B2C2}"/>
                </a:ext>
              </a:extLst>
            </p:cNvPr>
            <p:cNvSpPr>
              <a:spLocks noChangeArrowheads="1"/>
            </p:cNvSpPr>
            <p:nvPr/>
          </p:nvSpPr>
          <p:spPr bwMode="auto">
            <a:xfrm>
              <a:off x="3120" y="1152"/>
              <a:ext cx="2352" cy="1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20000"/>
                </a:lnSpc>
                <a:spcBef>
                  <a:spcPct val="0"/>
                </a:spcBef>
                <a:buFontTx/>
                <a:buNone/>
              </a:pPr>
              <a:r>
                <a:rPr lang="en-US" altLang="zh-CN" sz="1800" b="1">
                  <a:latin typeface="Courier New" panose="02070309020205020404" pitchFamily="49" charset="0"/>
                </a:rPr>
                <a:t>in AL, 0x??</a:t>
              </a:r>
            </a:p>
            <a:p>
              <a:pPr lvl="1">
                <a:lnSpc>
                  <a:spcPct val="120000"/>
                </a:lnSpc>
                <a:spcBef>
                  <a:spcPct val="0"/>
                </a:spcBef>
                <a:buFontTx/>
                <a:buNone/>
              </a:pPr>
              <a:r>
                <a:rPr lang="en-US" altLang="zh-CN" sz="1800" b="1">
                  <a:latin typeface="Courier New" panose="02070309020205020404" pitchFamily="49" charset="0"/>
                </a:rPr>
                <a:t>while(AL!=ready)</a:t>
              </a:r>
            </a:p>
            <a:p>
              <a:pPr lvl="1">
                <a:lnSpc>
                  <a:spcPct val="120000"/>
                </a:lnSpc>
                <a:spcBef>
                  <a:spcPct val="0"/>
                </a:spcBef>
                <a:buFontTx/>
                <a:buNone/>
              </a:pPr>
              <a:r>
                <a:rPr lang="en-US" altLang="zh-CN" sz="1800" b="1">
                  <a:latin typeface="Courier New" panose="02070309020205020404" pitchFamily="49" charset="0"/>
                </a:rPr>
                <a:t>{</a:t>
              </a:r>
            </a:p>
            <a:p>
              <a:pPr lvl="1">
                <a:lnSpc>
                  <a:spcPct val="120000"/>
                </a:lnSpc>
                <a:spcBef>
                  <a:spcPct val="0"/>
                </a:spcBef>
                <a:buFontTx/>
                <a:buNone/>
              </a:pPr>
              <a:r>
                <a:rPr lang="en-US" altLang="zh-CN" sz="1800" b="1">
                  <a:latin typeface="Courier New" panose="02070309020205020404" pitchFamily="49" charset="0"/>
                </a:rPr>
                <a:t>  in AL, 0x??</a:t>
              </a:r>
            </a:p>
            <a:p>
              <a:pPr lvl="1">
                <a:lnSpc>
                  <a:spcPct val="120000"/>
                </a:lnSpc>
                <a:spcBef>
                  <a:spcPct val="0"/>
                </a:spcBef>
                <a:buFontTx/>
                <a:buNone/>
              </a:pPr>
              <a:r>
                <a:rPr lang="en-US" altLang="zh-CN" sz="1800" b="1">
                  <a:latin typeface="Courier New" panose="02070309020205020404" pitchFamily="49" charset="0"/>
                </a:rPr>
                <a:t>} </a:t>
              </a:r>
            </a:p>
            <a:p>
              <a:pPr lvl="1">
                <a:lnSpc>
                  <a:spcPct val="120000"/>
                </a:lnSpc>
                <a:spcBef>
                  <a:spcPct val="0"/>
                </a:spcBef>
                <a:buFontTx/>
                <a:buNone/>
              </a:pPr>
              <a:r>
                <a:rPr lang="zh-CN" altLang="en-US" sz="1800" b="1">
                  <a:latin typeface="Courier New" panose="02070309020205020404" pitchFamily="49" charset="0"/>
                </a:rPr>
                <a:t>读数据</a:t>
              </a:r>
              <a:r>
                <a:rPr lang="en-US" altLang="zh-CN" sz="1800" b="1">
                  <a:latin typeface="Courier New" panose="02070309020205020404" pitchFamily="49" charset="0"/>
                </a:rPr>
                <a:t>...</a:t>
              </a:r>
              <a:endParaRPr lang="en-US" altLang="zh-CN" sz="1800" b="1">
                <a:latin typeface="Courier New" panose="02070309020205020404" pitchFamily="49" charset="0"/>
                <a:sym typeface="Symbol" panose="05050102010706020507" pitchFamily="18" charset="2"/>
              </a:endParaRPr>
            </a:p>
          </p:txBody>
        </p:sp>
      </p:grpSp>
      <p:sp>
        <p:nvSpPr>
          <p:cNvPr id="325721" name="AutoShape 89">
            <a:extLst>
              <a:ext uri="{FF2B5EF4-FFF2-40B4-BE49-F238E27FC236}">
                <a16:creationId xmlns:a16="http://schemas.microsoft.com/office/drawing/2014/main" id="{8A7A0E58-9B90-47A5-94C1-22BB89D57007}"/>
              </a:ext>
            </a:extLst>
          </p:cNvPr>
          <p:cNvSpPr>
            <a:spLocks noChangeArrowheads="1"/>
          </p:cNvSpPr>
          <p:nvPr/>
        </p:nvSpPr>
        <p:spPr bwMode="auto">
          <a:xfrm rot="10800000">
            <a:off x="6934200" y="1371600"/>
            <a:ext cx="1371600" cy="533400"/>
          </a:xfrm>
          <a:prstGeom prst="wedgeRoundRectCallout">
            <a:avLst>
              <a:gd name="adj1" fmla="val 15389"/>
              <a:gd name="adj2" fmla="val -16934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轮询</a:t>
            </a:r>
            <a:r>
              <a:rPr lang="en-US" altLang="zh-CN" sz="1800" b="1"/>
              <a:t>!</a:t>
            </a:r>
          </a:p>
        </p:txBody>
      </p:sp>
      <p:sp>
        <p:nvSpPr>
          <p:cNvPr id="325722" name="Text Box 90">
            <a:extLst>
              <a:ext uri="{FF2B5EF4-FFF2-40B4-BE49-F238E27FC236}">
                <a16:creationId xmlns:a16="http://schemas.microsoft.com/office/drawing/2014/main" id="{630959C9-EA85-4E4D-B575-EBC14B82008E}"/>
              </a:ext>
            </a:extLst>
          </p:cNvPr>
          <p:cNvSpPr txBox="1">
            <a:spLocks noChangeArrowheads="1"/>
          </p:cNvSpPr>
          <p:nvPr/>
        </p:nvSpPr>
        <p:spPr bwMode="auto">
          <a:xfrm>
            <a:off x="4673600" y="1295400"/>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轮询</a:t>
            </a:r>
          </a:p>
        </p:txBody>
      </p:sp>
      <p:sp>
        <p:nvSpPr>
          <p:cNvPr id="325723" name="AutoShape 91">
            <a:extLst>
              <a:ext uri="{FF2B5EF4-FFF2-40B4-BE49-F238E27FC236}">
                <a16:creationId xmlns:a16="http://schemas.microsoft.com/office/drawing/2014/main" id="{661EC7E7-6DD2-4DDC-B960-A1CD6FFB6FF0}"/>
              </a:ext>
            </a:extLst>
          </p:cNvPr>
          <p:cNvSpPr>
            <a:spLocks noChangeArrowheads="1"/>
          </p:cNvSpPr>
          <p:nvPr/>
        </p:nvSpPr>
        <p:spPr bwMode="auto">
          <a:xfrm rot="10800000">
            <a:off x="6248400" y="5105400"/>
            <a:ext cx="2590800" cy="1219200"/>
          </a:xfrm>
          <a:prstGeom prst="wedgeRoundRectCallout">
            <a:avLst>
              <a:gd name="adj1" fmla="val 26838"/>
              <a:gd name="adj2" fmla="val 128644"/>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浪费</a:t>
            </a:r>
            <a:r>
              <a:rPr lang="en-US" altLang="zh-CN" sz="1800" b="1"/>
              <a:t>CPU</a:t>
            </a:r>
            <a:r>
              <a:rPr lang="zh-CN" altLang="en-US" sz="1800" b="1"/>
              <a:t>资源</a:t>
            </a:r>
            <a:r>
              <a:rPr lang="en-US" altLang="zh-CN" sz="1800" b="1"/>
              <a:t>(CPU</a:t>
            </a:r>
            <a:r>
              <a:rPr lang="zh-CN" altLang="en-US" sz="1800" b="1"/>
              <a:t>比外设快太多了</a:t>
            </a:r>
            <a:r>
              <a:rPr lang="en-US" altLang="zh-CN" sz="1800"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5635"/>
                                        </p:tgtEl>
                                        <p:attrNameLst>
                                          <p:attrName>style.visibility</p:attrName>
                                        </p:attrNameLst>
                                      </p:cBhvr>
                                      <p:to>
                                        <p:strVal val="visible"/>
                                      </p:to>
                                    </p:set>
                                    <p:animEffect transition="in" filter="dissolve">
                                      <p:cBhvr>
                                        <p:cTn id="7" dur="500"/>
                                        <p:tgtEl>
                                          <p:spTgt spid="3256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5668"/>
                                        </p:tgtEl>
                                        <p:attrNameLst>
                                          <p:attrName>style.visibility</p:attrName>
                                        </p:attrNameLst>
                                      </p:cBhvr>
                                      <p:to>
                                        <p:strVal val="visible"/>
                                      </p:to>
                                    </p:set>
                                    <p:animEffect transition="in" filter="dissolve">
                                      <p:cBhvr>
                                        <p:cTn id="12" dur="500"/>
                                        <p:tgtEl>
                                          <p:spTgt spid="3256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 fill="hold" nodeType="clickEffect">
                                  <p:stCondLst>
                                    <p:cond delay="0"/>
                                  </p:stCondLst>
                                  <p:childTnLst>
                                    <p:set>
                                      <p:cBhvr>
                                        <p:cTn id="16" dur="1" fill="hold">
                                          <p:stCondLst>
                                            <p:cond delay="0"/>
                                          </p:stCondLst>
                                        </p:cTn>
                                        <p:tgtEl>
                                          <p:spTgt spid="325707"/>
                                        </p:tgtEl>
                                        <p:attrNameLst>
                                          <p:attrName>style.visibility</p:attrName>
                                        </p:attrNameLst>
                                      </p:cBhvr>
                                      <p:to>
                                        <p:strVal val="visible"/>
                                      </p:to>
                                    </p:set>
                                    <p:anim calcmode="lin" valueType="num">
                                      <p:cBhvr>
                                        <p:cTn id="17" dur="500" fill="hold"/>
                                        <p:tgtEl>
                                          <p:spTgt spid="325707"/>
                                        </p:tgtEl>
                                        <p:attrNameLst>
                                          <p:attrName>ppt_x</p:attrName>
                                        </p:attrNameLst>
                                      </p:cBhvr>
                                      <p:tavLst>
                                        <p:tav tm="0">
                                          <p:val>
                                            <p:strVal val="#ppt_x"/>
                                          </p:val>
                                        </p:tav>
                                        <p:tav tm="100000">
                                          <p:val>
                                            <p:strVal val="#ppt_x"/>
                                          </p:val>
                                        </p:tav>
                                      </p:tavLst>
                                    </p:anim>
                                    <p:anim calcmode="lin" valueType="num">
                                      <p:cBhvr>
                                        <p:cTn id="18" dur="500" fill="hold"/>
                                        <p:tgtEl>
                                          <p:spTgt spid="325707"/>
                                        </p:tgtEl>
                                        <p:attrNameLst>
                                          <p:attrName>ppt_y</p:attrName>
                                        </p:attrNameLst>
                                      </p:cBhvr>
                                      <p:tavLst>
                                        <p:tav tm="0">
                                          <p:val>
                                            <p:strVal val="#ppt_y-#ppt_h/2"/>
                                          </p:val>
                                        </p:tav>
                                        <p:tav tm="100000">
                                          <p:val>
                                            <p:strVal val="#ppt_y"/>
                                          </p:val>
                                        </p:tav>
                                      </p:tavLst>
                                    </p:anim>
                                    <p:anim calcmode="lin" valueType="num">
                                      <p:cBhvr>
                                        <p:cTn id="19" dur="500" fill="hold"/>
                                        <p:tgtEl>
                                          <p:spTgt spid="325707"/>
                                        </p:tgtEl>
                                        <p:attrNameLst>
                                          <p:attrName>ppt_w</p:attrName>
                                        </p:attrNameLst>
                                      </p:cBhvr>
                                      <p:tavLst>
                                        <p:tav tm="0">
                                          <p:val>
                                            <p:strVal val="#ppt_w"/>
                                          </p:val>
                                        </p:tav>
                                        <p:tav tm="100000">
                                          <p:val>
                                            <p:strVal val="#ppt_w"/>
                                          </p:val>
                                        </p:tav>
                                      </p:tavLst>
                                    </p:anim>
                                    <p:anim calcmode="lin" valueType="num">
                                      <p:cBhvr>
                                        <p:cTn id="20" dur="500" fill="hold"/>
                                        <p:tgtEl>
                                          <p:spTgt spid="325707"/>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nodeType="clickEffect">
                                  <p:stCondLst>
                                    <p:cond delay="0"/>
                                  </p:stCondLst>
                                  <p:childTnLst>
                                    <p:set>
                                      <p:cBhvr>
                                        <p:cTn id="24" dur="1" fill="hold">
                                          <p:stCondLst>
                                            <p:cond delay="0"/>
                                          </p:stCondLst>
                                        </p:cTn>
                                        <p:tgtEl>
                                          <p:spTgt spid="325708"/>
                                        </p:tgtEl>
                                        <p:attrNameLst>
                                          <p:attrName>style.visibility</p:attrName>
                                        </p:attrNameLst>
                                      </p:cBhvr>
                                      <p:to>
                                        <p:strVal val="visible"/>
                                      </p:to>
                                    </p:set>
                                    <p:anim calcmode="lin" valueType="num">
                                      <p:cBhvr>
                                        <p:cTn id="25" dur="500" fill="hold"/>
                                        <p:tgtEl>
                                          <p:spTgt spid="325708"/>
                                        </p:tgtEl>
                                        <p:attrNameLst>
                                          <p:attrName>ppt_x</p:attrName>
                                        </p:attrNameLst>
                                      </p:cBhvr>
                                      <p:tavLst>
                                        <p:tav tm="0">
                                          <p:val>
                                            <p:strVal val="#ppt_x"/>
                                          </p:val>
                                        </p:tav>
                                        <p:tav tm="100000">
                                          <p:val>
                                            <p:strVal val="#ppt_x"/>
                                          </p:val>
                                        </p:tav>
                                      </p:tavLst>
                                    </p:anim>
                                    <p:anim calcmode="lin" valueType="num">
                                      <p:cBhvr>
                                        <p:cTn id="26" dur="500" fill="hold"/>
                                        <p:tgtEl>
                                          <p:spTgt spid="325708"/>
                                        </p:tgtEl>
                                        <p:attrNameLst>
                                          <p:attrName>ppt_y</p:attrName>
                                        </p:attrNameLst>
                                      </p:cBhvr>
                                      <p:tavLst>
                                        <p:tav tm="0">
                                          <p:val>
                                            <p:strVal val="#ppt_y-#ppt_h/2"/>
                                          </p:val>
                                        </p:tav>
                                        <p:tav tm="100000">
                                          <p:val>
                                            <p:strVal val="#ppt_y"/>
                                          </p:val>
                                        </p:tav>
                                      </p:tavLst>
                                    </p:anim>
                                    <p:anim calcmode="lin" valueType="num">
                                      <p:cBhvr>
                                        <p:cTn id="27" dur="500" fill="hold"/>
                                        <p:tgtEl>
                                          <p:spTgt spid="325708"/>
                                        </p:tgtEl>
                                        <p:attrNameLst>
                                          <p:attrName>ppt_w</p:attrName>
                                        </p:attrNameLst>
                                      </p:cBhvr>
                                      <p:tavLst>
                                        <p:tav tm="0">
                                          <p:val>
                                            <p:strVal val="#ppt_w"/>
                                          </p:val>
                                        </p:tav>
                                        <p:tav tm="100000">
                                          <p:val>
                                            <p:strVal val="#ppt_w"/>
                                          </p:val>
                                        </p:tav>
                                      </p:tavLst>
                                    </p:anim>
                                    <p:anim calcmode="lin" valueType="num">
                                      <p:cBhvr>
                                        <p:cTn id="28" dur="500" fill="hold"/>
                                        <p:tgtEl>
                                          <p:spTgt spid="325708"/>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 fill="hold" nodeType="clickEffect">
                                  <p:stCondLst>
                                    <p:cond delay="0"/>
                                  </p:stCondLst>
                                  <p:childTnLst>
                                    <p:set>
                                      <p:cBhvr>
                                        <p:cTn id="32" dur="1" fill="hold">
                                          <p:stCondLst>
                                            <p:cond delay="0"/>
                                          </p:stCondLst>
                                        </p:cTn>
                                        <p:tgtEl>
                                          <p:spTgt spid="325712"/>
                                        </p:tgtEl>
                                        <p:attrNameLst>
                                          <p:attrName>style.visibility</p:attrName>
                                        </p:attrNameLst>
                                      </p:cBhvr>
                                      <p:to>
                                        <p:strVal val="visible"/>
                                      </p:to>
                                    </p:set>
                                    <p:anim calcmode="lin" valueType="num">
                                      <p:cBhvr>
                                        <p:cTn id="33" dur="500" fill="hold"/>
                                        <p:tgtEl>
                                          <p:spTgt spid="325712"/>
                                        </p:tgtEl>
                                        <p:attrNameLst>
                                          <p:attrName>ppt_x</p:attrName>
                                        </p:attrNameLst>
                                      </p:cBhvr>
                                      <p:tavLst>
                                        <p:tav tm="0">
                                          <p:val>
                                            <p:strVal val="#ppt_x"/>
                                          </p:val>
                                        </p:tav>
                                        <p:tav tm="100000">
                                          <p:val>
                                            <p:strVal val="#ppt_x"/>
                                          </p:val>
                                        </p:tav>
                                      </p:tavLst>
                                    </p:anim>
                                    <p:anim calcmode="lin" valueType="num">
                                      <p:cBhvr>
                                        <p:cTn id="34" dur="500" fill="hold"/>
                                        <p:tgtEl>
                                          <p:spTgt spid="325712"/>
                                        </p:tgtEl>
                                        <p:attrNameLst>
                                          <p:attrName>ppt_y</p:attrName>
                                        </p:attrNameLst>
                                      </p:cBhvr>
                                      <p:tavLst>
                                        <p:tav tm="0">
                                          <p:val>
                                            <p:strVal val="#ppt_y-#ppt_h/2"/>
                                          </p:val>
                                        </p:tav>
                                        <p:tav tm="100000">
                                          <p:val>
                                            <p:strVal val="#ppt_y"/>
                                          </p:val>
                                        </p:tav>
                                      </p:tavLst>
                                    </p:anim>
                                    <p:anim calcmode="lin" valueType="num">
                                      <p:cBhvr>
                                        <p:cTn id="35" dur="500" fill="hold"/>
                                        <p:tgtEl>
                                          <p:spTgt spid="325712"/>
                                        </p:tgtEl>
                                        <p:attrNameLst>
                                          <p:attrName>ppt_w</p:attrName>
                                        </p:attrNameLst>
                                      </p:cBhvr>
                                      <p:tavLst>
                                        <p:tav tm="0">
                                          <p:val>
                                            <p:strVal val="#ppt_w"/>
                                          </p:val>
                                        </p:tav>
                                        <p:tav tm="100000">
                                          <p:val>
                                            <p:strVal val="#ppt_w"/>
                                          </p:val>
                                        </p:tav>
                                      </p:tavLst>
                                    </p:anim>
                                    <p:anim calcmode="lin" valueType="num">
                                      <p:cBhvr>
                                        <p:cTn id="36" dur="500" fill="hold"/>
                                        <p:tgtEl>
                                          <p:spTgt spid="325712"/>
                                        </p:tgtEl>
                                        <p:attrNameLst>
                                          <p:attrName>ppt_h</p:attrName>
                                        </p:attrNameLst>
                                      </p:cBhvr>
                                      <p:tavLst>
                                        <p:tav tm="0">
                                          <p:val>
                                            <p:fltVal val="0"/>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4" fill="hold" nodeType="clickEffect">
                                  <p:stCondLst>
                                    <p:cond delay="0"/>
                                  </p:stCondLst>
                                  <p:childTnLst>
                                    <p:set>
                                      <p:cBhvr>
                                        <p:cTn id="40" dur="1" fill="hold">
                                          <p:stCondLst>
                                            <p:cond delay="0"/>
                                          </p:stCondLst>
                                        </p:cTn>
                                        <p:tgtEl>
                                          <p:spTgt spid="325716"/>
                                        </p:tgtEl>
                                        <p:attrNameLst>
                                          <p:attrName>style.visibility</p:attrName>
                                        </p:attrNameLst>
                                      </p:cBhvr>
                                      <p:to>
                                        <p:strVal val="visible"/>
                                      </p:to>
                                    </p:set>
                                    <p:anim calcmode="lin" valueType="num">
                                      <p:cBhvr>
                                        <p:cTn id="41" dur="500" fill="hold"/>
                                        <p:tgtEl>
                                          <p:spTgt spid="325716"/>
                                        </p:tgtEl>
                                        <p:attrNameLst>
                                          <p:attrName>ppt_x</p:attrName>
                                        </p:attrNameLst>
                                      </p:cBhvr>
                                      <p:tavLst>
                                        <p:tav tm="0">
                                          <p:val>
                                            <p:strVal val="#ppt_x"/>
                                          </p:val>
                                        </p:tav>
                                        <p:tav tm="100000">
                                          <p:val>
                                            <p:strVal val="#ppt_x"/>
                                          </p:val>
                                        </p:tav>
                                      </p:tavLst>
                                    </p:anim>
                                    <p:anim calcmode="lin" valueType="num">
                                      <p:cBhvr>
                                        <p:cTn id="42" dur="500" fill="hold"/>
                                        <p:tgtEl>
                                          <p:spTgt spid="325716"/>
                                        </p:tgtEl>
                                        <p:attrNameLst>
                                          <p:attrName>ppt_y</p:attrName>
                                        </p:attrNameLst>
                                      </p:cBhvr>
                                      <p:tavLst>
                                        <p:tav tm="0">
                                          <p:val>
                                            <p:strVal val="#ppt_y+#ppt_h/2"/>
                                          </p:val>
                                        </p:tav>
                                        <p:tav tm="100000">
                                          <p:val>
                                            <p:strVal val="#ppt_y"/>
                                          </p:val>
                                        </p:tav>
                                      </p:tavLst>
                                    </p:anim>
                                    <p:anim calcmode="lin" valueType="num">
                                      <p:cBhvr>
                                        <p:cTn id="43" dur="500" fill="hold"/>
                                        <p:tgtEl>
                                          <p:spTgt spid="325716"/>
                                        </p:tgtEl>
                                        <p:attrNameLst>
                                          <p:attrName>ppt_w</p:attrName>
                                        </p:attrNameLst>
                                      </p:cBhvr>
                                      <p:tavLst>
                                        <p:tav tm="0">
                                          <p:val>
                                            <p:strVal val="#ppt_w"/>
                                          </p:val>
                                        </p:tav>
                                        <p:tav tm="100000">
                                          <p:val>
                                            <p:strVal val="#ppt_w"/>
                                          </p:val>
                                        </p:tav>
                                      </p:tavLst>
                                    </p:anim>
                                    <p:anim calcmode="lin" valueType="num">
                                      <p:cBhvr>
                                        <p:cTn id="44" dur="500" fill="hold"/>
                                        <p:tgtEl>
                                          <p:spTgt spid="325716"/>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325713"/>
                                        </p:tgtEl>
                                        <p:attrNameLst>
                                          <p:attrName>style.visibility</p:attrName>
                                        </p:attrNameLst>
                                      </p:cBhvr>
                                      <p:to>
                                        <p:strVal val="visible"/>
                                      </p:to>
                                    </p:set>
                                    <p:animEffect transition="in" filter="dissolve">
                                      <p:cBhvr>
                                        <p:cTn id="49" dur="500"/>
                                        <p:tgtEl>
                                          <p:spTgt spid="32571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325714"/>
                                        </p:tgtEl>
                                        <p:attrNameLst>
                                          <p:attrName>style.visibility</p:attrName>
                                        </p:attrNameLst>
                                      </p:cBhvr>
                                      <p:to>
                                        <p:strVal val="visible"/>
                                      </p:to>
                                    </p:set>
                                    <p:animEffect transition="in" filter="dissolve">
                                      <p:cBhvr>
                                        <p:cTn id="54" dur="500"/>
                                        <p:tgtEl>
                                          <p:spTgt spid="3257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325711"/>
                                        </p:tgtEl>
                                        <p:attrNameLst>
                                          <p:attrName>style.visibility</p:attrName>
                                        </p:attrNameLst>
                                      </p:cBhvr>
                                      <p:to>
                                        <p:strVal val="visible"/>
                                      </p:to>
                                    </p:set>
                                    <p:animEffect transition="in" filter="dissolve">
                                      <p:cBhvr>
                                        <p:cTn id="59" dur="500"/>
                                        <p:tgtEl>
                                          <p:spTgt spid="32571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325720"/>
                                        </p:tgtEl>
                                        <p:attrNameLst>
                                          <p:attrName>style.visibility</p:attrName>
                                        </p:attrNameLst>
                                      </p:cBhvr>
                                      <p:to>
                                        <p:strVal val="visible"/>
                                      </p:to>
                                    </p:set>
                                    <p:animEffect transition="in" filter="dissolve">
                                      <p:cBhvr>
                                        <p:cTn id="64" dur="500"/>
                                        <p:tgtEl>
                                          <p:spTgt spid="32572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325721"/>
                                        </p:tgtEl>
                                        <p:attrNameLst>
                                          <p:attrName>style.visibility</p:attrName>
                                        </p:attrNameLst>
                                      </p:cBhvr>
                                      <p:to>
                                        <p:strVal val="visible"/>
                                      </p:to>
                                    </p:set>
                                    <p:animEffect transition="in" filter="dissolve">
                                      <p:cBhvr>
                                        <p:cTn id="69" dur="500"/>
                                        <p:tgtEl>
                                          <p:spTgt spid="32572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325722"/>
                                        </p:tgtEl>
                                        <p:attrNameLst>
                                          <p:attrName>style.visibility</p:attrName>
                                        </p:attrNameLst>
                                      </p:cBhvr>
                                      <p:to>
                                        <p:strVal val="visible"/>
                                      </p:to>
                                    </p:set>
                                    <p:animEffect transition="in" filter="dissolve">
                                      <p:cBhvr>
                                        <p:cTn id="74" dur="500"/>
                                        <p:tgtEl>
                                          <p:spTgt spid="32572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325723"/>
                                        </p:tgtEl>
                                        <p:attrNameLst>
                                          <p:attrName>style.visibility</p:attrName>
                                        </p:attrNameLst>
                                      </p:cBhvr>
                                      <p:to>
                                        <p:strVal val="visible"/>
                                      </p:to>
                                    </p:set>
                                    <p:animEffect transition="in" filter="dissolve">
                                      <p:cBhvr>
                                        <p:cTn id="79" dur="500"/>
                                        <p:tgtEl>
                                          <p:spTgt spid="325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p:bldP spid="325721" grpId="0" animBg="1"/>
      <p:bldP spid="325722" grpId="0"/>
      <p:bldP spid="3257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3C620CF-B262-4C41-9CBB-D449F174CD49}"/>
              </a:ext>
            </a:extLst>
          </p:cNvPr>
          <p:cNvSpPr>
            <a:spLocks noGrp="1" noChangeArrowheads="1"/>
          </p:cNvSpPr>
          <p:nvPr>
            <p:ph type="title"/>
          </p:nvPr>
        </p:nvSpPr>
        <p:spPr/>
        <p:txBody>
          <a:bodyPr/>
          <a:lstStyle/>
          <a:p>
            <a:r>
              <a:rPr lang="en-US" altLang="zh-CN"/>
              <a:t>I/O</a:t>
            </a:r>
            <a:r>
              <a:rPr lang="zh-CN" altLang="en-US"/>
              <a:t>系统发完命令后做什么</a:t>
            </a:r>
            <a:r>
              <a:rPr lang="en-US" altLang="zh-CN"/>
              <a:t>?</a:t>
            </a:r>
          </a:p>
        </p:txBody>
      </p:sp>
      <p:sp>
        <p:nvSpPr>
          <p:cNvPr id="326659" name="Rectangle 3">
            <a:extLst>
              <a:ext uri="{FF2B5EF4-FFF2-40B4-BE49-F238E27FC236}">
                <a16:creationId xmlns:a16="http://schemas.microsoft.com/office/drawing/2014/main" id="{2CA944A0-8643-4BA4-B971-2DF8BA46E07B}"/>
              </a:ext>
            </a:extLst>
          </p:cNvPr>
          <p:cNvSpPr>
            <a:spLocks noChangeArrowheads="1"/>
          </p:cNvSpPr>
          <p:nvPr/>
        </p:nvSpPr>
        <p:spPr bwMode="auto">
          <a:xfrm>
            <a:off x="765175" y="12192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Clr>
                <a:srgbClr val="993300"/>
              </a:buClr>
              <a:buSzPct val="90000"/>
              <a:buFont typeface="Wingdings" panose="05000000000000000000" pitchFamily="2" charset="2"/>
              <a:buChar char="n"/>
            </a:pPr>
            <a:r>
              <a:rPr lang="zh-CN" altLang="en-US" sz="2800" b="1">
                <a:solidFill>
                  <a:srgbClr val="FF0000"/>
                </a:solidFill>
              </a:rPr>
              <a:t>方案</a:t>
            </a:r>
            <a:r>
              <a:rPr lang="en-US" altLang="zh-CN" sz="2800" b="1">
                <a:solidFill>
                  <a:srgbClr val="FF0000"/>
                </a:solidFill>
              </a:rPr>
              <a:t>2: </a:t>
            </a:r>
            <a:r>
              <a:rPr lang="zh-CN" altLang="en-US" sz="2800" b="1"/>
              <a:t>设备就绪了告诉</a:t>
            </a:r>
            <a:r>
              <a:rPr lang="en-US" altLang="zh-CN" sz="2800" b="1"/>
              <a:t>CPU</a:t>
            </a:r>
            <a:r>
              <a:rPr lang="zh-CN" altLang="en-US" sz="2800" b="1"/>
              <a:t>一声</a:t>
            </a:r>
            <a:r>
              <a:rPr lang="en-US" altLang="zh-CN" sz="2800" b="1"/>
              <a:t>!</a:t>
            </a:r>
          </a:p>
        </p:txBody>
      </p:sp>
      <p:grpSp>
        <p:nvGrpSpPr>
          <p:cNvPr id="326743" name="Group 87">
            <a:extLst>
              <a:ext uri="{FF2B5EF4-FFF2-40B4-BE49-F238E27FC236}">
                <a16:creationId xmlns:a16="http://schemas.microsoft.com/office/drawing/2014/main" id="{EFB86E12-CE39-4CA3-9181-B5038CF375E6}"/>
              </a:ext>
            </a:extLst>
          </p:cNvPr>
          <p:cNvGrpSpPr>
            <a:grpSpLocks/>
          </p:cNvGrpSpPr>
          <p:nvPr/>
        </p:nvGrpSpPr>
        <p:grpSpPr bwMode="auto">
          <a:xfrm>
            <a:off x="4419600" y="3505200"/>
            <a:ext cx="4724400" cy="3159125"/>
            <a:chOff x="2784" y="2256"/>
            <a:chExt cx="2976" cy="1990"/>
          </a:xfrm>
        </p:grpSpPr>
        <p:sp>
          <p:nvSpPr>
            <p:cNvPr id="103466" name="Rectangle 42">
              <a:extLst>
                <a:ext uri="{FF2B5EF4-FFF2-40B4-BE49-F238E27FC236}">
                  <a16:creationId xmlns:a16="http://schemas.microsoft.com/office/drawing/2014/main" id="{C09F11AB-0EA6-46AA-AB5C-45D5C21F5F88}"/>
                </a:ext>
              </a:extLst>
            </p:cNvPr>
            <p:cNvSpPr>
              <a:spLocks noChangeArrowheads="1"/>
            </p:cNvSpPr>
            <p:nvPr/>
          </p:nvSpPr>
          <p:spPr bwMode="auto">
            <a:xfrm>
              <a:off x="3120" y="2304"/>
              <a:ext cx="2592" cy="192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67" name="Rectangle 43">
              <a:extLst>
                <a:ext uri="{FF2B5EF4-FFF2-40B4-BE49-F238E27FC236}">
                  <a16:creationId xmlns:a16="http://schemas.microsoft.com/office/drawing/2014/main" id="{3F7FA028-C877-4FB8-8E53-DC17505E086C}"/>
                </a:ext>
              </a:extLst>
            </p:cNvPr>
            <p:cNvSpPr>
              <a:spLocks noChangeArrowheads="1"/>
            </p:cNvSpPr>
            <p:nvPr/>
          </p:nvSpPr>
          <p:spPr bwMode="auto">
            <a:xfrm>
              <a:off x="2784" y="2256"/>
              <a:ext cx="2976" cy="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20000"/>
                </a:lnSpc>
                <a:spcBef>
                  <a:spcPct val="0"/>
                </a:spcBef>
                <a:buFontTx/>
                <a:buNone/>
              </a:pPr>
              <a:r>
                <a:rPr lang="en-US" altLang="zh-CN" sz="1800" b="1">
                  <a:latin typeface="Courier New" panose="02070309020205020404" pitchFamily="49" charset="0"/>
                </a:rPr>
                <a:t>set_trap_gate(??,do?())</a:t>
              </a:r>
            </a:p>
            <a:p>
              <a:pPr lvl="1">
                <a:lnSpc>
                  <a:spcPct val="120000"/>
                </a:lnSpc>
                <a:spcBef>
                  <a:spcPct val="0"/>
                </a:spcBef>
                <a:buFontTx/>
                <a:buNone/>
              </a:pPr>
              <a:r>
                <a:rPr lang="en-US" altLang="zh-CN" sz="1800" b="1">
                  <a:latin typeface="Courier New" panose="02070309020205020404" pitchFamily="49" charset="0"/>
                </a:rPr>
                <a:t>do?()</a:t>
              </a:r>
            </a:p>
            <a:p>
              <a:pPr lvl="1">
                <a:lnSpc>
                  <a:spcPct val="120000"/>
                </a:lnSpc>
                <a:spcBef>
                  <a:spcPct val="0"/>
                </a:spcBef>
                <a:buFontTx/>
                <a:buNone/>
              </a:pPr>
              <a:r>
                <a:rPr lang="en-US" altLang="zh-CN" sz="1800" b="1">
                  <a:latin typeface="Courier New" panose="02070309020205020404" pitchFamily="49" charset="0"/>
                </a:rPr>
                <a:t>{ in AL, 0x??</a:t>
              </a:r>
            </a:p>
            <a:p>
              <a:pPr lvl="1">
                <a:lnSpc>
                  <a:spcPct val="120000"/>
                </a:lnSpc>
                <a:spcBef>
                  <a:spcPct val="0"/>
                </a:spcBef>
                <a:buFontTx/>
                <a:buNone/>
              </a:pPr>
              <a:r>
                <a:rPr lang="en-US" altLang="zh-CN" sz="1800" b="1">
                  <a:latin typeface="Courier New" panose="02070309020205020404" pitchFamily="49" charset="0"/>
                </a:rPr>
                <a:t>  if(AL!=reday)</a:t>
              </a:r>
            </a:p>
            <a:p>
              <a:pPr lvl="1">
                <a:lnSpc>
                  <a:spcPct val="120000"/>
                </a:lnSpc>
                <a:spcBef>
                  <a:spcPct val="0"/>
                </a:spcBef>
                <a:buFontTx/>
                <a:buNone/>
              </a:pPr>
              <a:r>
                <a:rPr lang="en-US" altLang="zh-CN" sz="1800" b="1">
                  <a:latin typeface="Courier New" panose="02070309020205020404" pitchFamily="49" charset="0"/>
                </a:rPr>
                <a:t>  { error(); }</a:t>
              </a:r>
            </a:p>
            <a:p>
              <a:pPr lvl="1">
                <a:lnSpc>
                  <a:spcPct val="120000"/>
                </a:lnSpc>
                <a:spcBef>
                  <a:spcPct val="0"/>
                </a:spcBef>
                <a:buFontTx/>
                <a:buNone/>
              </a:pPr>
              <a:r>
                <a:rPr lang="en-US" altLang="zh-CN" sz="1800" b="1">
                  <a:latin typeface="Courier New" panose="02070309020205020404" pitchFamily="49" charset="0"/>
                </a:rPr>
                <a:t>  </a:t>
              </a:r>
              <a:r>
                <a:rPr lang="zh-CN" altLang="en-US" sz="1800" b="1">
                  <a:latin typeface="Courier New" panose="02070309020205020404" pitchFamily="49" charset="0"/>
                </a:rPr>
                <a:t>读数据</a:t>
              </a:r>
              <a:r>
                <a:rPr lang="en-US" altLang="zh-CN" sz="1800" b="1">
                  <a:latin typeface="Courier New" panose="02070309020205020404" pitchFamily="49" charset="0"/>
                </a:rPr>
                <a:t>...</a:t>
              </a:r>
            </a:p>
            <a:p>
              <a:pPr lvl="1">
                <a:lnSpc>
                  <a:spcPct val="120000"/>
                </a:lnSpc>
                <a:spcBef>
                  <a:spcPct val="0"/>
                </a:spcBef>
                <a:buFontTx/>
                <a:buNone/>
              </a:pPr>
              <a:r>
                <a:rPr lang="en-US" altLang="zh-CN" sz="1800" b="1">
                  <a:latin typeface="Courier New" panose="02070309020205020404" pitchFamily="49" charset="0"/>
                </a:rPr>
                <a:t>}</a:t>
              </a:r>
              <a:endParaRPr lang="en-US" altLang="zh-CN" sz="1800" b="1">
                <a:latin typeface="Courier New" panose="02070309020205020404" pitchFamily="49" charset="0"/>
                <a:sym typeface="Symbol" panose="05050102010706020507" pitchFamily="18" charset="2"/>
              </a:endParaRPr>
            </a:p>
          </p:txBody>
        </p:sp>
      </p:grpSp>
      <p:sp>
        <p:nvSpPr>
          <p:cNvPr id="326701" name="Text Box 45">
            <a:extLst>
              <a:ext uri="{FF2B5EF4-FFF2-40B4-BE49-F238E27FC236}">
                <a16:creationId xmlns:a16="http://schemas.microsoft.com/office/drawing/2014/main" id="{085C9540-BD67-4863-B2EA-FEC3D6B0796F}"/>
              </a:ext>
            </a:extLst>
          </p:cNvPr>
          <p:cNvSpPr txBox="1">
            <a:spLocks noChangeArrowheads="1"/>
          </p:cNvSpPr>
          <p:nvPr/>
        </p:nvSpPr>
        <p:spPr bwMode="auto">
          <a:xfrm>
            <a:off x="6629400" y="1295400"/>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中断</a:t>
            </a:r>
          </a:p>
        </p:txBody>
      </p:sp>
      <p:grpSp>
        <p:nvGrpSpPr>
          <p:cNvPr id="326703" name="Group 47">
            <a:extLst>
              <a:ext uri="{FF2B5EF4-FFF2-40B4-BE49-F238E27FC236}">
                <a16:creationId xmlns:a16="http://schemas.microsoft.com/office/drawing/2014/main" id="{296CAF36-4501-4676-B352-A46353257DB4}"/>
              </a:ext>
            </a:extLst>
          </p:cNvPr>
          <p:cNvGrpSpPr>
            <a:grpSpLocks/>
          </p:cNvGrpSpPr>
          <p:nvPr/>
        </p:nvGrpSpPr>
        <p:grpSpPr bwMode="auto">
          <a:xfrm>
            <a:off x="1676400" y="1981200"/>
            <a:ext cx="2362200" cy="609600"/>
            <a:chOff x="2448" y="960"/>
            <a:chExt cx="1488" cy="384"/>
          </a:xfrm>
        </p:grpSpPr>
        <p:sp>
          <p:nvSpPr>
            <p:cNvPr id="103464" name="Rectangle 48">
              <a:extLst>
                <a:ext uri="{FF2B5EF4-FFF2-40B4-BE49-F238E27FC236}">
                  <a16:creationId xmlns:a16="http://schemas.microsoft.com/office/drawing/2014/main" id="{8C48F9B3-56E0-4103-AFE5-5983B71C9436}"/>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65" name="Text Box 49">
              <a:extLst>
                <a:ext uri="{FF2B5EF4-FFF2-40B4-BE49-F238E27FC236}">
                  <a16:creationId xmlns:a16="http://schemas.microsoft.com/office/drawing/2014/main" id="{44F8458B-D1E6-48C3-9C7B-316706E0D5BE}"/>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发送</a:t>
              </a:r>
              <a:r>
                <a:rPr lang="en-US" altLang="zh-CN" sz="1800" b="1"/>
                <a:t>Read</a:t>
              </a:r>
              <a:r>
                <a:rPr lang="zh-CN" altLang="en-US" sz="1800" b="1"/>
                <a:t>命令</a:t>
              </a:r>
            </a:p>
          </p:txBody>
        </p:sp>
      </p:grpSp>
      <p:grpSp>
        <p:nvGrpSpPr>
          <p:cNvPr id="326707" name="Group 51">
            <a:extLst>
              <a:ext uri="{FF2B5EF4-FFF2-40B4-BE49-F238E27FC236}">
                <a16:creationId xmlns:a16="http://schemas.microsoft.com/office/drawing/2014/main" id="{26870B40-A899-4525-B088-EF4AFA02BDB7}"/>
              </a:ext>
            </a:extLst>
          </p:cNvPr>
          <p:cNvGrpSpPr>
            <a:grpSpLocks/>
          </p:cNvGrpSpPr>
          <p:nvPr/>
        </p:nvGrpSpPr>
        <p:grpSpPr bwMode="auto">
          <a:xfrm>
            <a:off x="1676400" y="3124200"/>
            <a:ext cx="2362200" cy="609600"/>
            <a:chOff x="2448" y="960"/>
            <a:chExt cx="1488" cy="384"/>
          </a:xfrm>
        </p:grpSpPr>
        <p:sp>
          <p:nvSpPr>
            <p:cNvPr id="103462" name="Rectangle 52">
              <a:extLst>
                <a:ext uri="{FF2B5EF4-FFF2-40B4-BE49-F238E27FC236}">
                  <a16:creationId xmlns:a16="http://schemas.microsoft.com/office/drawing/2014/main" id="{262C026A-FFAF-437D-9F1A-B8CF7A62F27B}"/>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63" name="Text Box 53">
              <a:extLst>
                <a:ext uri="{FF2B5EF4-FFF2-40B4-BE49-F238E27FC236}">
                  <a16:creationId xmlns:a16="http://schemas.microsoft.com/office/drawing/2014/main" id="{02A9DEAF-277A-4544-B98A-A906844CAAF8}"/>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 Read I/O</a:t>
              </a:r>
              <a:r>
                <a:rPr lang="zh-CN" altLang="en-US" sz="1800" b="1"/>
                <a:t>状态</a:t>
              </a:r>
            </a:p>
          </p:txBody>
        </p:sp>
      </p:grpSp>
      <p:grpSp>
        <p:nvGrpSpPr>
          <p:cNvPr id="326736" name="Group 80">
            <a:extLst>
              <a:ext uri="{FF2B5EF4-FFF2-40B4-BE49-F238E27FC236}">
                <a16:creationId xmlns:a16="http://schemas.microsoft.com/office/drawing/2014/main" id="{6F9E7957-3BE8-4BC0-BEEC-D83BD470779A}"/>
              </a:ext>
            </a:extLst>
          </p:cNvPr>
          <p:cNvGrpSpPr>
            <a:grpSpLocks/>
          </p:cNvGrpSpPr>
          <p:nvPr/>
        </p:nvGrpSpPr>
        <p:grpSpPr bwMode="auto">
          <a:xfrm>
            <a:off x="1676400" y="3733800"/>
            <a:ext cx="2362200" cy="838200"/>
            <a:chOff x="1056" y="2352"/>
            <a:chExt cx="1488" cy="528"/>
          </a:xfrm>
        </p:grpSpPr>
        <p:grpSp>
          <p:nvGrpSpPr>
            <p:cNvPr id="103458" name="Group 56">
              <a:extLst>
                <a:ext uri="{FF2B5EF4-FFF2-40B4-BE49-F238E27FC236}">
                  <a16:creationId xmlns:a16="http://schemas.microsoft.com/office/drawing/2014/main" id="{1B20553C-4AC5-4F76-94B1-33C3941FE2F0}"/>
                </a:ext>
              </a:extLst>
            </p:cNvPr>
            <p:cNvGrpSpPr>
              <a:grpSpLocks/>
            </p:cNvGrpSpPr>
            <p:nvPr/>
          </p:nvGrpSpPr>
          <p:grpSpPr bwMode="auto">
            <a:xfrm>
              <a:off x="1056" y="2496"/>
              <a:ext cx="1488" cy="384"/>
              <a:chOff x="2448" y="960"/>
              <a:chExt cx="1488" cy="384"/>
            </a:xfrm>
          </p:grpSpPr>
          <p:sp>
            <p:nvSpPr>
              <p:cNvPr id="103460" name="Rectangle 57">
                <a:extLst>
                  <a:ext uri="{FF2B5EF4-FFF2-40B4-BE49-F238E27FC236}">
                    <a16:creationId xmlns:a16="http://schemas.microsoft.com/office/drawing/2014/main" id="{5411EFC4-75DE-4117-9ED0-CB45B9831125}"/>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61" name="Text Box 58">
                <a:extLst>
                  <a:ext uri="{FF2B5EF4-FFF2-40B4-BE49-F238E27FC236}">
                    <a16:creationId xmlns:a16="http://schemas.microsoft.com/office/drawing/2014/main" id="{16218527-70E6-43F7-B58C-F3EFFD801646}"/>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 </a:t>
                </a:r>
                <a:r>
                  <a:rPr lang="zh-CN" altLang="en-US" sz="1800" b="1"/>
                  <a:t>检查</a:t>
                </a:r>
                <a:r>
                  <a:rPr lang="en-US" altLang="zh-CN" sz="1800" b="1"/>
                  <a:t>I/O</a:t>
                </a:r>
                <a:r>
                  <a:rPr lang="zh-CN" altLang="en-US" sz="1800" b="1"/>
                  <a:t>状态</a:t>
                </a:r>
              </a:p>
            </p:txBody>
          </p:sp>
        </p:grpSp>
        <p:sp>
          <p:nvSpPr>
            <p:cNvPr id="103459" name="Line 60">
              <a:extLst>
                <a:ext uri="{FF2B5EF4-FFF2-40B4-BE49-F238E27FC236}">
                  <a16:creationId xmlns:a16="http://schemas.microsoft.com/office/drawing/2014/main" id="{6021051E-80A6-43A8-9F1E-79C5C438498A}"/>
                </a:ext>
              </a:extLst>
            </p:cNvPr>
            <p:cNvSpPr>
              <a:spLocks noChangeShapeType="1"/>
            </p:cNvSpPr>
            <p:nvPr/>
          </p:nvSpPr>
          <p:spPr bwMode="auto">
            <a:xfrm>
              <a:off x="1776" y="2352"/>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6737" name="Group 81">
            <a:extLst>
              <a:ext uri="{FF2B5EF4-FFF2-40B4-BE49-F238E27FC236}">
                <a16:creationId xmlns:a16="http://schemas.microsoft.com/office/drawing/2014/main" id="{7508E1B9-2799-45FF-A6DA-26D1759C84D8}"/>
              </a:ext>
            </a:extLst>
          </p:cNvPr>
          <p:cNvGrpSpPr>
            <a:grpSpLocks/>
          </p:cNvGrpSpPr>
          <p:nvPr/>
        </p:nvGrpSpPr>
        <p:grpSpPr bwMode="auto">
          <a:xfrm>
            <a:off x="1676400" y="4495800"/>
            <a:ext cx="2362200" cy="1066800"/>
            <a:chOff x="1056" y="2832"/>
            <a:chExt cx="1488" cy="672"/>
          </a:xfrm>
        </p:grpSpPr>
        <p:grpSp>
          <p:nvGrpSpPr>
            <p:cNvPr id="103453" name="Group 62">
              <a:extLst>
                <a:ext uri="{FF2B5EF4-FFF2-40B4-BE49-F238E27FC236}">
                  <a16:creationId xmlns:a16="http://schemas.microsoft.com/office/drawing/2014/main" id="{A0FE2BDA-53B4-4072-B87E-9AFB4B03B896}"/>
                </a:ext>
              </a:extLst>
            </p:cNvPr>
            <p:cNvGrpSpPr>
              <a:grpSpLocks/>
            </p:cNvGrpSpPr>
            <p:nvPr/>
          </p:nvGrpSpPr>
          <p:grpSpPr bwMode="auto">
            <a:xfrm>
              <a:off x="1056" y="3120"/>
              <a:ext cx="1488" cy="384"/>
              <a:chOff x="2448" y="960"/>
              <a:chExt cx="1488" cy="384"/>
            </a:xfrm>
          </p:grpSpPr>
          <p:sp>
            <p:nvSpPr>
              <p:cNvPr id="103456" name="Rectangle 63">
                <a:extLst>
                  <a:ext uri="{FF2B5EF4-FFF2-40B4-BE49-F238E27FC236}">
                    <a16:creationId xmlns:a16="http://schemas.microsoft.com/office/drawing/2014/main" id="{3E7C253B-48EA-43E9-9A2B-B1FDCDEB8274}"/>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57" name="Text Box 64">
                <a:extLst>
                  <a:ext uri="{FF2B5EF4-FFF2-40B4-BE49-F238E27FC236}">
                    <a16:creationId xmlns:a16="http://schemas.microsoft.com/office/drawing/2014/main" id="{378FA92F-7A34-4C1E-B662-6A91F3D7FC99}"/>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从</a:t>
                </a:r>
                <a:r>
                  <a:rPr lang="en-US" altLang="zh-CN" sz="1800" b="1"/>
                  <a:t>I/O</a:t>
                </a:r>
                <a:r>
                  <a:rPr lang="zh-CN" altLang="en-US" sz="1800" b="1"/>
                  <a:t>读取数据</a:t>
                </a:r>
              </a:p>
            </p:txBody>
          </p:sp>
        </p:grpSp>
        <p:sp>
          <p:nvSpPr>
            <p:cNvPr id="103454" name="Line 65">
              <a:extLst>
                <a:ext uri="{FF2B5EF4-FFF2-40B4-BE49-F238E27FC236}">
                  <a16:creationId xmlns:a16="http://schemas.microsoft.com/office/drawing/2014/main" id="{D0DEB152-929E-447F-87F0-3DB1B3B008F6}"/>
                </a:ext>
              </a:extLst>
            </p:cNvPr>
            <p:cNvSpPr>
              <a:spLocks noChangeShapeType="1"/>
            </p:cNvSpPr>
            <p:nvPr/>
          </p:nvSpPr>
          <p:spPr bwMode="auto">
            <a:xfrm>
              <a:off x="1776" y="2880"/>
              <a:ext cx="0" cy="24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5" name="Rectangle 68">
              <a:extLst>
                <a:ext uri="{FF2B5EF4-FFF2-40B4-BE49-F238E27FC236}">
                  <a16:creationId xmlns:a16="http://schemas.microsoft.com/office/drawing/2014/main" id="{0B29D89D-B21C-4947-A049-1742CB87D963}"/>
                </a:ext>
              </a:extLst>
            </p:cNvPr>
            <p:cNvSpPr>
              <a:spLocks noChangeArrowheads="1"/>
            </p:cNvSpPr>
            <p:nvPr/>
          </p:nvSpPr>
          <p:spPr bwMode="auto">
            <a:xfrm>
              <a:off x="1824" y="2832"/>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就绪</a:t>
              </a:r>
            </a:p>
          </p:txBody>
        </p:sp>
      </p:grpSp>
      <p:grpSp>
        <p:nvGrpSpPr>
          <p:cNvPr id="326738" name="Group 82">
            <a:extLst>
              <a:ext uri="{FF2B5EF4-FFF2-40B4-BE49-F238E27FC236}">
                <a16:creationId xmlns:a16="http://schemas.microsoft.com/office/drawing/2014/main" id="{7D79CBAF-FD04-4FB1-9BBB-802AFE37325B}"/>
              </a:ext>
            </a:extLst>
          </p:cNvPr>
          <p:cNvGrpSpPr>
            <a:grpSpLocks/>
          </p:cNvGrpSpPr>
          <p:nvPr/>
        </p:nvGrpSpPr>
        <p:grpSpPr bwMode="auto">
          <a:xfrm>
            <a:off x="1676400" y="5562600"/>
            <a:ext cx="2362200" cy="838200"/>
            <a:chOff x="1056" y="3504"/>
            <a:chExt cx="1488" cy="528"/>
          </a:xfrm>
        </p:grpSpPr>
        <p:grpSp>
          <p:nvGrpSpPr>
            <p:cNvPr id="103449" name="Group 69">
              <a:extLst>
                <a:ext uri="{FF2B5EF4-FFF2-40B4-BE49-F238E27FC236}">
                  <a16:creationId xmlns:a16="http://schemas.microsoft.com/office/drawing/2014/main" id="{F50CF83B-28A4-43A8-A88C-54A07382B917}"/>
                </a:ext>
              </a:extLst>
            </p:cNvPr>
            <p:cNvGrpSpPr>
              <a:grpSpLocks/>
            </p:cNvGrpSpPr>
            <p:nvPr/>
          </p:nvGrpSpPr>
          <p:grpSpPr bwMode="auto">
            <a:xfrm>
              <a:off x="1056" y="3648"/>
              <a:ext cx="1488" cy="384"/>
              <a:chOff x="2448" y="960"/>
              <a:chExt cx="1488" cy="384"/>
            </a:xfrm>
          </p:grpSpPr>
          <p:sp>
            <p:nvSpPr>
              <p:cNvPr id="103451" name="Rectangle 70">
                <a:extLst>
                  <a:ext uri="{FF2B5EF4-FFF2-40B4-BE49-F238E27FC236}">
                    <a16:creationId xmlns:a16="http://schemas.microsoft.com/office/drawing/2014/main" id="{635584B7-1087-4E95-B59D-B528427038B2}"/>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52" name="Text Box 71">
                <a:extLst>
                  <a:ext uri="{FF2B5EF4-FFF2-40B4-BE49-F238E27FC236}">
                    <a16:creationId xmlns:a16="http://schemas.microsoft.com/office/drawing/2014/main" id="{19BFF476-40D0-457D-9794-8A576C04563E}"/>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将数据写内存</a:t>
                </a:r>
              </a:p>
            </p:txBody>
          </p:sp>
        </p:grpSp>
        <p:sp>
          <p:nvSpPr>
            <p:cNvPr id="103450" name="Line 72">
              <a:extLst>
                <a:ext uri="{FF2B5EF4-FFF2-40B4-BE49-F238E27FC236}">
                  <a16:creationId xmlns:a16="http://schemas.microsoft.com/office/drawing/2014/main" id="{02C656F6-BF54-407C-A6C3-34EE8E914D4F}"/>
                </a:ext>
              </a:extLst>
            </p:cNvPr>
            <p:cNvSpPr>
              <a:spLocks noChangeShapeType="1"/>
            </p:cNvSpPr>
            <p:nvPr/>
          </p:nvSpPr>
          <p:spPr bwMode="auto">
            <a:xfrm>
              <a:off x="1776" y="3504"/>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6733" name="Group 77">
            <a:extLst>
              <a:ext uri="{FF2B5EF4-FFF2-40B4-BE49-F238E27FC236}">
                <a16:creationId xmlns:a16="http://schemas.microsoft.com/office/drawing/2014/main" id="{8A23ACB5-F8CF-4C34-B7FD-AC6002F121A2}"/>
              </a:ext>
            </a:extLst>
          </p:cNvPr>
          <p:cNvGrpSpPr>
            <a:grpSpLocks/>
          </p:cNvGrpSpPr>
          <p:nvPr/>
        </p:nvGrpSpPr>
        <p:grpSpPr bwMode="auto">
          <a:xfrm>
            <a:off x="3962400" y="2286000"/>
            <a:ext cx="3581400" cy="457200"/>
            <a:chOff x="2496" y="1440"/>
            <a:chExt cx="2256" cy="288"/>
          </a:xfrm>
        </p:grpSpPr>
        <p:sp>
          <p:nvSpPr>
            <p:cNvPr id="103447" name="Line 55">
              <a:extLst>
                <a:ext uri="{FF2B5EF4-FFF2-40B4-BE49-F238E27FC236}">
                  <a16:creationId xmlns:a16="http://schemas.microsoft.com/office/drawing/2014/main" id="{A52AF385-8F8C-464F-B4AA-8C66F9967368}"/>
                </a:ext>
              </a:extLst>
            </p:cNvPr>
            <p:cNvSpPr>
              <a:spLocks noChangeShapeType="1"/>
            </p:cNvSpPr>
            <p:nvPr/>
          </p:nvSpPr>
          <p:spPr bwMode="auto">
            <a:xfrm>
              <a:off x="2496" y="1584"/>
              <a:ext cx="336" cy="0"/>
            </a:xfrm>
            <a:prstGeom prst="line">
              <a:avLst/>
            </a:prstGeom>
            <a:noFill/>
            <a:ln w="38100" cap="rnd">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8" name="Text Box 73">
              <a:extLst>
                <a:ext uri="{FF2B5EF4-FFF2-40B4-BE49-F238E27FC236}">
                  <a16:creationId xmlns:a16="http://schemas.microsoft.com/office/drawing/2014/main" id="{07195E46-C28C-445F-B570-A3F0FED29177}"/>
                </a:ext>
              </a:extLst>
            </p:cNvPr>
            <p:cNvSpPr txBox="1">
              <a:spLocks noChangeArrowheads="1"/>
            </p:cNvSpPr>
            <p:nvPr/>
          </p:nvSpPr>
          <p:spPr bwMode="auto">
            <a:xfrm>
              <a:off x="2832" y="1440"/>
              <a:ext cx="19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CPU</a:t>
              </a:r>
              <a:r>
                <a:rPr lang="zh-CN" altLang="en-US" sz="1800" b="1"/>
                <a:t>做其它工作</a:t>
              </a:r>
            </a:p>
          </p:txBody>
        </p:sp>
      </p:grpSp>
      <p:grpSp>
        <p:nvGrpSpPr>
          <p:cNvPr id="326735" name="Group 79">
            <a:extLst>
              <a:ext uri="{FF2B5EF4-FFF2-40B4-BE49-F238E27FC236}">
                <a16:creationId xmlns:a16="http://schemas.microsoft.com/office/drawing/2014/main" id="{FE5DBF25-06DF-4844-BD9E-C7D220984F38}"/>
              </a:ext>
            </a:extLst>
          </p:cNvPr>
          <p:cNvGrpSpPr>
            <a:grpSpLocks/>
          </p:cNvGrpSpPr>
          <p:nvPr/>
        </p:nvGrpSpPr>
        <p:grpSpPr bwMode="auto">
          <a:xfrm>
            <a:off x="3962400" y="3048000"/>
            <a:ext cx="2438400" cy="457200"/>
            <a:chOff x="2496" y="1920"/>
            <a:chExt cx="1536" cy="288"/>
          </a:xfrm>
        </p:grpSpPr>
        <p:sp>
          <p:nvSpPr>
            <p:cNvPr id="103445" name="Line 74">
              <a:extLst>
                <a:ext uri="{FF2B5EF4-FFF2-40B4-BE49-F238E27FC236}">
                  <a16:creationId xmlns:a16="http://schemas.microsoft.com/office/drawing/2014/main" id="{C5B38406-0E04-4C52-B492-9A17193433C7}"/>
                </a:ext>
              </a:extLst>
            </p:cNvPr>
            <p:cNvSpPr>
              <a:spLocks noChangeShapeType="1"/>
            </p:cNvSpPr>
            <p:nvPr/>
          </p:nvSpPr>
          <p:spPr bwMode="auto">
            <a:xfrm flipH="1">
              <a:off x="2496" y="2064"/>
              <a:ext cx="336" cy="0"/>
            </a:xfrm>
            <a:prstGeom prst="line">
              <a:avLst/>
            </a:prstGeom>
            <a:noFill/>
            <a:ln w="28575" cap="rnd">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6" name="Text Box 75">
              <a:extLst>
                <a:ext uri="{FF2B5EF4-FFF2-40B4-BE49-F238E27FC236}">
                  <a16:creationId xmlns:a16="http://schemas.microsoft.com/office/drawing/2014/main" id="{C3A59A8D-FE06-466A-AA9C-9293E445A76B}"/>
                </a:ext>
              </a:extLst>
            </p:cNvPr>
            <p:cNvSpPr txBox="1">
              <a:spLocks noChangeArrowheads="1"/>
            </p:cNvSpPr>
            <p:nvPr/>
          </p:nvSpPr>
          <p:spPr bwMode="auto">
            <a:xfrm>
              <a:off x="2832" y="1920"/>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sym typeface="Wingdings" panose="05000000000000000000" pitchFamily="2" charset="2"/>
                </a:rPr>
                <a:t>I/O </a:t>
              </a:r>
              <a:r>
                <a:rPr lang="zh-CN" altLang="en-US" sz="1800" b="1">
                  <a:sym typeface="Wingdings" panose="05000000000000000000" pitchFamily="2" charset="2"/>
                </a:rPr>
                <a:t>中断</a:t>
              </a:r>
              <a:endParaRPr lang="zh-CN" altLang="en-US" sz="1800" b="1"/>
            </a:p>
          </p:txBody>
        </p:sp>
      </p:grpSp>
      <p:grpSp>
        <p:nvGrpSpPr>
          <p:cNvPr id="326734" name="Group 78">
            <a:extLst>
              <a:ext uri="{FF2B5EF4-FFF2-40B4-BE49-F238E27FC236}">
                <a16:creationId xmlns:a16="http://schemas.microsoft.com/office/drawing/2014/main" id="{0D4A730C-BAE7-4B1E-88F6-A283800B0C0E}"/>
              </a:ext>
            </a:extLst>
          </p:cNvPr>
          <p:cNvGrpSpPr>
            <a:grpSpLocks/>
          </p:cNvGrpSpPr>
          <p:nvPr/>
        </p:nvGrpSpPr>
        <p:grpSpPr bwMode="auto">
          <a:xfrm>
            <a:off x="76200" y="2514600"/>
            <a:ext cx="2743200" cy="914400"/>
            <a:chOff x="48" y="1584"/>
            <a:chExt cx="1728" cy="576"/>
          </a:xfrm>
        </p:grpSpPr>
        <p:sp>
          <p:nvSpPr>
            <p:cNvPr id="103443" name="AutoShape 46">
              <a:extLst>
                <a:ext uri="{FF2B5EF4-FFF2-40B4-BE49-F238E27FC236}">
                  <a16:creationId xmlns:a16="http://schemas.microsoft.com/office/drawing/2014/main" id="{E18A5F12-391A-45B7-8597-9D85E7DD2B6B}"/>
                </a:ext>
              </a:extLst>
            </p:cNvPr>
            <p:cNvSpPr>
              <a:spLocks noChangeArrowheads="1"/>
            </p:cNvSpPr>
            <p:nvPr/>
          </p:nvSpPr>
          <p:spPr bwMode="auto">
            <a:xfrm rot="10800000">
              <a:off x="48" y="1584"/>
              <a:ext cx="1008" cy="576"/>
            </a:xfrm>
            <a:prstGeom prst="wedgeRoundRectCallout">
              <a:avLst>
                <a:gd name="adj1" fmla="val -112699"/>
                <a:gd name="adj2" fmla="val 1353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1"/>
                <a:t>CPU</a:t>
              </a:r>
              <a:r>
                <a:rPr lang="zh-CN" altLang="en-US" sz="1800" b="1"/>
                <a:t>和</a:t>
              </a:r>
              <a:r>
                <a:rPr lang="en-US" altLang="zh-CN" sz="1800" b="1"/>
                <a:t>I/O</a:t>
              </a:r>
              <a:r>
                <a:rPr lang="zh-CN" altLang="en-US" sz="1800" b="1"/>
                <a:t>并行</a:t>
              </a:r>
            </a:p>
          </p:txBody>
        </p:sp>
        <p:sp>
          <p:nvSpPr>
            <p:cNvPr id="103444" name="Line 76">
              <a:extLst>
                <a:ext uri="{FF2B5EF4-FFF2-40B4-BE49-F238E27FC236}">
                  <a16:creationId xmlns:a16="http://schemas.microsoft.com/office/drawing/2014/main" id="{37514E85-A69B-420B-AB7B-9A0FC01F853F}"/>
                </a:ext>
              </a:extLst>
            </p:cNvPr>
            <p:cNvSpPr>
              <a:spLocks noChangeShapeType="1"/>
            </p:cNvSpPr>
            <p:nvPr/>
          </p:nvSpPr>
          <p:spPr bwMode="auto">
            <a:xfrm>
              <a:off x="1776" y="1680"/>
              <a:ext cx="0" cy="240"/>
            </a:xfrm>
            <a:prstGeom prst="line">
              <a:avLst/>
            </a:prstGeom>
            <a:noFill/>
            <a:ln w="76200" cmpd="tri">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6739" name="Group 83">
            <a:extLst>
              <a:ext uri="{FF2B5EF4-FFF2-40B4-BE49-F238E27FC236}">
                <a16:creationId xmlns:a16="http://schemas.microsoft.com/office/drawing/2014/main" id="{948A2D6C-B5A9-49E4-8450-F4F5F760CF53}"/>
              </a:ext>
            </a:extLst>
          </p:cNvPr>
          <p:cNvGrpSpPr>
            <a:grpSpLocks/>
          </p:cNvGrpSpPr>
          <p:nvPr/>
        </p:nvGrpSpPr>
        <p:grpSpPr bwMode="auto">
          <a:xfrm>
            <a:off x="3962400" y="4286250"/>
            <a:ext cx="914400" cy="2038350"/>
            <a:chOff x="3072" y="2496"/>
            <a:chExt cx="576" cy="1284"/>
          </a:xfrm>
        </p:grpSpPr>
        <p:sp>
          <p:nvSpPr>
            <p:cNvPr id="103440" name="Text Box 84">
              <a:extLst>
                <a:ext uri="{FF2B5EF4-FFF2-40B4-BE49-F238E27FC236}">
                  <a16:creationId xmlns:a16="http://schemas.microsoft.com/office/drawing/2014/main" id="{318B2BFD-6DB3-48D8-A8DE-5A374DC100FD}"/>
                </a:ext>
              </a:extLst>
            </p:cNvPr>
            <p:cNvSpPr txBox="1">
              <a:spLocks noChangeArrowheads="1"/>
            </p:cNvSpPr>
            <p:nvPr/>
          </p:nvSpPr>
          <p:spPr bwMode="auto">
            <a:xfrm>
              <a:off x="3216" y="2784"/>
              <a:ext cx="432" cy="99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出错处理</a:t>
              </a:r>
            </a:p>
          </p:txBody>
        </p:sp>
        <p:sp>
          <p:nvSpPr>
            <p:cNvPr id="103441" name="Line 85">
              <a:extLst>
                <a:ext uri="{FF2B5EF4-FFF2-40B4-BE49-F238E27FC236}">
                  <a16:creationId xmlns:a16="http://schemas.microsoft.com/office/drawing/2014/main" id="{4F8BCBB4-F767-4227-926F-2CD65E704470}"/>
                </a:ext>
              </a:extLst>
            </p:cNvPr>
            <p:cNvSpPr>
              <a:spLocks noChangeShapeType="1"/>
            </p:cNvSpPr>
            <p:nvPr/>
          </p:nvSpPr>
          <p:spPr bwMode="auto">
            <a:xfrm>
              <a:off x="3072" y="2496"/>
              <a:ext cx="3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2" name="Line 86">
              <a:extLst>
                <a:ext uri="{FF2B5EF4-FFF2-40B4-BE49-F238E27FC236}">
                  <a16:creationId xmlns:a16="http://schemas.microsoft.com/office/drawing/2014/main" id="{DE014776-D213-46FC-8447-4F5AAE2D18E7}"/>
                </a:ext>
              </a:extLst>
            </p:cNvPr>
            <p:cNvSpPr>
              <a:spLocks noChangeShapeType="1"/>
            </p:cNvSpPr>
            <p:nvPr/>
          </p:nvSpPr>
          <p:spPr bwMode="auto">
            <a:xfrm>
              <a:off x="3408" y="2496"/>
              <a:ext cx="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26745" name="AutoShape 89">
            <a:extLst>
              <a:ext uri="{FF2B5EF4-FFF2-40B4-BE49-F238E27FC236}">
                <a16:creationId xmlns:a16="http://schemas.microsoft.com/office/drawing/2014/main" id="{45EBC054-EB8F-4576-9DC2-ED79C99AA6DE}"/>
              </a:ext>
            </a:extLst>
          </p:cNvPr>
          <p:cNvSpPr>
            <a:spLocks noChangeArrowheads="1"/>
          </p:cNvSpPr>
          <p:nvPr/>
        </p:nvSpPr>
        <p:spPr bwMode="auto">
          <a:xfrm rot="10800000">
            <a:off x="6400800" y="76200"/>
            <a:ext cx="2743200" cy="914400"/>
          </a:xfrm>
          <a:prstGeom prst="wedgeRoundRectCallout">
            <a:avLst>
              <a:gd name="adj1" fmla="val 26042"/>
              <a:gd name="adj2" fmla="val -9687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中断是大部分</a:t>
            </a:r>
            <a:r>
              <a:rPr lang="en-US" altLang="zh-CN" sz="1800" b="1"/>
              <a:t>I/O</a:t>
            </a:r>
            <a:r>
              <a:rPr lang="zh-CN" altLang="en-US" sz="1800" b="1"/>
              <a:t>的处理方式</a:t>
            </a:r>
            <a:r>
              <a:rPr lang="en-US" altLang="zh-CN" sz="1800"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6659"/>
                                        </p:tgtEl>
                                        <p:attrNameLst>
                                          <p:attrName>style.visibility</p:attrName>
                                        </p:attrNameLst>
                                      </p:cBhvr>
                                      <p:to>
                                        <p:strVal val="visible"/>
                                      </p:to>
                                    </p:set>
                                    <p:animEffect transition="in" filter="dissolve">
                                      <p:cBhvr>
                                        <p:cTn id="7" dur="500"/>
                                        <p:tgtEl>
                                          <p:spTgt spid="3266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6701"/>
                                        </p:tgtEl>
                                        <p:attrNameLst>
                                          <p:attrName>style.visibility</p:attrName>
                                        </p:attrNameLst>
                                      </p:cBhvr>
                                      <p:to>
                                        <p:strVal val="visible"/>
                                      </p:to>
                                    </p:set>
                                    <p:animEffect transition="in" filter="dissolve">
                                      <p:cBhvr>
                                        <p:cTn id="12" dur="500"/>
                                        <p:tgtEl>
                                          <p:spTgt spid="3267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6703"/>
                                        </p:tgtEl>
                                        <p:attrNameLst>
                                          <p:attrName>style.visibility</p:attrName>
                                        </p:attrNameLst>
                                      </p:cBhvr>
                                      <p:to>
                                        <p:strVal val="visible"/>
                                      </p:to>
                                    </p:set>
                                    <p:animEffect transition="in" filter="dissolve">
                                      <p:cBhvr>
                                        <p:cTn id="17" dur="500"/>
                                        <p:tgtEl>
                                          <p:spTgt spid="3267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8" fill="hold" nodeType="clickEffect">
                                  <p:stCondLst>
                                    <p:cond delay="0"/>
                                  </p:stCondLst>
                                  <p:childTnLst>
                                    <p:set>
                                      <p:cBhvr>
                                        <p:cTn id="21" dur="1" fill="hold">
                                          <p:stCondLst>
                                            <p:cond delay="0"/>
                                          </p:stCondLst>
                                        </p:cTn>
                                        <p:tgtEl>
                                          <p:spTgt spid="326733"/>
                                        </p:tgtEl>
                                        <p:attrNameLst>
                                          <p:attrName>style.visibility</p:attrName>
                                        </p:attrNameLst>
                                      </p:cBhvr>
                                      <p:to>
                                        <p:strVal val="visible"/>
                                      </p:to>
                                    </p:set>
                                    <p:anim calcmode="lin" valueType="num">
                                      <p:cBhvr>
                                        <p:cTn id="22" dur="500" fill="hold"/>
                                        <p:tgtEl>
                                          <p:spTgt spid="326733"/>
                                        </p:tgtEl>
                                        <p:attrNameLst>
                                          <p:attrName>ppt_x</p:attrName>
                                        </p:attrNameLst>
                                      </p:cBhvr>
                                      <p:tavLst>
                                        <p:tav tm="0">
                                          <p:val>
                                            <p:strVal val="#ppt_x-#ppt_w/2"/>
                                          </p:val>
                                        </p:tav>
                                        <p:tav tm="100000">
                                          <p:val>
                                            <p:strVal val="#ppt_x"/>
                                          </p:val>
                                        </p:tav>
                                      </p:tavLst>
                                    </p:anim>
                                    <p:anim calcmode="lin" valueType="num">
                                      <p:cBhvr>
                                        <p:cTn id="23" dur="500" fill="hold"/>
                                        <p:tgtEl>
                                          <p:spTgt spid="326733"/>
                                        </p:tgtEl>
                                        <p:attrNameLst>
                                          <p:attrName>ppt_y</p:attrName>
                                        </p:attrNameLst>
                                      </p:cBhvr>
                                      <p:tavLst>
                                        <p:tav tm="0">
                                          <p:val>
                                            <p:strVal val="#ppt_y"/>
                                          </p:val>
                                        </p:tav>
                                        <p:tav tm="100000">
                                          <p:val>
                                            <p:strVal val="#ppt_y"/>
                                          </p:val>
                                        </p:tav>
                                      </p:tavLst>
                                    </p:anim>
                                    <p:anim calcmode="lin" valueType="num">
                                      <p:cBhvr>
                                        <p:cTn id="24" dur="500" fill="hold"/>
                                        <p:tgtEl>
                                          <p:spTgt spid="326733"/>
                                        </p:tgtEl>
                                        <p:attrNameLst>
                                          <p:attrName>ppt_w</p:attrName>
                                        </p:attrNameLst>
                                      </p:cBhvr>
                                      <p:tavLst>
                                        <p:tav tm="0">
                                          <p:val>
                                            <p:fltVal val="0"/>
                                          </p:val>
                                        </p:tav>
                                        <p:tav tm="100000">
                                          <p:val>
                                            <p:strVal val="#ppt_w"/>
                                          </p:val>
                                        </p:tav>
                                      </p:tavLst>
                                    </p:anim>
                                    <p:anim calcmode="lin" valueType="num">
                                      <p:cBhvr>
                                        <p:cTn id="25" dur="500" fill="hold"/>
                                        <p:tgtEl>
                                          <p:spTgt spid="326733"/>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26734"/>
                                        </p:tgtEl>
                                        <p:attrNameLst>
                                          <p:attrName>style.visibility</p:attrName>
                                        </p:attrNameLst>
                                      </p:cBhvr>
                                      <p:to>
                                        <p:strVal val="visible"/>
                                      </p:to>
                                    </p:set>
                                    <p:animEffect transition="in" filter="dissolve">
                                      <p:cBhvr>
                                        <p:cTn id="30" dur="500"/>
                                        <p:tgtEl>
                                          <p:spTgt spid="32673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2" fill="hold" nodeType="clickEffect">
                                  <p:stCondLst>
                                    <p:cond delay="0"/>
                                  </p:stCondLst>
                                  <p:childTnLst>
                                    <p:set>
                                      <p:cBhvr>
                                        <p:cTn id="34" dur="1" fill="hold">
                                          <p:stCondLst>
                                            <p:cond delay="0"/>
                                          </p:stCondLst>
                                        </p:cTn>
                                        <p:tgtEl>
                                          <p:spTgt spid="326735"/>
                                        </p:tgtEl>
                                        <p:attrNameLst>
                                          <p:attrName>style.visibility</p:attrName>
                                        </p:attrNameLst>
                                      </p:cBhvr>
                                      <p:to>
                                        <p:strVal val="visible"/>
                                      </p:to>
                                    </p:set>
                                    <p:anim calcmode="lin" valueType="num">
                                      <p:cBhvr>
                                        <p:cTn id="35" dur="500" fill="hold"/>
                                        <p:tgtEl>
                                          <p:spTgt spid="326735"/>
                                        </p:tgtEl>
                                        <p:attrNameLst>
                                          <p:attrName>ppt_x</p:attrName>
                                        </p:attrNameLst>
                                      </p:cBhvr>
                                      <p:tavLst>
                                        <p:tav tm="0">
                                          <p:val>
                                            <p:strVal val="#ppt_x+#ppt_w/2"/>
                                          </p:val>
                                        </p:tav>
                                        <p:tav tm="100000">
                                          <p:val>
                                            <p:strVal val="#ppt_x"/>
                                          </p:val>
                                        </p:tav>
                                      </p:tavLst>
                                    </p:anim>
                                    <p:anim calcmode="lin" valueType="num">
                                      <p:cBhvr>
                                        <p:cTn id="36" dur="500" fill="hold"/>
                                        <p:tgtEl>
                                          <p:spTgt spid="326735"/>
                                        </p:tgtEl>
                                        <p:attrNameLst>
                                          <p:attrName>ppt_y</p:attrName>
                                        </p:attrNameLst>
                                      </p:cBhvr>
                                      <p:tavLst>
                                        <p:tav tm="0">
                                          <p:val>
                                            <p:strVal val="#ppt_y"/>
                                          </p:val>
                                        </p:tav>
                                        <p:tav tm="100000">
                                          <p:val>
                                            <p:strVal val="#ppt_y"/>
                                          </p:val>
                                        </p:tav>
                                      </p:tavLst>
                                    </p:anim>
                                    <p:anim calcmode="lin" valueType="num">
                                      <p:cBhvr>
                                        <p:cTn id="37" dur="500" fill="hold"/>
                                        <p:tgtEl>
                                          <p:spTgt spid="326735"/>
                                        </p:tgtEl>
                                        <p:attrNameLst>
                                          <p:attrName>ppt_w</p:attrName>
                                        </p:attrNameLst>
                                      </p:cBhvr>
                                      <p:tavLst>
                                        <p:tav tm="0">
                                          <p:val>
                                            <p:fltVal val="0"/>
                                          </p:val>
                                        </p:tav>
                                        <p:tav tm="100000">
                                          <p:val>
                                            <p:strVal val="#ppt_w"/>
                                          </p:val>
                                        </p:tav>
                                      </p:tavLst>
                                    </p:anim>
                                    <p:anim calcmode="lin" valueType="num">
                                      <p:cBhvr>
                                        <p:cTn id="38" dur="500" fill="hold"/>
                                        <p:tgtEl>
                                          <p:spTgt spid="326735"/>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326707"/>
                                        </p:tgtEl>
                                        <p:attrNameLst>
                                          <p:attrName>style.visibility</p:attrName>
                                        </p:attrNameLst>
                                      </p:cBhvr>
                                      <p:to>
                                        <p:strVal val="visible"/>
                                      </p:to>
                                    </p:set>
                                    <p:animEffect transition="in" filter="dissolve">
                                      <p:cBhvr>
                                        <p:cTn id="43" dur="500"/>
                                        <p:tgtEl>
                                          <p:spTgt spid="32670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1" fill="hold" nodeType="clickEffect">
                                  <p:stCondLst>
                                    <p:cond delay="0"/>
                                  </p:stCondLst>
                                  <p:childTnLst>
                                    <p:set>
                                      <p:cBhvr>
                                        <p:cTn id="47" dur="1" fill="hold">
                                          <p:stCondLst>
                                            <p:cond delay="0"/>
                                          </p:stCondLst>
                                        </p:cTn>
                                        <p:tgtEl>
                                          <p:spTgt spid="326736"/>
                                        </p:tgtEl>
                                        <p:attrNameLst>
                                          <p:attrName>style.visibility</p:attrName>
                                        </p:attrNameLst>
                                      </p:cBhvr>
                                      <p:to>
                                        <p:strVal val="visible"/>
                                      </p:to>
                                    </p:set>
                                    <p:anim calcmode="lin" valueType="num">
                                      <p:cBhvr>
                                        <p:cTn id="48" dur="500" fill="hold"/>
                                        <p:tgtEl>
                                          <p:spTgt spid="326736"/>
                                        </p:tgtEl>
                                        <p:attrNameLst>
                                          <p:attrName>ppt_x</p:attrName>
                                        </p:attrNameLst>
                                      </p:cBhvr>
                                      <p:tavLst>
                                        <p:tav tm="0">
                                          <p:val>
                                            <p:strVal val="#ppt_x"/>
                                          </p:val>
                                        </p:tav>
                                        <p:tav tm="100000">
                                          <p:val>
                                            <p:strVal val="#ppt_x"/>
                                          </p:val>
                                        </p:tav>
                                      </p:tavLst>
                                    </p:anim>
                                    <p:anim calcmode="lin" valueType="num">
                                      <p:cBhvr>
                                        <p:cTn id="49" dur="500" fill="hold"/>
                                        <p:tgtEl>
                                          <p:spTgt spid="326736"/>
                                        </p:tgtEl>
                                        <p:attrNameLst>
                                          <p:attrName>ppt_y</p:attrName>
                                        </p:attrNameLst>
                                      </p:cBhvr>
                                      <p:tavLst>
                                        <p:tav tm="0">
                                          <p:val>
                                            <p:strVal val="#ppt_y-#ppt_h/2"/>
                                          </p:val>
                                        </p:tav>
                                        <p:tav tm="100000">
                                          <p:val>
                                            <p:strVal val="#ppt_y"/>
                                          </p:val>
                                        </p:tav>
                                      </p:tavLst>
                                    </p:anim>
                                    <p:anim calcmode="lin" valueType="num">
                                      <p:cBhvr>
                                        <p:cTn id="50" dur="500" fill="hold"/>
                                        <p:tgtEl>
                                          <p:spTgt spid="326736"/>
                                        </p:tgtEl>
                                        <p:attrNameLst>
                                          <p:attrName>ppt_w</p:attrName>
                                        </p:attrNameLst>
                                      </p:cBhvr>
                                      <p:tavLst>
                                        <p:tav tm="0">
                                          <p:val>
                                            <p:strVal val="#ppt_w"/>
                                          </p:val>
                                        </p:tav>
                                        <p:tav tm="100000">
                                          <p:val>
                                            <p:strVal val="#ppt_w"/>
                                          </p:val>
                                        </p:tav>
                                      </p:tavLst>
                                    </p:anim>
                                    <p:anim calcmode="lin" valueType="num">
                                      <p:cBhvr>
                                        <p:cTn id="51" dur="500" fill="hold"/>
                                        <p:tgtEl>
                                          <p:spTgt spid="326736"/>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17" presetClass="entr" presetSubtype="1" fill="hold" nodeType="clickEffect">
                                  <p:stCondLst>
                                    <p:cond delay="0"/>
                                  </p:stCondLst>
                                  <p:childTnLst>
                                    <p:set>
                                      <p:cBhvr>
                                        <p:cTn id="55" dur="1" fill="hold">
                                          <p:stCondLst>
                                            <p:cond delay="0"/>
                                          </p:stCondLst>
                                        </p:cTn>
                                        <p:tgtEl>
                                          <p:spTgt spid="326737"/>
                                        </p:tgtEl>
                                        <p:attrNameLst>
                                          <p:attrName>style.visibility</p:attrName>
                                        </p:attrNameLst>
                                      </p:cBhvr>
                                      <p:to>
                                        <p:strVal val="visible"/>
                                      </p:to>
                                    </p:set>
                                    <p:anim calcmode="lin" valueType="num">
                                      <p:cBhvr>
                                        <p:cTn id="56" dur="500" fill="hold"/>
                                        <p:tgtEl>
                                          <p:spTgt spid="326737"/>
                                        </p:tgtEl>
                                        <p:attrNameLst>
                                          <p:attrName>ppt_x</p:attrName>
                                        </p:attrNameLst>
                                      </p:cBhvr>
                                      <p:tavLst>
                                        <p:tav tm="0">
                                          <p:val>
                                            <p:strVal val="#ppt_x"/>
                                          </p:val>
                                        </p:tav>
                                        <p:tav tm="100000">
                                          <p:val>
                                            <p:strVal val="#ppt_x"/>
                                          </p:val>
                                        </p:tav>
                                      </p:tavLst>
                                    </p:anim>
                                    <p:anim calcmode="lin" valueType="num">
                                      <p:cBhvr>
                                        <p:cTn id="57" dur="500" fill="hold"/>
                                        <p:tgtEl>
                                          <p:spTgt spid="326737"/>
                                        </p:tgtEl>
                                        <p:attrNameLst>
                                          <p:attrName>ppt_y</p:attrName>
                                        </p:attrNameLst>
                                      </p:cBhvr>
                                      <p:tavLst>
                                        <p:tav tm="0">
                                          <p:val>
                                            <p:strVal val="#ppt_y-#ppt_h/2"/>
                                          </p:val>
                                        </p:tav>
                                        <p:tav tm="100000">
                                          <p:val>
                                            <p:strVal val="#ppt_y"/>
                                          </p:val>
                                        </p:tav>
                                      </p:tavLst>
                                    </p:anim>
                                    <p:anim calcmode="lin" valueType="num">
                                      <p:cBhvr>
                                        <p:cTn id="58" dur="500" fill="hold"/>
                                        <p:tgtEl>
                                          <p:spTgt spid="326737"/>
                                        </p:tgtEl>
                                        <p:attrNameLst>
                                          <p:attrName>ppt_w</p:attrName>
                                        </p:attrNameLst>
                                      </p:cBhvr>
                                      <p:tavLst>
                                        <p:tav tm="0">
                                          <p:val>
                                            <p:strVal val="#ppt_w"/>
                                          </p:val>
                                        </p:tav>
                                        <p:tav tm="100000">
                                          <p:val>
                                            <p:strVal val="#ppt_w"/>
                                          </p:val>
                                        </p:tav>
                                      </p:tavLst>
                                    </p:anim>
                                    <p:anim calcmode="lin" valueType="num">
                                      <p:cBhvr>
                                        <p:cTn id="59" dur="500" fill="hold"/>
                                        <p:tgtEl>
                                          <p:spTgt spid="326737"/>
                                        </p:tgtEl>
                                        <p:attrNameLst>
                                          <p:attrName>ppt_h</p:attrName>
                                        </p:attrNameLst>
                                      </p:cBhvr>
                                      <p:tavLst>
                                        <p:tav tm="0">
                                          <p:val>
                                            <p:fltVal val="0"/>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1" fill="hold" nodeType="clickEffect">
                                  <p:stCondLst>
                                    <p:cond delay="0"/>
                                  </p:stCondLst>
                                  <p:childTnLst>
                                    <p:set>
                                      <p:cBhvr>
                                        <p:cTn id="63" dur="1" fill="hold">
                                          <p:stCondLst>
                                            <p:cond delay="0"/>
                                          </p:stCondLst>
                                        </p:cTn>
                                        <p:tgtEl>
                                          <p:spTgt spid="326738"/>
                                        </p:tgtEl>
                                        <p:attrNameLst>
                                          <p:attrName>style.visibility</p:attrName>
                                        </p:attrNameLst>
                                      </p:cBhvr>
                                      <p:to>
                                        <p:strVal val="visible"/>
                                      </p:to>
                                    </p:set>
                                    <p:anim calcmode="lin" valueType="num">
                                      <p:cBhvr>
                                        <p:cTn id="64" dur="500" fill="hold"/>
                                        <p:tgtEl>
                                          <p:spTgt spid="326738"/>
                                        </p:tgtEl>
                                        <p:attrNameLst>
                                          <p:attrName>ppt_x</p:attrName>
                                        </p:attrNameLst>
                                      </p:cBhvr>
                                      <p:tavLst>
                                        <p:tav tm="0">
                                          <p:val>
                                            <p:strVal val="#ppt_x"/>
                                          </p:val>
                                        </p:tav>
                                        <p:tav tm="100000">
                                          <p:val>
                                            <p:strVal val="#ppt_x"/>
                                          </p:val>
                                        </p:tav>
                                      </p:tavLst>
                                    </p:anim>
                                    <p:anim calcmode="lin" valueType="num">
                                      <p:cBhvr>
                                        <p:cTn id="65" dur="500" fill="hold"/>
                                        <p:tgtEl>
                                          <p:spTgt spid="326738"/>
                                        </p:tgtEl>
                                        <p:attrNameLst>
                                          <p:attrName>ppt_y</p:attrName>
                                        </p:attrNameLst>
                                      </p:cBhvr>
                                      <p:tavLst>
                                        <p:tav tm="0">
                                          <p:val>
                                            <p:strVal val="#ppt_y-#ppt_h/2"/>
                                          </p:val>
                                        </p:tav>
                                        <p:tav tm="100000">
                                          <p:val>
                                            <p:strVal val="#ppt_y"/>
                                          </p:val>
                                        </p:tav>
                                      </p:tavLst>
                                    </p:anim>
                                    <p:anim calcmode="lin" valueType="num">
                                      <p:cBhvr>
                                        <p:cTn id="66" dur="500" fill="hold"/>
                                        <p:tgtEl>
                                          <p:spTgt spid="326738"/>
                                        </p:tgtEl>
                                        <p:attrNameLst>
                                          <p:attrName>ppt_w</p:attrName>
                                        </p:attrNameLst>
                                      </p:cBhvr>
                                      <p:tavLst>
                                        <p:tav tm="0">
                                          <p:val>
                                            <p:strVal val="#ppt_w"/>
                                          </p:val>
                                        </p:tav>
                                        <p:tav tm="100000">
                                          <p:val>
                                            <p:strVal val="#ppt_w"/>
                                          </p:val>
                                        </p:tav>
                                      </p:tavLst>
                                    </p:anim>
                                    <p:anim calcmode="lin" valueType="num">
                                      <p:cBhvr>
                                        <p:cTn id="67" dur="500" fill="hold"/>
                                        <p:tgtEl>
                                          <p:spTgt spid="326738"/>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326739"/>
                                        </p:tgtEl>
                                        <p:attrNameLst>
                                          <p:attrName>style.visibility</p:attrName>
                                        </p:attrNameLst>
                                      </p:cBhvr>
                                      <p:to>
                                        <p:strVal val="visible"/>
                                      </p:to>
                                    </p:set>
                                    <p:animEffect transition="in" filter="dissolve">
                                      <p:cBhvr>
                                        <p:cTn id="72" dur="500"/>
                                        <p:tgtEl>
                                          <p:spTgt spid="32673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326743"/>
                                        </p:tgtEl>
                                        <p:attrNameLst>
                                          <p:attrName>style.visibility</p:attrName>
                                        </p:attrNameLst>
                                      </p:cBhvr>
                                      <p:to>
                                        <p:strVal val="visible"/>
                                      </p:to>
                                    </p:set>
                                    <p:animEffect transition="in" filter="dissolve">
                                      <p:cBhvr>
                                        <p:cTn id="77" dur="500"/>
                                        <p:tgtEl>
                                          <p:spTgt spid="32674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26745"/>
                                        </p:tgtEl>
                                        <p:attrNameLst>
                                          <p:attrName>style.visibility</p:attrName>
                                        </p:attrNameLst>
                                      </p:cBhvr>
                                      <p:to>
                                        <p:strVal val="visible"/>
                                      </p:to>
                                    </p:set>
                                    <p:animEffect transition="in" filter="dissolve">
                                      <p:cBhvr>
                                        <p:cTn id="82" dur="500"/>
                                        <p:tgtEl>
                                          <p:spTgt spid="326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p:bldP spid="326701" grpId="0"/>
      <p:bldP spid="3267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51D1DEF-7CF8-4727-90C8-31B8017F10B9}"/>
              </a:ext>
            </a:extLst>
          </p:cNvPr>
          <p:cNvSpPr>
            <a:spLocks noGrp="1" noChangeArrowheads="1"/>
          </p:cNvSpPr>
          <p:nvPr>
            <p:ph type="title"/>
          </p:nvPr>
        </p:nvSpPr>
        <p:spPr/>
        <p:txBody>
          <a:bodyPr/>
          <a:lstStyle/>
          <a:p>
            <a:pPr eaLnBrk="1" hangingPunct="1"/>
            <a:r>
              <a:rPr lang="zh-CN" altLang="en-US"/>
              <a:t>想一想外设怎么工作</a:t>
            </a:r>
            <a:r>
              <a:rPr lang="en-US" altLang="zh-CN"/>
              <a:t>?</a:t>
            </a:r>
          </a:p>
        </p:txBody>
      </p:sp>
      <p:graphicFrame>
        <p:nvGraphicFramePr>
          <p:cNvPr id="38915" name="Object 3">
            <a:extLst>
              <a:ext uri="{FF2B5EF4-FFF2-40B4-BE49-F238E27FC236}">
                <a16:creationId xmlns:a16="http://schemas.microsoft.com/office/drawing/2014/main" id="{2337A748-B925-4BF3-80CE-ED9BF1C369E1}"/>
              </a:ext>
            </a:extLst>
          </p:cNvPr>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3076" name="剪辑" r:id="rId3" imgW="2166845" imgH="2287575" progId="MS_ClipArt_Gallery.2">
                  <p:embed/>
                </p:oleObj>
              </mc:Choice>
              <mc:Fallback>
                <p:oleObj name="剪辑" r:id="rId3" imgW="2166845" imgH="2287575"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916" name="Group 4">
            <a:extLst>
              <a:ext uri="{FF2B5EF4-FFF2-40B4-BE49-F238E27FC236}">
                <a16:creationId xmlns:a16="http://schemas.microsoft.com/office/drawing/2014/main" id="{6E88613E-18CE-465B-B922-A33128235411}"/>
              </a:ext>
            </a:extLst>
          </p:cNvPr>
          <p:cNvGrpSpPr>
            <a:grpSpLocks/>
          </p:cNvGrpSpPr>
          <p:nvPr/>
        </p:nvGrpSpPr>
        <p:grpSpPr bwMode="auto">
          <a:xfrm>
            <a:off x="457200" y="3371850"/>
            <a:ext cx="8382000" cy="762000"/>
            <a:chOff x="288" y="2124"/>
            <a:chExt cx="5280" cy="480"/>
          </a:xfrm>
        </p:grpSpPr>
        <p:sp>
          <p:nvSpPr>
            <p:cNvPr id="39108" name="Text Box 5">
              <a:extLst>
                <a:ext uri="{FF2B5EF4-FFF2-40B4-BE49-F238E27FC236}">
                  <a16:creationId xmlns:a16="http://schemas.microsoft.com/office/drawing/2014/main" id="{AB7EA681-E2C4-471D-B5FD-FEB355C0AFA7}"/>
                </a:ext>
              </a:extLst>
            </p:cNvPr>
            <p:cNvSpPr txBox="1">
              <a:spLocks noChangeArrowheads="1"/>
            </p:cNvSpPr>
            <p:nvPr/>
          </p:nvSpPr>
          <p:spPr bwMode="auto">
            <a:xfrm>
              <a:off x="4368" y="2124"/>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000000"/>
                  </a:solidFill>
                </a:rPr>
                <a:t>PCI</a:t>
              </a:r>
              <a:r>
                <a:rPr lang="zh-CN" altLang="en-US" sz="2400">
                  <a:solidFill>
                    <a:srgbClr val="000000"/>
                  </a:solidFill>
                </a:rPr>
                <a:t>总线</a:t>
              </a:r>
            </a:p>
          </p:txBody>
        </p:sp>
        <p:sp>
          <p:nvSpPr>
            <p:cNvPr id="39109" name="AutoShape 6">
              <a:extLst>
                <a:ext uri="{FF2B5EF4-FFF2-40B4-BE49-F238E27FC236}">
                  <a16:creationId xmlns:a16="http://schemas.microsoft.com/office/drawing/2014/main" id="{FF238E74-0701-4063-8C77-A582212ADA5C}"/>
                </a:ext>
              </a:extLst>
            </p:cNvPr>
            <p:cNvSpPr>
              <a:spLocks noChangeArrowheads="1"/>
            </p:cNvSpPr>
            <p:nvPr/>
          </p:nvSpPr>
          <p:spPr bwMode="auto">
            <a:xfrm rot="5400000">
              <a:off x="2640" y="60"/>
              <a:ext cx="192" cy="4896"/>
            </a:xfrm>
            <a:prstGeom prst="can">
              <a:avLst>
                <a:gd name="adj" fmla="val 54069"/>
              </a:avLst>
            </a:prstGeom>
            <a:gradFill rotWithShape="1">
              <a:gsLst>
                <a:gs pos="0">
                  <a:srgbClr val="CCFF66"/>
                </a:gs>
                <a:gs pos="50000">
                  <a:srgbClr val="5E762F"/>
                </a:gs>
                <a:gs pos="100000">
                  <a:srgbClr val="CCFF6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38917" name="Group 18">
            <a:extLst>
              <a:ext uri="{FF2B5EF4-FFF2-40B4-BE49-F238E27FC236}">
                <a16:creationId xmlns:a16="http://schemas.microsoft.com/office/drawing/2014/main" id="{4B2980BE-6B31-439C-9BF5-E8FAE51D1781}"/>
              </a:ext>
            </a:extLst>
          </p:cNvPr>
          <p:cNvGrpSpPr>
            <a:grpSpLocks/>
          </p:cNvGrpSpPr>
          <p:nvPr/>
        </p:nvGrpSpPr>
        <p:grpSpPr bwMode="auto">
          <a:xfrm>
            <a:off x="533400" y="1219200"/>
            <a:ext cx="4343400" cy="2609850"/>
            <a:chOff x="2448" y="768"/>
            <a:chExt cx="2736" cy="1644"/>
          </a:xfrm>
        </p:grpSpPr>
        <p:sp>
          <p:nvSpPr>
            <p:cNvPr id="38946" name="AutoShape 19">
              <a:extLst>
                <a:ext uri="{FF2B5EF4-FFF2-40B4-BE49-F238E27FC236}">
                  <a16:creationId xmlns:a16="http://schemas.microsoft.com/office/drawing/2014/main" id="{F9EA3371-07CD-4357-9476-CFBA27A8DA8E}"/>
                </a:ext>
              </a:extLst>
            </p:cNvPr>
            <p:cNvSpPr>
              <a:spLocks noChangeArrowheads="1"/>
            </p:cNvSpPr>
            <p:nvPr/>
          </p:nvSpPr>
          <p:spPr bwMode="auto">
            <a:xfrm>
              <a:off x="2976" y="2172"/>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47" name="Text Box 20">
              <a:extLst>
                <a:ext uri="{FF2B5EF4-FFF2-40B4-BE49-F238E27FC236}">
                  <a16:creationId xmlns:a16="http://schemas.microsoft.com/office/drawing/2014/main" id="{639F34F3-325D-4977-8B58-FF5A14193CDB}"/>
                </a:ext>
              </a:extLst>
            </p:cNvPr>
            <p:cNvSpPr txBox="1">
              <a:spLocks noChangeArrowheads="1"/>
            </p:cNvSpPr>
            <p:nvPr/>
          </p:nvSpPr>
          <p:spPr bwMode="auto">
            <a:xfrm>
              <a:off x="2448" y="1872"/>
              <a:ext cx="1296" cy="300"/>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000000"/>
                  </a:solidFill>
                </a:rPr>
                <a:t>总线控制器</a:t>
              </a:r>
            </a:p>
          </p:txBody>
        </p:sp>
        <p:sp>
          <p:nvSpPr>
            <p:cNvPr id="38948" name="AutoShape 21">
              <a:extLst>
                <a:ext uri="{FF2B5EF4-FFF2-40B4-BE49-F238E27FC236}">
                  <a16:creationId xmlns:a16="http://schemas.microsoft.com/office/drawing/2014/main" id="{D4F6AD76-4B47-4DB8-943B-6EFE556C7E41}"/>
                </a:ext>
              </a:extLst>
            </p:cNvPr>
            <p:cNvSpPr>
              <a:spLocks noChangeArrowheads="1"/>
            </p:cNvSpPr>
            <p:nvPr/>
          </p:nvSpPr>
          <p:spPr bwMode="auto">
            <a:xfrm rot="5400000">
              <a:off x="3480" y="792"/>
              <a:ext cx="192" cy="1488"/>
            </a:xfrm>
            <a:prstGeom prst="can">
              <a:avLst>
                <a:gd name="adj" fmla="val 16433"/>
              </a:avLst>
            </a:prstGeom>
            <a:gradFill rotWithShape="1">
              <a:gsLst>
                <a:gs pos="0">
                  <a:srgbClr val="FF66CC"/>
                </a:gs>
                <a:gs pos="50000">
                  <a:srgbClr val="762F5E"/>
                </a:gs>
                <a:gs pos="100000">
                  <a:srgbClr val="FF66CC"/>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49" name="Text Box 22">
              <a:extLst>
                <a:ext uri="{FF2B5EF4-FFF2-40B4-BE49-F238E27FC236}">
                  <a16:creationId xmlns:a16="http://schemas.microsoft.com/office/drawing/2014/main" id="{CCA904FA-50A8-409B-BA54-24298324E4B2}"/>
                </a:ext>
              </a:extLst>
            </p:cNvPr>
            <p:cNvSpPr txBox="1">
              <a:spLocks noChangeArrowheads="1"/>
            </p:cNvSpPr>
            <p:nvPr/>
          </p:nvSpPr>
          <p:spPr bwMode="auto">
            <a:xfrm>
              <a:off x="3648" y="1632"/>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000000"/>
                  </a:solidFill>
                </a:rPr>
                <a:t>CPU-</a:t>
              </a:r>
              <a:r>
                <a:rPr lang="zh-CN" altLang="en-US" sz="2400">
                  <a:solidFill>
                    <a:srgbClr val="000000"/>
                  </a:solidFill>
                </a:rPr>
                <a:t>内存总线</a:t>
              </a:r>
            </a:p>
          </p:txBody>
        </p:sp>
        <p:sp>
          <p:nvSpPr>
            <p:cNvPr id="38950" name="AutoShape 23">
              <a:extLst>
                <a:ext uri="{FF2B5EF4-FFF2-40B4-BE49-F238E27FC236}">
                  <a16:creationId xmlns:a16="http://schemas.microsoft.com/office/drawing/2014/main" id="{BC724705-9F7E-4B69-923E-E423D4AA208C}"/>
                </a:ext>
              </a:extLst>
            </p:cNvPr>
            <p:cNvSpPr>
              <a:spLocks noChangeArrowheads="1"/>
            </p:cNvSpPr>
            <p:nvPr/>
          </p:nvSpPr>
          <p:spPr bwMode="auto">
            <a:xfrm>
              <a:off x="2976" y="1632"/>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51" name="AutoShape 24">
              <a:extLst>
                <a:ext uri="{FF2B5EF4-FFF2-40B4-BE49-F238E27FC236}">
                  <a16:creationId xmlns:a16="http://schemas.microsoft.com/office/drawing/2014/main" id="{17CC65CD-CF14-4BB5-A8E5-AA252237371E}"/>
                </a:ext>
              </a:extLst>
            </p:cNvPr>
            <p:cNvSpPr>
              <a:spLocks noChangeArrowheads="1"/>
            </p:cNvSpPr>
            <p:nvPr/>
          </p:nvSpPr>
          <p:spPr bwMode="auto">
            <a:xfrm>
              <a:off x="2976" y="1200"/>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52" name="AutoShape 25">
              <a:extLst>
                <a:ext uri="{FF2B5EF4-FFF2-40B4-BE49-F238E27FC236}">
                  <a16:creationId xmlns:a16="http://schemas.microsoft.com/office/drawing/2014/main" id="{AC7A83DB-9E47-4A55-8F70-70A526FE318E}"/>
                </a:ext>
              </a:extLst>
            </p:cNvPr>
            <p:cNvSpPr>
              <a:spLocks noChangeArrowheads="1"/>
            </p:cNvSpPr>
            <p:nvPr/>
          </p:nvSpPr>
          <p:spPr bwMode="auto">
            <a:xfrm>
              <a:off x="3888" y="1200"/>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8953" name="Group 26">
              <a:extLst>
                <a:ext uri="{FF2B5EF4-FFF2-40B4-BE49-F238E27FC236}">
                  <a16:creationId xmlns:a16="http://schemas.microsoft.com/office/drawing/2014/main" id="{C20872AC-2302-4DEA-ABE9-79D3BDCE4BB8}"/>
                </a:ext>
              </a:extLst>
            </p:cNvPr>
            <p:cNvGrpSpPr>
              <a:grpSpLocks/>
            </p:cNvGrpSpPr>
            <p:nvPr/>
          </p:nvGrpSpPr>
          <p:grpSpPr bwMode="auto">
            <a:xfrm rot="376460">
              <a:off x="2733" y="816"/>
              <a:ext cx="723" cy="442"/>
              <a:chOff x="2515" y="1988"/>
              <a:chExt cx="824" cy="394"/>
            </a:xfrm>
          </p:grpSpPr>
          <p:sp>
            <p:nvSpPr>
              <p:cNvPr id="39017" name="Freeform 27">
                <a:extLst>
                  <a:ext uri="{FF2B5EF4-FFF2-40B4-BE49-F238E27FC236}">
                    <a16:creationId xmlns:a16="http://schemas.microsoft.com/office/drawing/2014/main" id="{B4B88630-0294-4CC6-86EA-707A7F60A49A}"/>
                  </a:ext>
                </a:extLst>
              </p:cNvPr>
              <p:cNvSpPr>
                <a:spLocks/>
              </p:cNvSpPr>
              <p:nvPr/>
            </p:nvSpPr>
            <p:spPr bwMode="auto">
              <a:xfrm>
                <a:off x="2515" y="1988"/>
                <a:ext cx="824" cy="394"/>
              </a:xfrm>
              <a:custGeom>
                <a:avLst/>
                <a:gdLst>
                  <a:gd name="T0" fmla="*/ 1 w 3296"/>
                  <a:gd name="T1" fmla="*/ 0 h 1577"/>
                  <a:gd name="T2" fmla="*/ 1 w 3296"/>
                  <a:gd name="T3" fmla="*/ 0 h 1577"/>
                  <a:gd name="T4" fmla="*/ 1 w 3296"/>
                  <a:gd name="T5" fmla="*/ 0 h 1577"/>
                  <a:gd name="T6" fmla="*/ 1 w 3296"/>
                  <a:gd name="T7" fmla="*/ 0 h 1577"/>
                  <a:gd name="T8" fmla="*/ 1 w 3296"/>
                  <a:gd name="T9" fmla="*/ 0 h 1577"/>
                  <a:gd name="T10" fmla="*/ 1 w 3296"/>
                  <a:gd name="T11" fmla="*/ 0 h 1577"/>
                  <a:gd name="T12" fmla="*/ 1 w 3296"/>
                  <a:gd name="T13" fmla="*/ 0 h 1577"/>
                  <a:gd name="T14" fmla="*/ 1 w 3296"/>
                  <a:gd name="T15" fmla="*/ 0 h 1577"/>
                  <a:gd name="T16" fmla="*/ 1 w 3296"/>
                  <a:gd name="T17" fmla="*/ 0 h 1577"/>
                  <a:gd name="T18" fmla="*/ 1 w 3296"/>
                  <a:gd name="T19" fmla="*/ 0 h 1577"/>
                  <a:gd name="T20" fmla="*/ 1 w 3296"/>
                  <a:gd name="T21" fmla="*/ 0 h 1577"/>
                  <a:gd name="T22" fmla="*/ 1 w 3296"/>
                  <a:gd name="T23" fmla="*/ 0 h 1577"/>
                  <a:gd name="T24" fmla="*/ 1 w 3296"/>
                  <a:gd name="T25" fmla="*/ 0 h 1577"/>
                  <a:gd name="T26" fmla="*/ 1 w 3296"/>
                  <a:gd name="T27" fmla="*/ 0 h 1577"/>
                  <a:gd name="T28" fmla="*/ 1 w 3296"/>
                  <a:gd name="T29" fmla="*/ 0 h 1577"/>
                  <a:gd name="T30" fmla="*/ 1 w 3296"/>
                  <a:gd name="T31" fmla="*/ 0 h 1577"/>
                  <a:gd name="T32" fmla="*/ 1 w 3296"/>
                  <a:gd name="T33" fmla="*/ 0 h 1577"/>
                  <a:gd name="T34" fmla="*/ 1 w 3296"/>
                  <a:gd name="T35" fmla="*/ 0 h 1577"/>
                  <a:gd name="T36" fmla="*/ 1 w 3296"/>
                  <a:gd name="T37" fmla="*/ 0 h 1577"/>
                  <a:gd name="T38" fmla="*/ 1 w 3296"/>
                  <a:gd name="T39" fmla="*/ 0 h 1577"/>
                  <a:gd name="T40" fmla="*/ 1 w 3296"/>
                  <a:gd name="T41" fmla="*/ 0 h 1577"/>
                  <a:gd name="T42" fmla="*/ 1 w 3296"/>
                  <a:gd name="T43" fmla="*/ 0 h 1577"/>
                  <a:gd name="T44" fmla="*/ 1 w 3296"/>
                  <a:gd name="T45" fmla="*/ 0 h 1577"/>
                  <a:gd name="T46" fmla="*/ 1 w 3296"/>
                  <a:gd name="T47" fmla="*/ 0 h 1577"/>
                  <a:gd name="T48" fmla="*/ 1 w 3296"/>
                  <a:gd name="T49" fmla="*/ 0 h 1577"/>
                  <a:gd name="T50" fmla="*/ 1 w 3296"/>
                  <a:gd name="T51" fmla="*/ 0 h 1577"/>
                  <a:gd name="T52" fmla="*/ 1 w 3296"/>
                  <a:gd name="T53" fmla="*/ 0 h 1577"/>
                  <a:gd name="T54" fmla="*/ 1 w 3296"/>
                  <a:gd name="T55" fmla="*/ 0 h 1577"/>
                  <a:gd name="T56" fmla="*/ 1 w 3296"/>
                  <a:gd name="T57" fmla="*/ 0 h 1577"/>
                  <a:gd name="T58" fmla="*/ 0 w 3296"/>
                  <a:gd name="T59" fmla="*/ 0 h 1577"/>
                  <a:gd name="T60" fmla="*/ 0 w 3296"/>
                  <a:gd name="T61" fmla="*/ 0 h 1577"/>
                  <a:gd name="T62" fmla="*/ 0 w 3296"/>
                  <a:gd name="T63" fmla="*/ 0 h 1577"/>
                  <a:gd name="T64" fmla="*/ 0 w 3296"/>
                  <a:gd name="T65" fmla="*/ 0 h 1577"/>
                  <a:gd name="T66" fmla="*/ 0 w 3296"/>
                  <a:gd name="T67" fmla="*/ 0 h 1577"/>
                  <a:gd name="T68" fmla="*/ 0 w 3296"/>
                  <a:gd name="T69" fmla="*/ 0 h 1577"/>
                  <a:gd name="T70" fmla="*/ 0 w 3296"/>
                  <a:gd name="T71" fmla="*/ 0 h 1577"/>
                  <a:gd name="T72" fmla="*/ 0 w 3296"/>
                  <a:gd name="T73" fmla="*/ 0 h 1577"/>
                  <a:gd name="T74" fmla="*/ 0 w 3296"/>
                  <a:gd name="T75" fmla="*/ 0 h 1577"/>
                  <a:gd name="T76" fmla="*/ 0 w 3296"/>
                  <a:gd name="T77" fmla="*/ 0 h 1577"/>
                  <a:gd name="T78" fmla="*/ 0 w 3296"/>
                  <a:gd name="T79" fmla="*/ 0 h 1577"/>
                  <a:gd name="T80" fmla="*/ 0 w 3296"/>
                  <a:gd name="T81" fmla="*/ 0 h 1577"/>
                  <a:gd name="T82" fmla="*/ 0 w 3296"/>
                  <a:gd name="T83" fmla="*/ 0 h 1577"/>
                  <a:gd name="T84" fmla="*/ 0 w 3296"/>
                  <a:gd name="T85" fmla="*/ 0 h 1577"/>
                  <a:gd name="T86" fmla="*/ 0 w 3296"/>
                  <a:gd name="T87" fmla="*/ 0 h 1577"/>
                  <a:gd name="T88" fmla="*/ 0 w 3296"/>
                  <a:gd name="T89" fmla="*/ 0 h 1577"/>
                  <a:gd name="T90" fmla="*/ 0 w 3296"/>
                  <a:gd name="T91" fmla="*/ 0 h 1577"/>
                  <a:gd name="T92" fmla="*/ 0 w 3296"/>
                  <a:gd name="T93" fmla="*/ 0 h 1577"/>
                  <a:gd name="T94" fmla="*/ 0 w 3296"/>
                  <a:gd name="T95" fmla="*/ 0 h 1577"/>
                  <a:gd name="T96" fmla="*/ 0 w 3296"/>
                  <a:gd name="T97" fmla="*/ 0 h 1577"/>
                  <a:gd name="T98" fmla="*/ 0 w 3296"/>
                  <a:gd name="T99" fmla="*/ 0 h 1577"/>
                  <a:gd name="T100" fmla="*/ 0 w 3296"/>
                  <a:gd name="T101" fmla="*/ 0 h 1577"/>
                  <a:gd name="T102" fmla="*/ 0 w 3296"/>
                  <a:gd name="T103" fmla="*/ 0 h 1577"/>
                  <a:gd name="T104" fmla="*/ 1 w 3296"/>
                  <a:gd name="T105" fmla="*/ 0 h 1577"/>
                  <a:gd name="T106" fmla="*/ 1 w 3296"/>
                  <a:gd name="T107" fmla="*/ 0 h 1577"/>
                  <a:gd name="T108" fmla="*/ 1 w 3296"/>
                  <a:gd name="T109" fmla="*/ 0 h 15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296" h="1577">
                    <a:moveTo>
                      <a:pt x="1959" y="237"/>
                    </a:moveTo>
                    <a:lnTo>
                      <a:pt x="1970" y="248"/>
                    </a:lnTo>
                    <a:lnTo>
                      <a:pt x="1987" y="253"/>
                    </a:lnTo>
                    <a:lnTo>
                      <a:pt x="2009" y="256"/>
                    </a:lnTo>
                    <a:lnTo>
                      <a:pt x="2030" y="253"/>
                    </a:lnTo>
                    <a:lnTo>
                      <a:pt x="2055" y="250"/>
                    </a:lnTo>
                    <a:lnTo>
                      <a:pt x="2078" y="248"/>
                    </a:lnTo>
                    <a:lnTo>
                      <a:pt x="2096" y="244"/>
                    </a:lnTo>
                    <a:lnTo>
                      <a:pt x="2110" y="244"/>
                    </a:lnTo>
                    <a:lnTo>
                      <a:pt x="2115" y="201"/>
                    </a:lnTo>
                    <a:lnTo>
                      <a:pt x="2124" y="150"/>
                    </a:lnTo>
                    <a:lnTo>
                      <a:pt x="2142" y="111"/>
                    </a:lnTo>
                    <a:lnTo>
                      <a:pt x="2181" y="117"/>
                    </a:lnTo>
                    <a:lnTo>
                      <a:pt x="2195" y="147"/>
                    </a:lnTo>
                    <a:lnTo>
                      <a:pt x="2214" y="177"/>
                    </a:lnTo>
                    <a:lnTo>
                      <a:pt x="2235" y="209"/>
                    </a:lnTo>
                    <a:lnTo>
                      <a:pt x="2260" y="237"/>
                    </a:lnTo>
                    <a:lnTo>
                      <a:pt x="2260" y="204"/>
                    </a:lnTo>
                    <a:lnTo>
                      <a:pt x="2257" y="177"/>
                    </a:lnTo>
                    <a:lnTo>
                      <a:pt x="2260" y="150"/>
                    </a:lnTo>
                    <a:lnTo>
                      <a:pt x="2271" y="125"/>
                    </a:lnTo>
                    <a:lnTo>
                      <a:pt x="2278" y="120"/>
                    </a:lnTo>
                    <a:lnTo>
                      <a:pt x="2290" y="117"/>
                    </a:lnTo>
                    <a:lnTo>
                      <a:pt x="2298" y="117"/>
                    </a:lnTo>
                    <a:lnTo>
                      <a:pt x="2306" y="125"/>
                    </a:lnTo>
                    <a:lnTo>
                      <a:pt x="2382" y="226"/>
                    </a:lnTo>
                    <a:lnTo>
                      <a:pt x="2388" y="201"/>
                    </a:lnTo>
                    <a:lnTo>
                      <a:pt x="2391" y="179"/>
                    </a:lnTo>
                    <a:lnTo>
                      <a:pt x="2388" y="155"/>
                    </a:lnTo>
                    <a:lnTo>
                      <a:pt x="2391" y="136"/>
                    </a:lnTo>
                    <a:lnTo>
                      <a:pt x="2398" y="111"/>
                    </a:lnTo>
                    <a:lnTo>
                      <a:pt x="2407" y="95"/>
                    </a:lnTo>
                    <a:lnTo>
                      <a:pt x="2415" y="92"/>
                    </a:lnTo>
                    <a:lnTo>
                      <a:pt x="2426" y="97"/>
                    </a:lnTo>
                    <a:lnTo>
                      <a:pt x="2439" y="111"/>
                    </a:lnTo>
                    <a:lnTo>
                      <a:pt x="2459" y="133"/>
                    </a:lnTo>
                    <a:lnTo>
                      <a:pt x="2483" y="163"/>
                    </a:lnTo>
                    <a:lnTo>
                      <a:pt x="2515" y="201"/>
                    </a:lnTo>
                    <a:lnTo>
                      <a:pt x="2549" y="196"/>
                    </a:lnTo>
                    <a:lnTo>
                      <a:pt x="2573" y="191"/>
                    </a:lnTo>
                    <a:lnTo>
                      <a:pt x="2593" y="188"/>
                    </a:lnTo>
                    <a:lnTo>
                      <a:pt x="2609" y="191"/>
                    </a:lnTo>
                    <a:lnTo>
                      <a:pt x="2625" y="196"/>
                    </a:lnTo>
                    <a:lnTo>
                      <a:pt x="2641" y="207"/>
                    </a:lnTo>
                    <a:lnTo>
                      <a:pt x="2664" y="223"/>
                    </a:lnTo>
                    <a:lnTo>
                      <a:pt x="2687" y="244"/>
                    </a:lnTo>
                    <a:lnTo>
                      <a:pt x="2712" y="256"/>
                    </a:lnTo>
                    <a:lnTo>
                      <a:pt x="2736" y="269"/>
                    </a:lnTo>
                    <a:lnTo>
                      <a:pt x="2761" y="285"/>
                    </a:lnTo>
                    <a:lnTo>
                      <a:pt x="2786" y="302"/>
                    </a:lnTo>
                    <a:lnTo>
                      <a:pt x="2811" y="322"/>
                    </a:lnTo>
                    <a:lnTo>
                      <a:pt x="2835" y="338"/>
                    </a:lnTo>
                    <a:lnTo>
                      <a:pt x="2859" y="354"/>
                    </a:lnTo>
                    <a:lnTo>
                      <a:pt x="2887" y="368"/>
                    </a:lnTo>
                    <a:lnTo>
                      <a:pt x="2871" y="389"/>
                    </a:lnTo>
                    <a:lnTo>
                      <a:pt x="2851" y="400"/>
                    </a:lnTo>
                    <a:lnTo>
                      <a:pt x="2835" y="400"/>
                    </a:lnTo>
                    <a:lnTo>
                      <a:pt x="2823" y="400"/>
                    </a:lnTo>
                    <a:lnTo>
                      <a:pt x="2823" y="405"/>
                    </a:lnTo>
                    <a:lnTo>
                      <a:pt x="2837" y="421"/>
                    </a:lnTo>
                    <a:lnTo>
                      <a:pt x="2871" y="455"/>
                    </a:lnTo>
                    <a:lnTo>
                      <a:pt x="2928" y="512"/>
                    </a:lnTo>
                    <a:lnTo>
                      <a:pt x="2944" y="509"/>
                    </a:lnTo>
                    <a:lnTo>
                      <a:pt x="2958" y="506"/>
                    </a:lnTo>
                    <a:lnTo>
                      <a:pt x="2972" y="506"/>
                    </a:lnTo>
                    <a:lnTo>
                      <a:pt x="2982" y="506"/>
                    </a:lnTo>
                    <a:lnTo>
                      <a:pt x="2995" y="509"/>
                    </a:lnTo>
                    <a:lnTo>
                      <a:pt x="3009" y="509"/>
                    </a:lnTo>
                    <a:lnTo>
                      <a:pt x="3023" y="515"/>
                    </a:lnTo>
                    <a:lnTo>
                      <a:pt x="3037" y="517"/>
                    </a:lnTo>
                    <a:lnTo>
                      <a:pt x="3055" y="550"/>
                    </a:lnTo>
                    <a:lnTo>
                      <a:pt x="3075" y="582"/>
                    </a:lnTo>
                    <a:lnTo>
                      <a:pt x="3094" y="616"/>
                    </a:lnTo>
                    <a:lnTo>
                      <a:pt x="3113" y="648"/>
                    </a:lnTo>
                    <a:lnTo>
                      <a:pt x="3135" y="681"/>
                    </a:lnTo>
                    <a:lnTo>
                      <a:pt x="3154" y="713"/>
                    </a:lnTo>
                    <a:lnTo>
                      <a:pt x="3173" y="749"/>
                    </a:lnTo>
                    <a:lnTo>
                      <a:pt x="3192" y="782"/>
                    </a:lnTo>
                    <a:lnTo>
                      <a:pt x="3192" y="795"/>
                    </a:lnTo>
                    <a:lnTo>
                      <a:pt x="3189" y="814"/>
                    </a:lnTo>
                    <a:lnTo>
                      <a:pt x="3186" y="830"/>
                    </a:lnTo>
                    <a:lnTo>
                      <a:pt x="3184" y="847"/>
                    </a:lnTo>
                    <a:lnTo>
                      <a:pt x="3170" y="855"/>
                    </a:lnTo>
                    <a:lnTo>
                      <a:pt x="3154" y="855"/>
                    </a:lnTo>
                    <a:lnTo>
                      <a:pt x="3138" y="855"/>
                    </a:lnTo>
                    <a:lnTo>
                      <a:pt x="3121" y="858"/>
                    </a:lnTo>
                    <a:lnTo>
                      <a:pt x="3131" y="877"/>
                    </a:lnTo>
                    <a:lnTo>
                      <a:pt x="3159" y="904"/>
                    </a:lnTo>
                    <a:lnTo>
                      <a:pt x="3195" y="936"/>
                    </a:lnTo>
                    <a:lnTo>
                      <a:pt x="3232" y="970"/>
                    </a:lnTo>
                    <a:lnTo>
                      <a:pt x="3268" y="1005"/>
                    </a:lnTo>
                    <a:lnTo>
                      <a:pt x="3290" y="1037"/>
                    </a:lnTo>
                    <a:lnTo>
                      <a:pt x="3296" y="1065"/>
                    </a:lnTo>
                    <a:lnTo>
                      <a:pt x="3274" y="1087"/>
                    </a:lnTo>
                    <a:lnTo>
                      <a:pt x="3214" y="1097"/>
                    </a:lnTo>
                    <a:lnTo>
                      <a:pt x="3156" y="1106"/>
                    </a:lnTo>
                    <a:lnTo>
                      <a:pt x="3096" y="1117"/>
                    </a:lnTo>
                    <a:lnTo>
                      <a:pt x="3037" y="1125"/>
                    </a:lnTo>
                    <a:lnTo>
                      <a:pt x="2977" y="1136"/>
                    </a:lnTo>
                    <a:lnTo>
                      <a:pt x="2919" y="1147"/>
                    </a:lnTo>
                    <a:lnTo>
                      <a:pt x="2859" y="1155"/>
                    </a:lnTo>
                    <a:lnTo>
                      <a:pt x="2800" y="1166"/>
                    </a:lnTo>
                    <a:lnTo>
                      <a:pt x="2740" y="1174"/>
                    </a:lnTo>
                    <a:lnTo>
                      <a:pt x="2682" y="1185"/>
                    </a:lnTo>
                    <a:lnTo>
                      <a:pt x="2623" y="1196"/>
                    </a:lnTo>
                    <a:lnTo>
                      <a:pt x="2563" y="1204"/>
                    </a:lnTo>
                    <a:lnTo>
                      <a:pt x="2503" y="1215"/>
                    </a:lnTo>
                    <a:lnTo>
                      <a:pt x="2445" y="1223"/>
                    </a:lnTo>
                    <a:lnTo>
                      <a:pt x="2386" y="1234"/>
                    </a:lnTo>
                    <a:lnTo>
                      <a:pt x="2325" y="1242"/>
                    </a:lnTo>
                    <a:lnTo>
                      <a:pt x="2303" y="1248"/>
                    </a:lnTo>
                    <a:lnTo>
                      <a:pt x="2281" y="1253"/>
                    </a:lnTo>
                    <a:lnTo>
                      <a:pt x="2260" y="1256"/>
                    </a:lnTo>
                    <a:lnTo>
                      <a:pt x="2237" y="1258"/>
                    </a:lnTo>
                    <a:lnTo>
                      <a:pt x="2214" y="1262"/>
                    </a:lnTo>
                    <a:lnTo>
                      <a:pt x="2191" y="1267"/>
                    </a:lnTo>
                    <a:lnTo>
                      <a:pt x="2167" y="1272"/>
                    </a:lnTo>
                    <a:lnTo>
                      <a:pt x="2145" y="1278"/>
                    </a:lnTo>
                    <a:lnTo>
                      <a:pt x="2137" y="1264"/>
                    </a:lnTo>
                    <a:lnTo>
                      <a:pt x="2120" y="1239"/>
                    </a:lnTo>
                    <a:lnTo>
                      <a:pt x="2101" y="1212"/>
                    </a:lnTo>
                    <a:lnTo>
                      <a:pt x="2083" y="1180"/>
                    </a:lnTo>
                    <a:lnTo>
                      <a:pt x="2060" y="1147"/>
                    </a:lnTo>
                    <a:lnTo>
                      <a:pt x="2042" y="1120"/>
                    </a:lnTo>
                    <a:lnTo>
                      <a:pt x="2028" y="1103"/>
                    </a:lnTo>
                    <a:lnTo>
                      <a:pt x="2020" y="1097"/>
                    </a:lnTo>
                    <a:lnTo>
                      <a:pt x="2006" y="1101"/>
                    </a:lnTo>
                    <a:lnTo>
                      <a:pt x="2009" y="1122"/>
                    </a:lnTo>
                    <a:lnTo>
                      <a:pt x="2025" y="1152"/>
                    </a:lnTo>
                    <a:lnTo>
                      <a:pt x="2047" y="1191"/>
                    </a:lnTo>
                    <a:lnTo>
                      <a:pt x="2066" y="1228"/>
                    </a:lnTo>
                    <a:lnTo>
                      <a:pt x="2078" y="1262"/>
                    </a:lnTo>
                    <a:lnTo>
                      <a:pt x="2078" y="1286"/>
                    </a:lnTo>
                    <a:lnTo>
                      <a:pt x="2055" y="1294"/>
                    </a:lnTo>
                    <a:lnTo>
                      <a:pt x="2020" y="1302"/>
                    </a:lnTo>
                    <a:lnTo>
                      <a:pt x="1982" y="1308"/>
                    </a:lnTo>
                    <a:lnTo>
                      <a:pt x="1947" y="1313"/>
                    </a:lnTo>
                    <a:lnTo>
                      <a:pt x="1908" y="1318"/>
                    </a:lnTo>
                    <a:lnTo>
                      <a:pt x="1869" y="1322"/>
                    </a:lnTo>
                    <a:lnTo>
                      <a:pt x="1832" y="1327"/>
                    </a:lnTo>
                    <a:lnTo>
                      <a:pt x="1793" y="1332"/>
                    </a:lnTo>
                    <a:lnTo>
                      <a:pt x="1756" y="1338"/>
                    </a:lnTo>
                    <a:lnTo>
                      <a:pt x="1669" y="1354"/>
                    </a:lnTo>
                    <a:lnTo>
                      <a:pt x="1584" y="1368"/>
                    </a:lnTo>
                    <a:lnTo>
                      <a:pt x="1497" y="1384"/>
                    </a:lnTo>
                    <a:lnTo>
                      <a:pt x="1409" y="1398"/>
                    </a:lnTo>
                    <a:lnTo>
                      <a:pt x="1322" y="1411"/>
                    </a:lnTo>
                    <a:lnTo>
                      <a:pt x="1235" y="1428"/>
                    </a:lnTo>
                    <a:lnTo>
                      <a:pt x="1147" y="1441"/>
                    </a:lnTo>
                    <a:lnTo>
                      <a:pt x="1060" y="1458"/>
                    </a:lnTo>
                    <a:lnTo>
                      <a:pt x="973" y="1471"/>
                    </a:lnTo>
                    <a:lnTo>
                      <a:pt x="886" y="1485"/>
                    </a:lnTo>
                    <a:lnTo>
                      <a:pt x="798" y="1501"/>
                    </a:lnTo>
                    <a:lnTo>
                      <a:pt x="711" y="1515"/>
                    </a:lnTo>
                    <a:lnTo>
                      <a:pt x="621" y="1531"/>
                    </a:lnTo>
                    <a:lnTo>
                      <a:pt x="534" y="1547"/>
                    </a:lnTo>
                    <a:lnTo>
                      <a:pt x="447" y="1561"/>
                    </a:lnTo>
                    <a:lnTo>
                      <a:pt x="359" y="1577"/>
                    </a:lnTo>
                    <a:lnTo>
                      <a:pt x="352" y="1575"/>
                    </a:lnTo>
                    <a:lnTo>
                      <a:pt x="343" y="1572"/>
                    </a:lnTo>
                    <a:lnTo>
                      <a:pt x="336" y="1572"/>
                    </a:lnTo>
                    <a:lnTo>
                      <a:pt x="324" y="1572"/>
                    </a:lnTo>
                    <a:lnTo>
                      <a:pt x="306" y="1515"/>
                    </a:lnTo>
                    <a:lnTo>
                      <a:pt x="286" y="1460"/>
                    </a:lnTo>
                    <a:lnTo>
                      <a:pt x="264" y="1405"/>
                    </a:lnTo>
                    <a:lnTo>
                      <a:pt x="242" y="1348"/>
                    </a:lnTo>
                    <a:lnTo>
                      <a:pt x="221" y="1294"/>
                    </a:lnTo>
                    <a:lnTo>
                      <a:pt x="202" y="1237"/>
                    </a:lnTo>
                    <a:lnTo>
                      <a:pt x="182" y="1180"/>
                    </a:lnTo>
                    <a:lnTo>
                      <a:pt x="163" y="1122"/>
                    </a:lnTo>
                    <a:lnTo>
                      <a:pt x="155" y="1101"/>
                    </a:lnTo>
                    <a:lnTo>
                      <a:pt x="142" y="1081"/>
                    </a:lnTo>
                    <a:lnTo>
                      <a:pt x="131" y="1062"/>
                    </a:lnTo>
                    <a:lnTo>
                      <a:pt x="117" y="1044"/>
                    </a:lnTo>
                    <a:lnTo>
                      <a:pt x="104" y="1024"/>
                    </a:lnTo>
                    <a:lnTo>
                      <a:pt x="92" y="1005"/>
                    </a:lnTo>
                    <a:lnTo>
                      <a:pt x="85" y="984"/>
                    </a:lnTo>
                    <a:lnTo>
                      <a:pt x="79" y="959"/>
                    </a:lnTo>
                    <a:lnTo>
                      <a:pt x="104" y="943"/>
                    </a:lnTo>
                    <a:lnTo>
                      <a:pt x="63" y="817"/>
                    </a:lnTo>
                    <a:lnTo>
                      <a:pt x="0" y="727"/>
                    </a:lnTo>
                    <a:lnTo>
                      <a:pt x="11" y="670"/>
                    </a:lnTo>
                    <a:lnTo>
                      <a:pt x="25" y="616"/>
                    </a:lnTo>
                    <a:lnTo>
                      <a:pt x="38" y="564"/>
                    </a:lnTo>
                    <a:lnTo>
                      <a:pt x="49" y="506"/>
                    </a:lnTo>
                    <a:lnTo>
                      <a:pt x="99" y="501"/>
                    </a:lnTo>
                    <a:lnTo>
                      <a:pt x="142" y="501"/>
                    </a:lnTo>
                    <a:lnTo>
                      <a:pt x="177" y="495"/>
                    </a:lnTo>
                    <a:lnTo>
                      <a:pt x="210" y="487"/>
                    </a:lnTo>
                    <a:lnTo>
                      <a:pt x="235" y="474"/>
                    </a:lnTo>
                    <a:lnTo>
                      <a:pt x="251" y="446"/>
                    </a:lnTo>
                    <a:lnTo>
                      <a:pt x="258" y="409"/>
                    </a:lnTo>
                    <a:lnTo>
                      <a:pt x="258" y="351"/>
                    </a:lnTo>
                    <a:lnTo>
                      <a:pt x="283" y="338"/>
                    </a:lnTo>
                    <a:lnTo>
                      <a:pt x="299" y="343"/>
                    </a:lnTo>
                    <a:lnTo>
                      <a:pt x="313" y="359"/>
                    </a:lnTo>
                    <a:lnTo>
                      <a:pt x="327" y="386"/>
                    </a:lnTo>
                    <a:lnTo>
                      <a:pt x="338" y="414"/>
                    </a:lnTo>
                    <a:lnTo>
                      <a:pt x="352" y="441"/>
                    </a:lnTo>
                    <a:lnTo>
                      <a:pt x="368" y="460"/>
                    </a:lnTo>
                    <a:lnTo>
                      <a:pt x="389" y="465"/>
                    </a:lnTo>
                    <a:lnTo>
                      <a:pt x="398" y="430"/>
                    </a:lnTo>
                    <a:lnTo>
                      <a:pt x="403" y="395"/>
                    </a:lnTo>
                    <a:lnTo>
                      <a:pt x="407" y="359"/>
                    </a:lnTo>
                    <a:lnTo>
                      <a:pt x="409" y="327"/>
                    </a:lnTo>
                    <a:lnTo>
                      <a:pt x="414" y="322"/>
                    </a:lnTo>
                    <a:lnTo>
                      <a:pt x="423" y="322"/>
                    </a:lnTo>
                    <a:lnTo>
                      <a:pt x="433" y="324"/>
                    </a:lnTo>
                    <a:lnTo>
                      <a:pt x="444" y="322"/>
                    </a:lnTo>
                    <a:lnTo>
                      <a:pt x="458" y="351"/>
                    </a:lnTo>
                    <a:lnTo>
                      <a:pt x="469" y="381"/>
                    </a:lnTo>
                    <a:lnTo>
                      <a:pt x="483" y="411"/>
                    </a:lnTo>
                    <a:lnTo>
                      <a:pt x="504" y="435"/>
                    </a:lnTo>
                    <a:lnTo>
                      <a:pt x="513" y="398"/>
                    </a:lnTo>
                    <a:lnTo>
                      <a:pt x="518" y="345"/>
                    </a:lnTo>
                    <a:lnTo>
                      <a:pt x="529" y="304"/>
                    </a:lnTo>
                    <a:lnTo>
                      <a:pt x="564" y="297"/>
                    </a:lnTo>
                    <a:lnTo>
                      <a:pt x="578" y="329"/>
                    </a:lnTo>
                    <a:lnTo>
                      <a:pt x="594" y="362"/>
                    </a:lnTo>
                    <a:lnTo>
                      <a:pt x="607" y="398"/>
                    </a:lnTo>
                    <a:lnTo>
                      <a:pt x="624" y="430"/>
                    </a:lnTo>
                    <a:lnTo>
                      <a:pt x="635" y="428"/>
                    </a:lnTo>
                    <a:lnTo>
                      <a:pt x="649" y="428"/>
                    </a:lnTo>
                    <a:lnTo>
                      <a:pt x="660" y="425"/>
                    </a:lnTo>
                    <a:lnTo>
                      <a:pt x="673" y="421"/>
                    </a:lnTo>
                    <a:lnTo>
                      <a:pt x="687" y="419"/>
                    </a:lnTo>
                    <a:lnTo>
                      <a:pt x="701" y="419"/>
                    </a:lnTo>
                    <a:lnTo>
                      <a:pt x="715" y="416"/>
                    </a:lnTo>
                    <a:lnTo>
                      <a:pt x="731" y="416"/>
                    </a:lnTo>
                    <a:lnTo>
                      <a:pt x="731" y="386"/>
                    </a:lnTo>
                    <a:lnTo>
                      <a:pt x="736" y="345"/>
                    </a:lnTo>
                    <a:lnTo>
                      <a:pt x="744" y="308"/>
                    </a:lnTo>
                    <a:lnTo>
                      <a:pt x="761" y="280"/>
                    </a:lnTo>
                    <a:lnTo>
                      <a:pt x="774" y="280"/>
                    </a:lnTo>
                    <a:lnTo>
                      <a:pt x="785" y="278"/>
                    </a:lnTo>
                    <a:lnTo>
                      <a:pt x="793" y="280"/>
                    </a:lnTo>
                    <a:lnTo>
                      <a:pt x="802" y="285"/>
                    </a:lnTo>
                    <a:lnTo>
                      <a:pt x="807" y="308"/>
                    </a:lnTo>
                    <a:lnTo>
                      <a:pt x="821" y="343"/>
                    </a:lnTo>
                    <a:lnTo>
                      <a:pt x="837" y="375"/>
                    </a:lnTo>
                    <a:lnTo>
                      <a:pt x="851" y="392"/>
                    </a:lnTo>
                    <a:lnTo>
                      <a:pt x="858" y="354"/>
                    </a:lnTo>
                    <a:lnTo>
                      <a:pt x="862" y="258"/>
                    </a:lnTo>
                    <a:lnTo>
                      <a:pt x="858" y="161"/>
                    </a:lnTo>
                    <a:lnTo>
                      <a:pt x="862" y="106"/>
                    </a:lnTo>
                    <a:lnTo>
                      <a:pt x="872" y="101"/>
                    </a:lnTo>
                    <a:lnTo>
                      <a:pt x="892" y="97"/>
                    </a:lnTo>
                    <a:lnTo>
                      <a:pt x="916" y="92"/>
                    </a:lnTo>
                    <a:lnTo>
                      <a:pt x="943" y="90"/>
                    </a:lnTo>
                    <a:lnTo>
                      <a:pt x="970" y="87"/>
                    </a:lnTo>
                    <a:lnTo>
                      <a:pt x="993" y="85"/>
                    </a:lnTo>
                    <a:lnTo>
                      <a:pt x="1011" y="81"/>
                    </a:lnTo>
                    <a:lnTo>
                      <a:pt x="1019" y="81"/>
                    </a:lnTo>
                    <a:lnTo>
                      <a:pt x="1069" y="76"/>
                    </a:lnTo>
                    <a:lnTo>
                      <a:pt x="1115" y="71"/>
                    </a:lnTo>
                    <a:lnTo>
                      <a:pt x="1164" y="65"/>
                    </a:lnTo>
                    <a:lnTo>
                      <a:pt x="1210" y="60"/>
                    </a:lnTo>
                    <a:lnTo>
                      <a:pt x="1257" y="57"/>
                    </a:lnTo>
                    <a:lnTo>
                      <a:pt x="1306" y="51"/>
                    </a:lnTo>
                    <a:lnTo>
                      <a:pt x="1352" y="46"/>
                    </a:lnTo>
                    <a:lnTo>
                      <a:pt x="1401" y="43"/>
                    </a:lnTo>
                    <a:lnTo>
                      <a:pt x="1448" y="37"/>
                    </a:lnTo>
                    <a:lnTo>
                      <a:pt x="1494" y="32"/>
                    </a:lnTo>
                    <a:lnTo>
                      <a:pt x="1543" y="30"/>
                    </a:lnTo>
                    <a:lnTo>
                      <a:pt x="1589" y="24"/>
                    </a:lnTo>
                    <a:lnTo>
                      <a:pt x="1635" y="19"/>
                    </a:lnTo>
                    <a:lnTo>
                      <a:pt x="1685" y="14"/>
                    </a:lnTo>
                    <a:lnTo>
                      <a:pt x="1731" y="5"/>
                    </a:lnTo>
                    <a:lnTo>
                      <a:pt x="1780" y="0"/>
                    </a:lnTo>
                    <a:lnTo>
                      <a:pt x="1807" y="24"/>
                    </a:lnTo>
                    <a:lnTo>
                      <a:pt x="1832" y="51"/>
                    </a:lnTo>
                    <a:lnTo>
                      <a:pt x="1856" y="78"/>
                    </a:lnTo>
                    <a:lnTo>
                      <a:pt x="1878" y="108"/>
                    </a:lnTo>
                    <a:lnTo>
                      <a:pt x="1897" y="141"/>
                    </a:lnTo>
                    <a:lnTo>
                      <a:pt x="1917" y="174"/>
                    </a:lnTo>
                    <a:lnTo>
                      <a:pt x="1938" y="207"/>
                    </a:lnTo>
                    <a:lnTo>
                      <a:pt x="1959" y="2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8" name="Freeform 28">
                <a:extLst>
                  <a:ext uri="{FF2B5EF4-FFF2-40B4-BE49-F238E27FC236}">
                    <a16:creationId xmlns:a16="http://schemas.microsoft.com/office/drawing/2014/main" id="{AD28A3EA-BBC6-421E-8F13-301E6536F544}"/>
                  </a:ext>
                </a:extLst>
              </p:cNvPr>
              <p:cNvSpPr>
                <a:spLocks/>
              </p:cNvSpPr>
              <p:nvPr/>
            </p:nvSpPr>
            <p:spPr bwMode="auto">
              <a:xfrm>
                <a:off x="2901" y="1996"/>
                <a:ext cx="93" cy="41"/>
              </a:xfrm>
              <a:custGeom>
                <a:avLst/>
                <a:gdLst>
                  <a:gd name="T0" fmla="*/ 0 w 376"/>
                  <a:gd name="T1" fmla="*/ 0 h 166"/>
                  <a:gd name="T2" fmla="*/ 0 w 376"/>
                  <a:gd name="T3" fmla="*/ 0 h 166"/>
                  <a:gd name="T4" fmla="*/ 0 w 376"/>
                  <a:gd name="T5" fmla="*/ 0 h 166"/>
                  <a:gd name="T6" fmla="*/ 0 w 376"/>
                  <a:gd name="T7" fmla="*/ 0 h 166"/>
                  <a:gd name="T8" fmla="*/ 0 w 376"/>
                  <a:gd name="T9" fmla="*/ 0 h 166"/>
                  <a:gd name="T10" fmla="*/ 0 w 376"/>
                  <a:gd name="T11" fmla="*/ 0 h 166"/>
                  <a:gd name="T12" fmla="*/ 0 w 376"/>
                  <a:gd name="T13" fmla="*/ 0 h 166"/>
                  <a:gd name="T14" fmla="*/ 0 w 376"/>
                  <a:gd name="T15" fmla="*/ 0 h 166"/>
                  <a:gd name="T16" fmla="*/ 0 w 376"/>
                  <a:gd name="T17" fmla="*/ 0 h 166"/>
                  <a:gd name="T18" fmla="*/ 0 w 376"/>
                  <a:gd name="T19" fmla="*/ 0 h 166"/>
                  <a:gd name="T20" fmla="*/ 0 w 376"/>
                  <a:gd name="T21" fmla="*/ 0 h 166"/>
                  <a:gd name="T22" fmla="*/ 0 w 376"/>
                  <a:gd name="T23" fmla="*/ 0 h 166"/>
                  <a:gd name="T24" fmla="*/ 0 w 376"/>
                  <a:gd name="T25" fmla="*/ 0 h 166"/>
                  <a:gd name="T26" fmla="*/ 0 w 376"/>
                  <a:gd name="T27" fmla="*/ 0 h 166"/>
                  <a:gd name="T28" fmla="*/ 0 w 376"/>
                  <a:gd name="T29" fmla="*/ 0 h 166"/>
                  <a:gd name="T30" fmla="*/ 0 w 376"/>
                  <a:gd name="T31" fmla="*/ 0 h 166"/>
                  <a:gd name="T32" fmla="*/ 0 w 376"/>
                  <a:gd name="T33" fmla="*/ 0 h 166"/>
                  <a:gd name="T34" fmla="*/ 0 w 376"/>
                  <a:gd name="T35" fmla="*/ 0 h 166"/>
                  <a:gd name="T36" fmla="*/ 0 w 376"/>
                  <a:gd name="T37" fmla="*/ 0 h 166"/>
                  <a:gd name="T38" fmla="*/ 0 w 376"/>
                  <a:gd name="T39" fmla="*/ 0 h 166"/>
                  <a:gd name="T40" fmla="*/ 0 w 376"/>
                  <a:gd name="T41" fmla="*/ 0 h 166"/>
                  <a:gd name="T42" fmla="*/ 0 w 376"/>
                  <a:gd name="T43" fmla="*/ 0 h 166"/>
                  <a:gd name="T44" fmla="*/ 0 w 376"/>
                  <a:gd name="T45" fmla="*/ 0 h 166"/>
                  <a:gd name="T46" fmla="*/ 0 w 376"/>
                  <a:gd name="T47" fmla="*/ 0 h 166"/>
                  <a:gd name="T48" fmla="*/ 0 w 376"/>
                  <a:gd name="T49" fmla="*/ 0 h 166"/>
                  <a:gd name="T50" fmla="*/ 0 w 376"/>
                  <a:gd name="T51" fmla="*/ 0 h 166"/>
                  <a:gd name="T52" fmla="*/ 0 w 376"/>
                  <a:gd name="T53" fmla="*/ 0 h 166"/>
                  <a:gd name="T54" fmla="*/ 0 w 376"/>
                  <a:gd name="T55" fmla="*/ 0 h 166"/>
                  <a:gd name="T56" fmla="*/ 0 w 376"/>
                  <a:gd name="T57" fmla="*/ 0 h 166"/>
                  <a:gd name="T58" fmla="*/ 0 w 376"/>
                  <a:gd name="T59" fmla="*/ 0 h 166"/>
                  <a:gd name="T60" fmla="*/ 0 w 376"/>
                  <a:gd name="T61" fmla="*/ 0 h 166"/>
                  <a:gd name="T62" fmla="*/ 0 w 376"/>
                  <a:gd name="T63" fmla="*/ 0 h 166"/>
                  <a:gd name="T64" fmla="*/ 0 w 376"/>
                  <a:gd name="T65" fmla="*/ 0 h 166"/>
                  <a:gd name="T66" fmla="*/ 0 w 376"/>
                  <a:gd name="T67" fmla="*/ 0 h 166"/>
                  <a:gd name="T68" fmla="*/ 0 w 376"/>
                  <a:gd name="T69" fmla="*/ 0 h 166"/>
                  <a:gd name="T70" fmla="*/ 0 w 376"/>
                  <a:gd name="T71" fmla="*/ 0 h 166"/>
                  <a:gd name="T72" fmla="*/ 0 w 376"/>
                  <a:gd name="T73" fmla="*/ 0 h 166"/>
                  <a:gd name="T74" fmla="*/ 0 w 376"/>
                  <a:gd name="T75" fmla="*/ 0 h 166"/>
                  <a:gd name="T76" fmla="*/ 0 w 376"/>
                  <a:gd name="T77" fmla="*/ 0 h 166"/>
                  <a:gd name="T78" fmla="*/ 0 w 376"/>
                  <a:gd name="T79" fmla="*/ 0 h 166"/>
                  <a:gd name="T80" fmla="*/ 0 w 376"/>
                  <a:gd name="T81" fmla="*/ 0 h 166"/>
                  <a:gd name="T82" fmla="*/ 0 w 376"/>
                  <a:gd name="T83" fmla="*/ 0 h 166"/>
                  <a:gd name="T84" fmla="*/ 0 w 376"/>
                  <a:gd name="T85" fmla="*/ 0 h 166"/>
                  <a:gd name="T86" fmla="*/ 0 w 376"/>
                  <a:gd name="T87" fmla="*/ 0 h 166"/>
                  <a:gd name="T88" fmla="*/ 0 w 376"/>
                  <a:gd name="T89" fmla="*/ 0 h 166"/>
                  <a:gd name="T90" fmla="*/ 0 w 376"/>
                  <a:gd name="T91" fmla="*/ 0 h 166"/>
                  <a:gd name="T92" fmla="*/ 0 w 376"/>
                  <a:gd name="T93" fmla="*/ 0 h 166"/>
                  <a:gd name="T94" fmla="*/ 0 w 376"/>
                  <a:gd name="T95" fmla="*/ 0 h 166"/>
                  <a:gd name="T96" fmla="*/ 0 w 376"/>
                  <a:gd name="T97" fmla="*/ 0 h 166"/>
                  <a:gd name="T98" fmla="*/ 0 w 376"/>
                  <a:gd name="T99" fmla="*/ 0 h 166"/>
                  <a:gd name="T100" fmla="*/ 0 w 376"/>
                  <a:gd name="T101" fmla="*/ 0 h 166"/>
                  <a:gd name="T102" fmla="*/ 0 w 376"/>
                  <a:gd name="T103" fmla="*/ 0 h 166"/>
                  <a:gd name="T104" fmla="*/ 0 w 376"/>
                  <a:gd name="T105" fmla="*/ 0 h 1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6" h="166">
                    <a:moveTo>
                      <a:pt x="166" y="0"/>
                    </a:moveTo>
                    <a:lnTo>
                      <a:pt x="163" y="0"/>
                    </a:lnTo>
                    <a:lnTo>
                      <a:pt x="158" y="0"/>
                    </a:lnTo>
                    <a:lnTo>
                      <a:pt x="155" y="2"/>
                    </a:lnTo>
                    <a:lnTo>
                      <a:pt x="155" y="5"/>
                    </a:lnTo>
                    <a:lnTo>
                      <a:pt x="158" y="19"/>
                    </a:lnTo>
                    <a:lnTo>
                      <a:pt x="166" y="30"/>
                    </a:lnTo>
                    <a:lnTo>
                      <a:pt x="174" y="35"/>
                    </a:lnTo>
                    <a:lnTo>
                      <a:pt x="185" y="41"/>
                    </a:lnTo>
                    <a:lnTo>
                      <a:pt x="196" y="43"/>
                    </a:lnTo>
                    <a:lnTo>
                      <a:pt x="207" y="43"/>
                    </a:lnTo>
                    <a:lnTo>
                      <a:pt x="218" y="43"/>
                    </a:lnTo>
                    <a:lnTo>
                      <a:pt x="232" y="43"/>
                    </a:lnTo>
                    <a:lnTo>
                      <a:pt x="243" y="41"/>
                    </a:lnTo>
                    <a:lnTo>
                      <a:pt x="253" y="37"/>
                    </a:lnTo>
                    <a:lnTo>
                      <a:pt x="264" y="32"/>
                    </a:lnTo>
                    <a:lnTo>
                      <a:pt x="273" y="27"/>
                    </a:lnTo>
                    <a:lnTo>
                      <a:pt x="286" y="43"/>
                    </a:lnTo>
                    <a:lnTo>
                      <a:pt x="303" y="57"/>
                    </a:lnTo>
                    <a:lnTo>
                      <a:pt x="313" y="76"/>
                    </a:lnTo>
                    <a:lnTo>
                      <a:pt x="326" y="92"/>
                    </a:lnTo>
                    <a:lnTo>
                      <a:pt x="340" y="111"/>
                    </a:lnTo>
                    <a:lnTo>
                      <a:pt x="351" y="131"/>
                    </a:lnTo>
                    <a:lnTo>
                      <a:pt x="365" y="149"/>
                    </a:lnTo>
                    <a:lnTo>
                      <a:pt x="376" y="166"/>
                    </a:lnTo>
                    <a:lnTo>
                      <a:pt x="365" y="158"/>
                    </a:lnTo>
                    <a:lnTo>
                      <a:pt x="356" y="152"/>
                    </a:lnTo>
                    <a:lnTo>
                      <a:pt x="349" y="149"/>
                    </a:lnTo>
                    <a:lnTo>
                      <a:pt x="340" y="147"/>
                    </a:lnTo>
                    <a:lnTo>
                      <a:pt x="310" y="127"/>
                    </a:lnTo>
                    <a:lnTo>
                      <a:pt x="280" y="111"/>
                    </a:lnTo>
                    <a:lnTo>
                      <a:pt x="253" y="92"/>
                    </a:lnTo>
                    <a:lnTo>
                      <a:pt x="223" y="76"/>
                    </a:lnTo>
                    <a:lnTo>
                      <a:pt x="193" y="60"/>
                    </a:lnTo>
                    <a:lnTo>
                      <a:pt x="161" y="46"/>
                    </a:lnTo>
                    <a:lnTo>
                      <a:pt x="128" y="37"/>
                    </a:lnTo>
                    <a:lnTo>
                      <a:pt x="92" y="32"/>
                    </a:lnTo>
                    <a:lnTo>
                      <a:pt x="82" y="30"/>
                    </a:lnTo>
                    <a:lnTo>
                      <a:pt x="71" y="24"/>
                    </a:lnTo>
                    <a:lnTo>
                      <a:pt x="60" y="21"/>
                    </a:lnTo>
                    <a:lnTo>
                      <a:pt x="48" y="19"/>
                    </a:lnTo>
                    <a:lnTo>
                      <a:pt x="36" y="16"/>
                    </a:lnTo>
                    <a:lnTo>
                      <a:pt x="25" y="16"/>
                    </a:lnTo>
                    <a:lnTo>
                      <a:pt x="11" y="13"/>
                    </a:lnTo>
                    <a:lnTo>
                      <a:pt x="0" y="11"/>
                    </a:lnTo>
                    <a:lnTo>
                      <a:pt x="22" y="7"/>
                    </a:lnTo>
                    <a:lnTo>
                      <a:pt x="43" y="7"/>
                    </a:lnTo>
                    <a:lnTo>
                      <a:pt x="62" y="5"/>
                    </a:lnTo>
                    <a:lnTo>
                      <a:pt x="84" y="5"/>
                    </a:lnTo>
                    <a:lnTo>
                      <a:pt x="103" y="5"/>
                    </a:lnTo>
                    <a:lnTo>
                      <a:pt x="126" y="2"/>
                    </a:lnTo>
                    <a:lnTo>
                      <a:pt x="144" y="2"/>
                    </a:lnTo>
                    <a:lnTo>
                      <a:pt x="166"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9" name="Freeform 29">
                <a:extLst>
                  <a:ext uri="{FF2B5EF4-FFF2-40B4-BE49-F238E27FC236}">
                    <a16:creationId xmlns:a16="http://schemas.microsoft.com/office/drawing/2014/main" id="{4EF6FB57-79E8-4E60-96CD-0E03895233A0}"/>
                  </a:ext>
                </a:extLst>
              </p:cNvPr>
              <p:cNvSpPr>
                <a:spLocks/>
              </p:cNvSpPr>
              <p:nvPr/>
            </p:nvSpPr>
            <p:spPr bwMode="auto">
              <a:xfrm>
                <a:off x="2780" y="2002"/>
                <a:ext cx="237" cy="82"/>
              </a:xfrm>
              <a:custGeom>
                <a:avLst/>
                <a:gdLst>
                  <a:gd name="T0" fmla="*/ 0 w 949"/>
                  <a:gd name="T1" fmla="*/ 0 h 330"/>
                  <a:gd name="T2" fmla="*/ 0 w 949"/>
                  <a:gd name="T3" fmla="*/ 0 h 330"/>
                  <a:gd name="T4" fmla="*/ 0 w 949"/>
                  <a:gd name="T5" fmla="*/ 0 h 330"/>
                  <a:gd name="T6" fmla="*/ 0 w 949"/>
                  <a:gd name="T7" fmla="*/ 0 h 330"/>
                  <a:gd name="T8" fmla="*/ 0 w 949"/>
                  <a:gd name="T9" fmla="*/ 0 h 330"/>
                  <a:gd name="T10" fmla="*/ 0 w 949"/>
                  <a:gd name="T11" fmla="*/ 0 h 330"/>
                  <a:gd name="T12" fmla="*/ 0 w 949"/>
                  <a:gd name="T13" fmla="*/ 0 h 330"/>
                  <a:gd name="T14" fmla="*/ 0 w 949"/>
                  <a:gd name="T15" fmla="*/ 0 h 330"/>
                  <a:gd name="T16" fmla="*/ 0 w 949"/>
                  <a:gd name="T17" fmla="*/ 0 h 330"/>
                  <a:gd name="T18" fmla="*/ 0 w 949"/>
                  <a:gd name="T19" fmla="*/ 0 h 330"/>
                  <a:gd name="T20" fmla="*/ 0 w 949"/>
                  <a:gd name="T21" fmla="*/ 0 h 330"/>
                  <a:gd name="T22" fmla="*/ 0 w 949"/>
                  <a:gd name="T23" fmla="*/ 0 h 330"/>
                  <a:gd name="T24" fmla="*/ 0 w 949"/>
                  <a:gd name="T25" fmla="*/ 0 h 330"/>
                  <a:gd name="T26" fmla="*/ 0 w 949"/>
                  <a:gd name="T27" fmla="*/ 0 h 330"/>
                  <a:gd name="T28" fmla="*/ 0 w 949"/>
                  <a:gd name="T29" fmla="*/ 0 h 330"/>
                  <a:gd name="T30" fmla="*/ 0 w 949"/>
                  <a:gd name="T31" fmla="*/ 0 h 330"/>
                  <a:gd name="T32" fmla="*/ 0 w 949"/>
                  <a:gd name="T33" fmla="*/ 0 h 330"/>
                  <a:gd name="T34" fmla="*/ 0 w 949"/>
                  <a:gd name="T35" fmla="*/ 0 h 330"/>
                  <a:gd name="T36" fmla="*/ 0 w 949"/>
                  <a:gd name="T37" fmla="*/ 0 h 330"/>
                  <a:gd name="T38" fmla="*/ 0 w 949"/>
                  <a:gd name="T39" fmla="*/ 0 h 330"/>
                  <a:gd name="T40" fmla="*/ 0 w 949"/>
                  <a:gd name="T41" fmla="*/ 0 h 330"/>
                  <a:gd name="T42" fmla="*/ 0 w 949"/>
                  <a:gd name="T43" fmla="*/ 0 h 330"/>
                  <a:gd name="T44" fmla="*/ 0 w 949"/>
                  <a:gd name="T45" fmla="*/ 0 h 330"/>
                  <a:gd name="T46" fmla="*/ 0 w 949"/>
                  <a:gd name="T47" fmla="*/ 0 h 330"/>
                  <a:gd name="T48" fmla="*/ 0 w 949"/>
                  <a:gd name="T49" fmla="*/ 0 h 330"/>
                  <a:gd name="T50" fmla="*/ 0 w 949"/>
                  <a:gd name="T51" fmla="*/ 0 h 330"/>
                  <a:gd name="T52" fmla="*/ 0 w 949"/>
                  <a:gd name="T53" fmla="*/ 0 h 330"/>
                  <a:gd name="T54" fmla="*/ 0 w 949"/>
                  <a:gd name="T55" fmla="*/ 0 h 330"/>
                  <a:gd name="T56" fmla="*/ 0 w 949"/>
                  <a:gd name="T57" fmla="*/ 0 h 330"/>
                  <a:gd name="T58" fmla="*/ 0 w 949"/>
                  <a:gd name="T59" fmla="*/ 0 h 330"/>
                  <a:gd name="T60" fmla="*/ 0 w 949"/>
                  <a:gd name="T61" fmla="*/ 0 h 330"/>
                  <a:gd name="T62" fmla="*/ 0 w 949"/>
                  <a:gd name="T63" fmla="*/ 0 h 330"/>
                  <a:gd name="T64" fmla="*/ 0 w 949"/>
                  <a:gd name="T65" fmla="*/ 0 h 330"/>
                  <a:gd name="T66" fmla="*/ 0 w 949"/>
                  <a:gd name="T67" fmla="*/ 0 h 330"/>
                  <a:gd name="T68" fmla="*/ 0 w 949"/>
                  <a:gd name="T69" fmla="*/ 0 h 330"/>
                  <a:gd name="T70" fmla="*/ 0 w 949"/>
                  <a:gd name="T71" fmla="*/ 0 h 330"/>
                  <a:gd name="T72" fmla="*/ 0 w 949"/>
                  <a:gd name="T73" fmla="*/ 0 h 330"/>
                  <a:gd name="T74" fmla="*/ 0 w 949"/>
                  <a:gd name="T75" fmla="*/ 0 h 330"/>
                  <a:gd name="T76" fmla="*/ 0 w 949"/>
                  <a:gd name="T77" fmla="*/ 0 h 330"/>
                  <a:gd name="T78" fmla="*/ 0 w 949"/>
                  <a:gd name="T79" fmla="*/ 0 h 330"/>
                  <a:gd name="T80" fmla="*/ 0 w 949"/>
                  <a:gd name="T81" fmla="*/ 0 h 330"/>
                  <a:gd name="T82" fmla="*/ 0 w 949"/>
                  <a:gd name="T83" fmla="*/ 0 h 330"/>
                  <a:gd name="T84" fmla="*/ 0 w 949"/>
                  <a:gd name="T85" fmla="*/ 0 h 330"/>
                  <a:gd name="T86" fmla="*/ 0 w 949"/>
                  <a:gd name="T87" fmla="*/ 0 h 330"/>
                  <a:gd name="T88" fmla="*/ 0 w 949"/>
                  <a:gd name="T89" fmla="*/ 0 h 3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49" h="330">
                    <a:moveTo>
                      <a:pt x="505" y="6"/>
                    </a:moveTo>
                    <a:lnTo>
                      <a:pt x="526" y="13"/>
                    </a:lnTo>
                    <a:lnTo>
                      <a:pt x="545" y="19"/>
                    </a:lnTo>
                    <a:lnTo>
                      <a:pt x="567" y="24"/>
                    </a:lnTo>
                    <a:lnTo>
                      <a:pt x="586" y="27"/>
                    </a:lnTo>
                    <a:lnTo>
                      <a:pt x="609" y="33"/>
                    </a:lnTo>
                    <a:lnTo>
                      <a:pt x="627" y="38"/>
                    </a:lnTo>
                    <a:lnTo>
                      <a:pt x="649" y="43"/>
                    </a:lnTo>
                    <a:lnTo>
                      <a:pt x="668" y="52"/>
                    </a:lnTo>
                    <a:lnTo>
                      <a:pt x="685" y="63"/>
                    </a:lnTo>
                    <a:lnTo>
                      <a:pt x="701" y="71"/>
                    </a:lnTo>
                    <a:lnTo>
                      <a:pt x="717" y="79"/>
                    </a:lnTo>
                    <a:lnTo>
                      <a:pt x="733" y="87"/>
                    </a:lnTo>
                    <a:lnTo>
                      <a:pt x="747" y="96"/>
                    </a:lnTo>
                    <a:lnTo>
                      <a:pt x="763" y="103"/>
                    </a:lnTo>
                    <a:lnTo>
                      <a:pt x="780" y="114"/>
                    </a:lnTo>
                    <a:lnTo>
                      <a:pt x="796" y="125"/>
                    </a:lnTo>
                    <a:lnTo>
                      <a:pt x="804" y="128"/>
                    </a:lnTo>
                    <a:lnTo>
                      <a:pt x="813" y="134"/>
                    </a:lnTo>
                    <a:lnTo>
                      <a:pt x="821" y="139"/>
                    </a:lnTo>
                    <a:lnTo>
                      <a:pt x="827" y="147"/>
                    </a:lnTo>
                    <a:lnTo>
                      <a:pt x="834" y="147"/>
                    </a:lnTo>
                    <a:lnTo>
                      <a:pt x="853" y="158"/>
                    </a:lnTo>
                    <a:lnTo>
                      <a:pt x="867" y="169"/>
                    </a:lnTo>
                    <a:lnTo>
                      <a:pt x="881" y="183"/>
                    </a:lnTo>
                    <a:lnTo>
                      <a:pt x="892" y="196"/>
                    </a:lnTo>
                    <a:lnTo>
                      <a:pt x="899" y="213"/>
                    </a:lnTo>
                    <a:lnTo>
                      <a:pt x="910" y="229"/>
                    </a:lnTo>
                    <a:lnTo>
                      <a:pt x="919" y="245"/>
                    </a:lnTo>
                    <a:lnTo>
                      <a:pt x="930" y="261"/>
                    </a:lnTo>
                    <a:lnTo>
                      <a:pt x="935" y="278"/>
                    </a:lnTo>
                    <a:lnTo>
                      <a:pt x="943" y="294"/>
                    </a:lnTo>
                    <a:lnTo>
                      <a:pt x="949" y="311"/>
                    </a:lnTo>
                    <a:lnTo>
                      <a:pt x="949" y="327"/>
                    </a:lnTo>
                    <a:lnTo>
                      <a:pt x="943" y="330"/>
                    </a:lnTo>
                    <a:lnTo>
                      <a:pt x="935" y="327"/>
                    </a:lnTo>
                    <a:lnTo>
                      <a:pt x="927" y="324"/>
                    </a:lnTo>
                    <a:lnTo>
                      <a:pt x="917" y="321"/>
                    </a:lnTo>
                    <a:lnTo>
                      <a:pt x="917" y="297"/>
                    </a:lnTo>
                    <a:lnTo>
                      <a:pt x="913" y="275"/>
                    </a:lnTo>
                    <a:lnTo>
                      <a:pt x="908" y="254"/>
                    </a:lnTo>
                    <a:lnTo>
                      <a:pt x="894" y="238"/>
                    </a:lnTo>
                    <a:lnTo>
                      <a:pt x="881" y="224"/>
                    </a:lnTo>
                    <a:lnTo>
                      <a:pt x="869" y="204"/>
                    </a:lnTo>
                    <a:lnTo>
                      <a:pt x="857" y="188"/>
                    </a:lnTo>
                    <a:lnTo>
                      <a:pt x="843" y="169"/>
                    </a:lnTo>
                    <a:lnTo>
                      <a:pt x="829" y="155"/>
                    </a:lnTo>
                    <a:lnTo>
                      <a:pt x="813" y="142"/>
                    </a:lnTo>
                    <a:lnTo>
                      <a:pt x="796" y="137"/>
                    </a:lnTo>
                    <a:lnTo>
                      <a:pt x="774" y="137"/>
                    </a:lnTo>
                    <a:lnTo>
                      <a:pt x="756" y="139"/>
                    </a:lnTo>
                    <a:lnTo>
                      <a:pt x="733" y="147"/>
                    </a:lnTo>
                    <a:lnTo>
                      <a:pt x="712" y="144"/>
                    </a:lnTo>
                    <a:lnTo>
                      <a:pt x="696" y="128"/>
                    </a:lnTo>
                    <a:lnTo>
                      <a:pt x="673" y="107"/>
                    </a:lnTo>
                    <a:lnTo>
                      <a:pt x="652" y="84"/>
                    </a:lnTo>
                    <a:lnTo>
                      <a:pt x="625" y="68"/>
                    </a:lnTo>
                    <a:lnTo>
                      <a:pt x="600" y="52"/>
                    </a:lnTo>
                    <a:lnTo>
                      <a:pt x="573" y="41"/>
                    </a:lnTo>
                    <a:lnTo>
                      <a:pt x="543" y="31"/>
                    </a:lnTo>
                    <a:lnTo>
                      <a:pt x="515" y="22"/>
                    </a:lnTo>
                    <a:lnTo>
                      <a:pt x="485" y="17"/>
                    </a:lnTo>
                    <a:lnTo>
                      <a:pt x="485" y="31"/>
                    </a:lnTo>
                    <a:lnTo>
                      <a:pt x="485" y="43"/>
                    </a:lnTo>
                    <a:lnTo>
                      <a:pt x="485" y="57"/>
                    </a:lnTo>
                    <a:lnTo>
                      <a:pt x="483" y="71"/>
                    </a:lnTo>
                    <a:lnTo>
                      <a:pt x="469" y="128"/>
                    </a:lnTo>
                    <a:lnTo>
                      <a:pt x="455" y="128"/>
                    </a:lnTo>
                    <a:lnTo>
                      <a:pt x="458" y="120"/>
                    </a:lnTo>
                    <a:lnTo>
                      <a:pt x="455" y="112"/>
                    </a:lnTo>
                    <a:lnTo>
                      <a:pt x="450" y="103"/>
                    </a:lnTo>
                    <a:lnTo>
                      <a:pt x="444" y="93"/>
                    </a:lnTo>
                    <a:lnTo>
                      <a:pt x="428" y="82"/>
                    </a:lnTo>
                    <a:lnTo>
                      <a:pt x="409" y="73"/>
                    </a:lnTo>
                    <a:lnTo>
                      <a:pt x="393" y="66"/>
                    </a:lnTo>
                    <a:lnTo>
                      <a:pt x="374" y="57"/>
                    </a:lnTo>
                    <a:lnTo>
                      <a:pt x="354" y="49"/>
                    </a:lnTo>
                    <a:lnTo>
                      <a:pt x="336" y="43"/>
                    </a:lnTo>
                    <a:lnTo>
                      <a:pt x="317" y="38"/>
                    </a:lnTo>
                    <a:lnTo>
                      <a:pt x="297" y="33"/>
                    </a:lnTo>
                    <a:lnTo>
                      <a:pt x="281" y="31"/>
                    </a:lnTo>
                    <a:lnTo>
                      <a:pt x="262" y="31"/>
                    </a:lnTo>
                    <a:lnTo>
                      <a:pt x="246" y="27"/>
                    </a:lnTo>
                    <a:lnTo>
                      <a:pt x="227" y="27"/>
                    </a:lnTo>
                    <a:lnTo>
                      <a:pt x="211" y="27"/>
                    </a:lnTo>
                    <a:lnTo>
                      <a:pt x="193" y="31"/>
                    </a:lnTo>
                    <a:lnTo>
                      <a:pt x="177" y="33"/>
                    </a:lnTo>
                    <a:lnTo>
                      <a:pt x="161" y="41"/>
                    </a:lnTo>
                    <a:lnTo>
                      <a:pt x="180" y="54"/>
                    </a:lnTo>
                    <a:lnTo>
                      <a:pt x="200" y="68"/>
                    </a:lnTo>
                    <a:lnTo>
                      <a:pt x="218" y="82"/>
                    </a:lnTo>
                    <a:lnTo>
                      <a:pt x="237" y="98"/>
                    </a:lnTo>
                    <a:lnTo>
                      <a:pt x="257" y="112"/>
                    </a:lnTo>
                    <a:lnTo>
                      <a:pt x="276" y="125"/>
                    </a:lnTo>
                    <a:lnTo>
                      <a:pt x="297" y="142"/>
                    </a:lnTo>
                    <a:lnTo>
                      <a:pt x="317" y="155"/>
                    </a:lnTo>
                    <a:lnTo>
                      <a:pt x="301" y="160"/>
                    </a:lnTo>
                    <a:lnTo>
                      <a:pt x="283" y="169"/>
                    </a:lnTo>
                    <a:lnTo>
                      <a:pt x="271" y="174"/>
                    </a:lnTo>
                    <a:lnTo>
                      <a:pt x="257" y="178"/>
                    </a:lnTo>
                    <a:lnTo>
                      <a:pt x="235" y="167"/>
                    </a:lnTo>
                    <a:lnTo>
                      <a:pt x="213" y="155"/>
                    </a:lnTo>
                    <a:lnTo>
                      <a:pt x="191" y="150"/>
                    </a:lnTo>
                    <a:lnTo>
                      <a:pt x="170" y="144"/>
                    </a:lnTo>
                    <a:lnTo>
                      <a:pt x="145" y="139"/>
                    </a:lnTo>
                    <a:lnTo>
                      <a:pt x="123" y="137"/>
                    </a:lnTo>
                    <a:lnTo>
                      <a:pt x="99" y="131"/>
                    </a:lnTo>
                    <a:lnTo>
                      <a:pt x="76" y="125"/>
                    </a:lnTo>
                    <a:lnTo>
                      <a:pt x="52" y="128"/>
                    </a:lnTo>
                    <a:lnTo>
                      <a:pt x="36" y="134"/>
                    </a:lnTo>
                    <a:lnTo>
                      <a:pt x="16" y="144"/>
                    </a:lnTo>
                    <a:lnTo>
                      <a:pt x="0" y="153"/>
                    </a:lnTo>
                    <a:lnTo>
                      <a:pt x="3" y="139"/>
                    </a:lnTo>
                    <a:lnTo>
                      <a:pt x="9" y="123"/>
                    </a:lnTo>
                    <a:lnTo>
                      <a:pt x="16" y="112"/>
                    </a:lnTo>
                    <a:lnTo>
                      <a:pt x="28" y="98"/>
                    </a:lnTo>
                    <a:lnTo>
                      <a:pt x="39" y="87"/>
                    </a:lnTo>
                    <a:lnTo>
                      <a:pt x="52" y="73"/>
                    </a:lnTo>
                    <a:lnTo>
                      <a:pt x="66" y="63"/>
                    </a:lnTo>
                    <a:lnTo>
                      <a:pt x="82" y="52"/>
                    </a:lnTo>
                    <a:lnTo>
                      <a:pt x="87" y="52"/>
                    </a:lnTo>
                    <a:lnTo>
                      <a:pt x="92" y="49"/>
                    </a:lnTo>
                    <a:lnTo>
                      <a:pt x="96" y="43"/>
                    </a:lnTo>
                    <a:lnTo>
                      <a:pt x="101" y="41"/>
                    </a:lnTo>
                    <a:lnTo>
                      <a:pt x="145" y="31"/>
                    </a:lnTo>
                    <a:lnTo>
                      <a:pt x="188" y="19"/>
                    </a:lnTo>
                    <a:lnTo>
                      <a:pt x="232" y="11"/>
                    </a:lnTo>
                    <a:lnTo>
                      <a:pt x="276" y="6"/>
                    </a:lnTo>
                    <a:lnTo>
                      <a:pt x="319" y="3"/>
                    </a:lnTo>
                    <a:lnTo>
                      <a:pt x="365" y="3"/>
                    </a:lnTo>
                    <a:lnTo>
                      <a:pt x="409" y="0"/>
                    </a:lnTo>
                    <a:lnTo>
                      <a:pt x="453" y="3"/>
                    </a:lnTo>
                    <a:lnTo>
                      <a:pt x="466" y="3"/>
                    </a:lnTo>
                    <a:lnTo>
                      <a:pt x="478" y="3"/>
                    </a:lnTo>
                    <a:lnTo>
                      <a:pt x="491" y="6"/>
                    </a:lnTo>
                    <a:lnTo>
                      <a:pt x="505"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0" name="Freeform 30">
                <a:extLst>
                  <a:ext uri="{FF2B5EF4-FFF2-40B4-BE49-F238E27FC236}">
                    <a16:creationId xmlns:a16="http://schemas.microsoft.com/office/drawing/2014/main" id="{DF202DD7-9583-43DD-A103-AB7338F508A0}"/>
                  </a:ext>
                </a:extLst>
              </p:cNvPr>
              <p:cNvSpPr>
                <a:spLocks/>
              </p:cNvSpPr>
              <p:nvPr/>
            </p:nvSpPr>
            <p:spPr bwMode="auto">
              <a:xfrm>
                <a:off x="2741" y="2007"/>
                <a:ext cx="65" cy="81"/>
              </a:xfrm>
              <a:custGeom>
                <a:avLst/>
                <a:gdLst>
                  <a:gd name="T0" fmla="*/ 0 w 261"/>
                  <a:gd name="T1" fmla="*/ 0 h 324"/>
                  <a:gd name="T2" fmla="*/ 0 w 261"/>
                  <a:gd name="T3" fmla="*/ 0 h 324"/>
                  <a:gd name="T4" fmla="*/ 0 w 261"/>
                  <a:gd name="T5" fmla="*/ 0 h 324"/>
                  <a:gd name="T6" fmla="*/ 0 w 261"/>
                  <a:gd name="T7" fmla="*/ 0 h 324"/>
                  <a:gd name="T8" fmla="*/ 0 w 261"/>
                  <a:gd name="T9" fmla="*/ 0 h 324"/>
                  <a:gd name="T10" fmla="*/ 0 w 261"/>
                  <a:gd name="T11" fmla="*/ 0 h 324"/>
                  <a:gd name="T12" fmla="*/ 0 w 261"/>
                  <a:gd name="T13" fmla="*/ 0 h 324"/>
                  <a:gd name="T14" fmla="*/ 0 w 261"/>
                  <a:gd name="T15" fmla="*/ 0 h 324"/>
                  <a:gd name="T16" fmla="*/ 0 w 261"/>
                  <a:gd name="T17" fmla="*/ 0 h 324"/>
                  <a:gd name="T18" fmla="*/ 0 w 261"/>
                  <a:gd name="T19" fmla="*/ 0 h 324"/>
                  <a:gd name="T20" fmla="*/ 0 w 261"/>
                  <a:gd name="T21" fmla="*/ 0 h 324"/>
                  <a:gd name="T22" fmla="*/ 0 w 261"/>
                  <a:gd name="T23" fmla="*/ 0 h 324"/>
                  <a:gd name="T24" fmla="*/ 0 w 261"/>
                  <a:gd name="T25" fmla="*/ 0 h 324"/>
                  <a:gd name="T26" fmla="*/ 0 w 261"/>
                  <a:gd name="T27" fmla="*/ 0 h 324"/>
                  <a:gd name="T28" fmla="*/ 0 w 261"/>
                  <a:gd name="T29" fmla="*/ 0 h 324"/>
                  <a:gd name="T30" fmla="*/ 0 w 261"/>
                  <a:gd name="T31" fmla="*/ 0 h 324"/>
                  <a:gd name="T32" fmla="*/ 0 w 261"/>
                  <a:gd name="T33" fmla="*/ 0 h 324"/>
                  <a:gd name="T34" fmla="*/ 0 w 261"/>
                  <a:gd name="T35" fmla="*/ 0 h 324"/>
                  <a:gd name="T36" fmla="*/ 0 w 261"/>
                  <a:gd name="T37" fmla="*/ 0 h 324"/>
                  <a:gd name="T38" fmla="*/ 0 w 261"/>
                  <a:gd name="T39" fmla="*/ 0 h 324"/>
                  <a:gd name="T40" fmla="*/ 0 w 261"/>
                  <a:gd name="T41" fmla="*/ 0 h 324"/>
                  <a:gd name="T42" fmla="*/ 0 w 261"/>
                  <a:gd name="T43" fmla="*/ 0 h 324"/>
                  <a:gd name="T44" fmla="*/ 0 w 261"/>
                  <a:gd name="T45" fmla="*/ 0 h 324"/>
                  <a:gd name="T46" fmla="*/ 0 w 261"/>
                  <a:gd name="T47" fmla="*/ 0 h 324"/>
                  <a:gd name="T48" fmla="*/ 0 w 261"/>
                  <a:gd name="T49" fmla="*/ 0 h 324"/>
                  <a:gd name="T50" fmla="*/ 0 w 261"/>
                  <a:gd name="T51" fmla="*/ 0 h 324"/>
                  <a:gd name="T52" fmla="*/ 0 w 261"/>
                  <a:gd name="T53" fmla="*/ 0 h 324"/>
                  <a:gd name="T54" fmla="*/ 0 w 261"/>
                  <a:gd name="T55" fmla="*/ 0 h 324"/>
                  <a:gd name="T56" fmla="*/ 0 w 261"/>
                  <a:gd name="T57" fmla="*/ 0 h 324"/>
                  <a:gd name="T58" fmla="*/ 0 w 261"/>
                  <a:gd name="T59" fmla="*/ 0 h 324"/>
                  <a:gd name="T60" fmla="*/ 0 w 261"/>
                  <a:gd name="T61" fmla="*/ 0 h 324"/>
                  <a:gd name="T62" fmla="*/ 0 w 261"/>
                  <a:gd name="T63" fmla="*/ 0 h 324"/>
                  <a:gd name="T64" fmla="*/ 0 w 261"/>
                  <a:gd name="T65" fmla="*/ 0 h 324"/>
                  <a:gd name="T66" fmla="*/ 0 w 261"/>
                  <a:gd name="T67" fmla="*/ 0 h 324"/>
                  <a:gd name="T68" fmla="*/ 0 w 261"/>
                  <a:gd name="T69" fmla="*/ 0 h 324"/>
                  <a:gd name="T70" fmla="*/ 0 w 261"/>
                  <a:gd name="T71" fmla="*/ 0 h 324"/>
                  <a:gd name="T72" fmla="*/ 0 w 261"/>
                  <a:gd name="T73" fmla="*/ 0 h 3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324">
                    <a:moveTo>
                      <a:pt x="261" y="0"/>
                    </a:moveTo>
                    <a:lnTo>
                      <a:pt x="218" y="21"/>
                    </a:lnTo>
                    <a:lnTo>
                      <a:pt x="183" y="51"/>
                    </a:lnTo>
                    <a:lnTo>
                      <a:pt x="153" y="90"/>
                    </a:lnTo>
                    <a:lnTo>
                      <a:pt x="130" y="133"/>
                    </a:lnTo>
                    <a:lnTo>
                      <a:pt x="114" y="180"/>
                    </a:lnTo>
                    <a:lnTo>
                      <a:pt x="109" y="228"/>
                    </a:lnTo>
                    <a:lnTo>
                      <a:pt x="111" y="278"/>
                    </a:lnTo>
                    <a:lnTo>
                      <a:pt x="125" y="324"/>
                    </a:lnTo>
                    <a:lnTo>
                      <a:pt x="111" y="299"/>
                    </a:lnTo>
                    <a:lnTo>
                      <a:pt x="98" y="278"/>
                    </a:lnTo>
                    <a:lnTo>
                      <a:pt x="84" y="253"/>
                    </a:lnTo>
                    <a:lnTo>
                      <a:pt x="74" y="228"/>
                    </a:lnTo>
                    <a:lnTo>
                      <a:pt x="60" y="204"/>
                    </a:lnTo>
                    <a:lnTo>
                      <a:pt x="49" y="180"/>
                    </a:lnTo>
                    <a:lnTo>
                      <a:pt x="38" y="156"/>
                    </a:lnTo>
                    <a:lnTo>
                      <a:pt x="27" y="131"/>
                    </a:lnTo>
                    <a:lnTo>
                      <a:pt x="22" y="120"/>
                    </a:lnTo>
                    <a:lnTo>
                      <a:pt x="14" y="109"/>
                    </a:lnTo>
                    <a:lnTo>
                      <a:pt x="5" y="98"/>
                    </a:lnTo>
                    <a:lnTo>
                      <a:pt x="0" y="85"/>
                    </a:lnTo>
                    <a:lnTo>
                      <a:pt x="22" y="90"/>
                    </a:lnTo>
                    <a:lnTo>
                      <a:pt x="40" y="90"/>
                    </a:lnTo>
                    <a:lnTo>
                      <a:pt x="63" y="87"/>
                    </a:lnTo>
                    <a:lnTo>
                      <a:pt x="79" y="79"/>
                    </a:lnTo>
                    <a:lnTo>
                      <a:pt x="93" y="71"/>
                    </a:lnTo>
                    <a:lnTo>
                      <a:pt x="98" y="57"/>
                    </a:lnTo>
                    <a:lnTo>
                      <a:pt x="93" y="41"/>
                    </a:lnTo>
                    <a:lnTo>
                      <a:pt x="76" y="25"/>
                    </a:lnTo>
                    <a:lnTo>
                      <a:pt x="98" y="19"/>
                    </a:lnTo>
                    <a:lnTo>
                      <a:pt x="123" y="16"/>
                    </a:lnTo>
                    <a:lnTo>
                      <a:pt x="144" y="14"/>
                    </a:lnTo>
                    <a:lnTo>
                      <a:pt x="169" y="11"/>
                    </a:lnTo>
                    <a:lnTo>
                      <a:pt x="194" y="9"/>
                    </a:lnTo>
                    <a:lnTo>
                      <a:pt x="215" y="5"/>
                    </a:lnTo>
                    <a:lnTo>
                      <a:pt x="240" y="2"/>
                    </a:lnTo>
                    <a:lnTo>
                      <a:pt x="26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1" name="Freeform 31">
                <a:extLst>
                  <a:ext uri="{FF2B5EF4-FFF2-40B4-BE49-F238E27FC236}">
                    <a16:creationId xmlns:a16="http://schemas.microsoft.com/office/drawing/2014/main" id="{53A58C83-896A-4EB0-9970-AF987FD99D13}"/>
                  </a:ext>
                </a:extLst>
              </p:cNvPr>
              <p:cNvSpPr>
                <a:spLocks/>
              </p:cNvSpPr>
              <p:nvPr/>
            </p:nvSpPr>
            <p:spPr bwMode="auto">
              <a:xfrm>
                <a:off x="2902" y="2012"/>
                <a:ext cx="54" cy="33"/>
              </a:xfrm>
              <a:custGeom>
                <a:avLst/>
                <a:gdLst>
                  <a:gd name="T0" fmla="*/ 0 w 215"/>
                  <a:gd name="T1" fmla="*/ 0 h 131"/>
                  <a:gd name="T2" fmla="*/ 0 w 215"/>
                  <a:gd name="T3" fmla="*/ 0 h 131"/>
                  <a:gd name="T4" fmla="*/ 0 w 215"/>
                  <a:gd name="T5" fmla="*/ 0 h 131"/>
                  <a:gd name="T6" fmla="*/ 0 w 215"/>
                  <a:gd name="T7" fmla="*/ 0 h 131"/>
                  <a:gd name="T8" fmla="*/ 0 w 215"/>
                  <a:gd name="T9" fmla="*/ 0 h 131"/>
                  <a:gd name="T10" fmla="*/ 0 w 215"/>
                  <a:gd name="T11" fmla="*/ 0 h 131"/>
                  <a:gd name="T12" fmla="*/ 0 w 215"/>
                  <a:gd name="T13" fmla="*/ 0 h 131"/>
                  <a:gd name="T14" fmla="*/ 0 w 215"/>
                  <a:gd name="T15" fmla="*/ 0 h 131"/>
                  <a:gd name="T16" fmla="*/ 0 w 215"/>
                  <a:gd name="T17" fmla="*/ 0 h 131"/>
                  <a:gd name="T18" fmla="*/ 0 w 215"/>
                  <a:gd name="T19" fmla="*/ 0 h 131"/>
                  <a:gd name="T20" fmla="*/ 0 w 215"/>
                  <a:gd name="T21" fmla="*/ 0 h 131"/>
                  <a:gd name="T22" fmla="*/ 0 w 215"/>
                  <a:gd name="T23" fmla="*/ 0 h 131"/>
                  <a:gd name="T24" fmla="*/ 0 w 215"/>
                  <a:gd name="T25" fmla="*/ 0 h 131"/>
                  <a:gd name="T26" fmla="*/ 0 w 215"/>
                  <a:gd name="T27" fmla="*/ 0 h 131"/>
                  <a:gd name="T28" fmla="*/ 0 w 215"/>
                  <a:gd name="T29" fmla="*/ 0 h 131"/>
                  <a:gd name="T30" fmla="*/ 0 w 215"/>
                  <a:gd name="T31" fmla="*/ 0 h 131"/>
                  <a:gd name="T32" fmla="*/ 0 w 215"/>
                  <a:gd name="T33" fmla="*/ 0 h 131"/>
                  <a:gd name="T34" fmla="*/ 0 w 215"/>
                  <a:gd name="T35" fmla="*/ 0 h 131"/>
                  <a:gd name="T36" fmla="*/ 0 w 215"/>
                  <a:gd name="T37" fmla="*/ 0 h 131"/>
                  <a:gd name="T38" fmla="*/ 0 w 215"/>
                  <a:gd name="T39" fmla="*/ 0 h 131"/>
                  <a:gd name="T40" fmla="*/ 0 w 215"/>
                  <a:gd name="T41" fmla="*/ 0 h 131"/>
                  <a:gd name="T42" fmla="*/ 0 w 215"/>
                  <a:gd name="T43" fmla="*/ 0 h 131"/>
                  <a:gd name="T44" fmla="*/ 0 w 215"/>
                  <a:gd name="T45" fmla="*/ 0 h 131"/>
                  <a:gd name="T46" fmla="*/ 0 w 215"/>
                  <a:gd name="T47" fmla="*/ 0 h 131"/>
                  <a:gd name="T48" fmla="*/ 0 w 215"/>
                  <a:gd name="T49" fmla="*/ 0 h 131"/>
                  <a:gd name="T50" fmla="*/ 0 w 215"/>
                  <a:gd name="T51" fmla="*/ 0 h 131"/>
                  <a:gd name="T52" fmla="*/ 0 w 215"/>
                  <a:gd name="T53" fmla="*/ 0 h 131"/>
                  <a:gd name="T54" fmla="*/ 0 w 215"/>
                  <a:gd name="T55" fmla="*/ 0 h 131"/>
                  <a:gd name="T56" fmla="*/ 0 w 215"/>
                  <a:gd name="T57" fmla="*/ 0 h 131"/>
                  <a:gd name="T58" fmla="*/ 0 w 215"/>
                  <a:gd name="T59" fmla="*/ 0 h 13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5" h="131">
                    <a:moveTo>
                      <a:pt x="197" y="101"/>
                    </a:moveTo>
                    <a:lnTo>
                      <a:pt x="215" y="112"/>
                    </a:lnTo>
                    <a:lnTo>
                      <a:pt x="202" y="114"/>
                    </a:lnTo>
                    <a:lnTo>
                      <a:pt x="185" y="117"/>
                    </a:lnTo>
                    <a:lnTo>
                      <a:pt x="172" y="123"/>
                    </a:lnTo>
                    <a:lnTo>
                      <a:pt x="158" y="128"/>
                    </a:lnTo>
                    <a:lnTo>
                      <a:pt x="142" y="131"/>
                    </a:lnTo>
                    <a:lnTo>
                      <a:pt x="128" y="131"/>
                    </a:lnTo>
                    <a:lnTo>
                      <a:pt x="114" y="126"/>
                    </a:lnTo>
                    <a:lnTo>
                      <a:pt x="101" y="112"/>
                    </a:lnTo>
                    <a:lnTo>
                      <a:pt x="87" y="109"/>
                    </a:lnTo>
                    <a:lnTo>
                      <a:pt x="77" y="106"/>
                    </a:lnTo>
                    <a:lnTo>
                      <a:pt x="63" y="106"/>
                    </a:lnTo>
                    <a:lnTo>
                      <a:pt x="52" y="101"/>
                    </a:lnTo>
                    <a:lnTo>
                      <a:pt x="38" y="98"/>
                    </a:lnTo>
                    <a:lnTo>
                      <a:pt x="25" y="96"/>
                    </a:lnTo>
                    <a:lnTo>
                      <a:pt x="13" y="90"/>
                    </a:lnTo>
                    <a:lnTo>
                      <a:pt x="0" y="84"/>
                    </a:lnTo>
                    <a:lnTo>
                      <a:pt x="6" y="62"/>
                    </a:lnTo>
                    <a:lnTo>
                      <a:pt x="8" y="41"/>
                    </a:lnTo>
                    <a:lnTo>
                      <a:pt x="13" y="18"/>
                    </a:lnTo>
                    <a:lnTo>
                      <a:pt x="22" y="0"/>
                    </a:lnTo>
                    <a:lnTo>
                      <a:pt x="47" y="6"/>
                    </a:lnTo>
                    <a:lnTo>
                      <a:pt x="71" y="13"/>
                    </a:lnTo>
                    <a:lnTo>
                      <a:pt x="96" y="25"/>
                    </a:lnTo>
                    <a:lnTo>
                      <a:pt x="117" y="38"/>
                    </a:lnTo>
                    <a:lnTo>
                      <a:pt x="139" y="52"/>
                    </a:lnTo>
                    <a:lnTo>
                      <a:pt x="158" y="68"/>
                    </a:lnTo>
                    <a:lnTo>
                      <a:pt x="178" y="84"/>
                    </a:lnTo>
                    <a:lnTo>
                      <a:pt x="197" y="10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2" name="Freeform 32">
                <a:extLst>
                  <a:ext uri="{FF2B5EF4-FFF2-40B4-BE49-F238E27FC236}">
                    <a16:creationId xmlns:a16="http://schemas.microsoft.com/office/drawing/2014/main" id="{CE4D48A6-0951-4889-9A8E-4590594C48EB}"/>
                  </a:ext>
                </a:extLst>
              </p:cNvPr>
              <p:cNvSpPr>
                <a:spLocks/>
              </p:cNvSpPr>
              <p:nvPr/>
            </p:nvSpPr>
            <p:spPr bwMode="auto">
              <a:xfrm>
                <a:off x="2830" y="2013"/>
                <a:ext cx="60" cy="26"/>
              </a:xfrm>
              <a:custGeom>
                <a:avLst/>
                <a:gdLst>
                  <a:gd name="T0" fmla="*/ 0 w 237"/>
                  <a:gd name="T1" fmla="*/ 0 h 104"/>
                  <a:gd name="T2" fmla="*/ 0 w 237"/>
                  <a:gd name="T3" fmla="*/ 0 h 104"/>
                  <a:gd name="T4" fmla="*/ 0 w 237"/>
                  <a:gd name="T5" fmla="*/ 0 h 104"/>
                  <a:gd name="T6" fmla="*/ 0 w 237"/>
                  <a:gd name="T7" fmla="*/ 0 h 104"/>
                  <a:gd name="T8" fmla="*/ 0 w 237"/>
                  <a:gd name="T9" fmla="*/ 0 h 104"/>
                  <a:gd name="T10" fmla="*/ 0 w 237"/>
                  <a:gd name="T11" fmla="*/ 0 h 104"/>
                  <a:gd name="T12" fmla="*/ 0 w 237"/>
                  <a:gd name="T13" fmla="*/ 0 h 104"/>
                  <a:gd name="T14" fmla="*/ 0 w 237"/>
                  <a:gd name="T15" fmla="*/ 0 h 104"/>
                  <a:gd name="T16" fmla="*/ 0 w 237"/>
                  <a:gd name="T17" fmla="*/ 0 h 104"/>
                  <a:gd name="T18" fmla="*/ 0 w 237"/>
                  <a:gd name="T19" fmla="*/ 0 h 104"/>
                  <a:gd name="T20" fmla="*/ 0 w 237"/>
                  <a:gd name="T21" fmla="*/ 0 h 104"/>
                  <a:gd name="T22" fmla="*/ 0 w 237"/>
                  <a:gd name="T23" fmla="*/ 0 h 104"/>
                  <a:gd name="T24" fmla="*/ 0 w 237"/>
                  <a:gd name="T25" fmla="*/ 0 h 104"/>
                  <a:gd name="T26" fmla="*/ 0 w 237"/>
                  <a:gd name="T27" fmla="*/ 0 h 104"/>
                  <a:gd name="T28" fmla="*/ 0 w 237"/>
                  <a:gd name="T29" fmla="*/ 0 h 104"/>
                  <a:gd name="T30" fmla="*/ 0 w 237"/>
                  <a:gd name="T31" fmla="*/ 0 h 104"/>
                  <a:gd name="T32" fmla="*/ 0 w 237"/>
                  <a:gd name="T33" fmla="*/ 0 h 104"/>
                  <a:gd name="T34" fmla="*/ 0 w 237"/>
                  <a:gd name="T35" fmla="*/ 0 h 104"/>
                  <a:gd name="T36" fmla="*/ 0 w 237"/>
                  <a:gd name="T37" fmla="*/ 0 h 104"/>
                  <a:gd name="T38" fmla="*/ 0 w 237"/>
                  <a:gd name="T39" fmla="*/ 0 h 104"/>
                  <a:gd name="T40" fmla="*/ 0 w 237"/>
                  <a:gd name="T41" fmla="*/ 0 h 104"/>
                  <a:gd name="T42" fmla="*/ 0 w 237"/>
                  <a:gd name="T43" fmla="*/ 0 h 104"/>
                  <a:gd name="T44" fmla="*/ 0 w 237"/>
                  <a:gd name="T45" fmla="*/ 0 h 104"/>
                  <a:gd name="T46" fmla="*/ 0 w 237"/>
                  <a:gd name="T47" fmla="*/ 0 h 104"/>
                  <a:gd name="T48" fmla="*/ 0 w 237"/>
                  <a:gd name="T49" fmla="*/ 0 h 104"/>
                  <a:gd name="T50" fmla="*/ 0 w 237"/>
                  <a:gd name="T51" fmla="*/ 0 h 104"/>
                  <a:gd name="T52" fmla="*/ 0 w 237"/>
                  <a:gd name="T53" fmla="*/ 0 h 104"/>
                  <a:gd name="T54" fmla="*/ 0 w 237"/>
                  <a:gd name="T55" fmla="*/ 0 h 104"/>
                  <a:gd name="T56" fmla="*/ 0 w 237"/>
                  <a:gd name="T57" fmla="*/ 0 h 104"/>
                  <a:gd name="T58" fmla="*/ 0 w 237"/>
                  <a:gd name="T59" fmla="*/ 0 h 104"/>
                  <a:gd name="T60" fmla="*/ 0 w 237"/>
                  <a:gd name="T61" fmla="*/ 0 h 104"/>
                  <a:gd name="T62" fmla="*/ 0 w 237"/>
                  <a:gd name="T63" fmla="*/ 0 h 104"/>
                  <a:gd name="T64" fmla="*/ 0 w 237"/>
                  <a:gd name="T65" fmla="*/ 0 h 104"/>
                  <a:gd name="T66" fmla="*/ 0 w 237"/>
                  <a:gd name="T67" fmla="*/ 0 h 104"/>
                  <a:gd name="T68" fmla="*/ 0 w 237"/>
                  <a:gd name="T69" fmla="*/ 0 h 104"/>
                  <a:gd name="T70" fmla="*/ 0 w 237"/>
                  <a:gd name="T71" fmla="*/ 0 h 104"/>
                  <a:gd name="T72" fmla="*/ 0 w 237"/>
                  <a:gd name="T73" fmla="*/ 0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37" h="104">
                    <a:moveTo>
                      <a:pt x="226" y="69"/>
                    </a:moveTo>
                    <a:lnTo>
                      <a:pt x="229" y="71"/>
                    </a:lnTo>
                    <a:lnTo>
                      <a:pt x="235" y="77"/>
                    </a:lnTo>
                    <a:lnTo>
                      <a:pt x="237" y="80"/>
                    </a:lnTo>
                    <a:lnTo>
                      <a:pt x="237" y="85"/>
                    </a:lnTo>
                    <a:lnTo>
                      <a:pt x="223" y="85"/>
                    </a:lnTo>
                    <a:lnTo>
                      <a:pt x="210" y="88"/>
                    </a:lnTo>
                    <a:lnTo>
                      <a:pt x="196" y="91"/>
                    </a:lnTo>
                    <a:lnTo>
                      <a:pt x="182" y="94"/>
                    </a:lnTo>
                    <a:lnTo>
                      <a:pt x="169" y="96"/>
                    </a:lnTo>
                    <a:lnTo>
                      <a:pt x="156" y="99"/>
                    </a:lnTo>
                    <a:lnTo>
                      <a:pt x="142" y="101"/>
                    </a:lnTo>
                    <a:lnTo>
                      <a:pt x="128" y="104"/>
                    </a:lnTo>
                    <a:lnTo>
                      <a:pt x="115" y="91"/>
                    </a:lnTo>
                    <a:lnTo>
                      <a:pt x="99" y="80"/>
                    </a:lnTo>
                    <a:lnTo>
                      <a:pt x="85" y="66"/>
                    </a:lnTo>
                    <a:lnTo>
                      <a:pt x="69" y="55"/>
                    </a:lnTo>
                    <a:lnTo>
                      <a:pt x="51" y="41"/>
                    </a:lnTo>
                    <a:lnTo>
                      <a:pt x="35" y="30"/>
                    </a:lnTo>
                    <a:lnTo>
                      <a:pt x="19" y="20"/>
                    </a:lnTo>
                    <a:lnTo>
                      <a:pt x="0" y="9"/>
                    </a:lnTo>
                    <a:lnTo>
                      <a:pt x="14" y="4"/>
                    </a:lnTo>
                    <a:lnTo>
                      <a:pt x="30" y="0"/>
                    </a:lnTo>
                    <a:lnTo>
                      <a:pt x="46" y="0"/>
                    </a:lnTo>
                    <a:lnTo>
                      <a:pt x="63" y="4"/>
                    </a:lnTo>
                    <a:lnTo>
                      <a:pt x="79" y="6"/>
                    </a:lnTo>
                    <a:lnTo>
                      <a:pt x="92" y="11"/>
                    </a:lnTo>
                    <a:lnTo>
                      <a:pt x="109" y="14"/>
                    </a:lnTo>
                    <a:lnTo>
                      <a:pt x="125" y="14"/>
                    </a:lnTo>
                    <a:lnTo>
                      <a:pt x="139" y="20"/>
                    </a:lnTo>
                    <a:lnTo>
                      <a:pt x="152" y="23"/>
                    </a:lnTo>
                    <a:lnTo>
                      <a:pt x="166" y="28"/>
                    </a:lnTo>
                    <a:lnTo>
                      <a:pt x="180" y="34"/>
                    </a:lnTo>
                    <a:lnTo>
                      <a:pt x="191" y="39"/>
                    </a:lnTo>
                    <a:lnTo>
                      <a:pt x="205" y="47"/>
                    </a:lnTo>
                    <a:lnTo>
                      <a:pt x="216" y="58"/>
                    </a:lnTo>
                    <a:lnTo>
                      <a:pt x="226" y="6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3" name="Freeform 33">
                <a:extLst>
                  <a:ext uri="{FF2B5EF4-FFF2-40B4-BE49-F238E27FC236}">
                    <a16:creationId xmlns:a16="http://schemas.microsoft.com/office/drawing/2014/main" id="{0F54ACB5-10A4-4C16-A257-AB0CD23EE9DA}"/>
                  </a:ext>
                </a:extLst>
              </p:cNvPr>
              <p:cNvSpPr>
                <a:spLocks/>
              </p:cNvSpPr>
              <p:nvPr/>
            </p:nvSpPr>
            <p:spPr bwMode="auto">
              <a:xfrm>
                <a:off x="3114" y="2017"/>
                <a:ext cx="120" cy="177"/>
              </a:xfrm>
              <a:custGeom>
                <a:avLst/>
                <a:gdLst>
                  <a:gd name="T0" fmla="*/ 0 w 482"/>
                  <a:gd name="T1" fmla="*/ 0 h 706"/>
                  <a:gd name="T2" fmla="*/ 0 w 482"/>
                  <a:gd name="T3" fmla="*/ 0 h 706"/>
                  <a:gd name="T4" fmla="*/ 0 w 482"/>
                  <a:gd name="T5" fmla="*/ 0 h 706"/>
                  <a:gd name="T6" fmla="*/ 0 w 482"/>
                  <a:gd name="T7" fmla="*/ 0 h 706"/>
                  <a:gd name="T8" fmla="*/ 0 w 482"/>
                  <a:gd name="T9" fmla="*/ 0 h 706"/>
                  <a:gd name="T10" fmla="*/ 0 w 482"/>
                  <a:gd name="T11" fmla="*/ 0 h 706"/>
                  <a:gd name="T12" fmla="*/ 0 w 482"/>
                  <a:gd name="T13" fmla="*/ 0 h 706"/>
                  <a:gd name="T14" fmla="*/ 0 w 482"/>
                  <a:gd name="T15" fmla="*/ 0 h 706"/>
                  <a:gd name="T16" fmla="*/ 0 w 482"/>
                  <a:gd name="T17" fmla="*/ 0 h 706"/>
                  <a:gd name="T18" fmla="*/ 0 w 482"/>
                  <a:gd name="T19" fmla="*/ 0 h 706"/>
                  <a:gd name="T20" fmla="*/ 0 w 482"/>
                  <a:gd name="T21" fmla="*/ 0 h 706"/>
                  <a:gd name="T22" fmla="*/ 0 w 482"/>
                  <a:gd name="T23" fmla="*/ 0 h 706"/>
                  <a:gd name="T24" fmla="*/ 0 w 482"/>
                  <a:gd name="T25" fmla="*/ 0 h 706"/>
                  <a:gd name="T26" fmla="*/ 0 w 482"/>
                  <a:gd name="T27" fmla="*/ 0 h 706"/>
                  <a:gd name="T28" fmla="*/ 0 w 482"/>
                  <a:gd name="T29" fmla="*/ 0 h 706"/>
                  <a:gd name="T30" fmla="*/ 0 w 482"/>
                  <a:gd name="T31" fmla="*/ 0 h 706"/>
                  <a:gd name="T32" fmla="*/ 0 w 482"/>
                  <a:gd name="T33" fmla="*/ 0 h 706"/>
                  <a:gd name="T34" fmla="*/ 0 w 482"/>
                  <a:gd name="T35" fmla="*/ 0 h 706"/>
                  <a:gd name="T36" fmla="*/ 0 w 482"/>
                  <a:gd name="T37" fmla="*/ 0 h 706"/>
                  <a:gd name="T38" fmla="*/ 0 w 482"/>
                  <a:gd name="T39" fmla="*/ 0 h 706"/>
                  <a:gd name="T40" fmla="*/ 0 w 482"/>
                  <a:gd name="T41" fmla="*/ 0 h 706"/>
                  <a:gd name="T42" fmla="*/ 0 w 482"/>
                  <a:gd name="T43" fmla="*/ 0 h 706"/>
                  <a:gd name="T44" fmla="*/ 0 w 482"/>
                  <a:gd name="T45" fmla="*/ 0 h 706"/>
                  <a:gd name="T46" fmla="*/ 0 w 482"/>
                  <a:gd name="T47" fmla="*/ 0 h 706"/>
                  <a:gd name="T48" fmla="*/ 0 w 482"/>
                  <a:gd name="T49" fmla="*/ 0 h 706"/>
                  <a:gd name="T50" fmla="*/ 0 w 482"/>
                  <a:gd name="T51" fmla="*/ 0 h 706"/>
                  <a:gd name="T52" fmla="*/ 0 w 482"/>
                  <a:gd name="T53" fmla="*/ 0 h 706"/>
                  <a:gd name="T54" fmla="*/ 0 w 482"/>
                  <a:gd name="T55" fmla="*/ 0 h 706"/>
                  <a:gd name="T56" fmla="*/ 0 w 482"/>
                  <a:gd name="T57" fmla="*/ 0 h 706"/>
                  <a:gd name="T58" fmla="*/ 0 w 482"/>
                  <a:gd name="T59" fmla="*/ 0 h 706"/>
                  <a:gd name="T60" fmla="*/ 0 w 482"/>
                  <a:gd name="T61" fmla="*/ 0 h 706"/>
                  <a:gd name="T62" fmla="*/ 0 w 482"/>
                  <a:gd name="T63" fmla="*/ 0 h 706"/>
                  <a:gd name="T64" fmla="*/ 0 w 482"/>
                  <a:gd name="T65" fmla="*/ 0 h 706"/>
                  <a:gd name="T66" fmla="*/ 0 w 482"/>
                  <a:gd name="T67" fmla="*/ 0 h 706"/>
                  <a:gd name="T68" fmla="*/ 0 w 482"/>
                  <a:gd name="T69" fmla="*/ 0 h 706"/>
                  <a:gd name="T70" fmla="*/ 0 w 482"/>
                  <a:gd name="T71" fmla="*/ 0 h 706"/>
                  <a:gd name="T72" fmla="*/ 0 w 482"/>
                  <a:gd name="T73" fmla="*/ 0 h 706"/>
                  <a:gd name="T74" fmla="*/ 0 w 482"/>
                  <a:gd name="T75" fmla="*/ 0 h 706"/>
                  <a:gd name="T76" fmla="*/ 0 w 482"/>
                  <a:gd name="T77" fmla="*/ 0 h 706"/>
                  <a:gd name="T78" fmla="*/ 0 w 482"/>
                  <a:gd name="T79" fmla="*/ 0 h 706"/>
                  <a:gd name="T80" fmla="*/ 0 w 482"/>
                  <a:gd name="T81" fmla="*/ 0 h 706"/>
                  <a:gd name="T82" fmla="*/ 0 w 482"/>
                  <a:gd name="T83" fmla="*/ 0 h 706"/>
                  <a:gd name="T84" fmla="*/ 0 w 482"/>
                  <a:gd name="T85" fmla="*/ 0 h 706"/>
                  <a:gd name="T86" fmla="*/ 0 w 482"/>
                  <a:gd name="T87" fmla="*/ 0 h 706"/>
                  <a:gd name="T88" fmla="*/ 0 w 482"/>
                  <a:gd name="T89" fmla="*/ 0 h 7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2" h="706">
                    <a:moveTo>
                      <a:pt x="482" y="539"/>
                    </a:moveTo>
                    <a:lnTo>
                      <a:pt x="480" y="539"/>
                    </a:lnTo>
                    <a:lnTo>
                      <a:pt x="477" y="536"/>
                    </a:lnTo>
                    <a:lnTo>
                      <a:pt x="475" y="536"/>
                    </a:lnTo>
                    <a:lnTo>
                      <a:pt x="471" y="539"/>
                    </a:lnTo>
                    <a:lnTo>
                      <a:pt x="466" y="545"/>
                    </a:lnTo>
                    <a:lnTo>
                      <a:pt x="466" y="586"/>
                    </a:lnTo>
                    <a:lnTo>
                      <a:pt x="457" y="624"/>
                    </a:lnTo>
                    <a:lnTo>
                      <a:pt x="450" y="665"/>
                    </a:lnTo>
                    <a:lnTo>
                      <a:pt x="441" y="706"/>
                    </a:lnTo>
                    <a:lnTo>
                      <a:pt x="427" y="686"/>
                    </a:lnTo>
                    <a:lnTo>
                      <a:pt x="415" y="665"/>
                    </a:lnTo>
                    <a:lnTo>
                      <a:pt x="401" y="646"/>
                    </a:lnTo>
                    <a:lnTo>
                      <a:pt x="390" y="624"/>
                    </a:lnTo>
                    <a:lnTo>
                      <a:pt x="384" y="621"/>
                    </a:lnTo>
                    <a:lnTo>
                      <a:pt x="379" y="619"/>
                    </a:lnTo>
                    <a:lnTo>
                      <a:pt x="376" y="616"/>
                    </a:lnTo>
                    <a:lnTo>
                      <a:pt x="371" y="621"/>
                    </a:lnTo>
                    <a:lnTo>
                      <a:pt x="368" y="607"/>
                    </a:lnTo>
                    <a:lnTo>
                      <a:pt x="371" y="596"/>
                    </a:lnTo>
                    <a:lnTo>
                      <a:pt x="368" y="583"/>
                    </a:lnTo>
                    <a:lnTo>
                      <a:pt x="360" y="575"/>
                    </a:lnTo>
                    <a:lnTo>
                      <a:pt x="346" y="575"/>
                    </a:lnTo>
                    <a:lnTo>
                      <a:pt x="0" y="125"/>
                    </a:lnTo>
                    <a:lnTo>
                      <a:pt x="8" y="95"/>
                    </a:lnTo>
                    <a:lnTo>
                      <a:pt x="13" y="62"/>
                    </a:lnTo>
                    <a:lnTo>
                      <a:pt x="13" y="33"/>
                    </a:lnTo>
                    <a:lnTo>
                      <a:pt x="16" y="0"/>
                    </a:lnTo>
                    <a:lnTo>
                      <a:pt x="30" y="8"/>
                    </a:lnTo>
                    <a:lnTo>
                      <a:pt x="57" y="40"/>
                    </a:lnTo>
                    <a:lnTo>
                      <a:pt x="87" y="74"/>
                    </a:lnTo>
                    <a:lnTo>
                      <a:pt x="114" y="106"/>
                    </a:lnTo>
                    <a:lnTo>
                      <a:pt x="144" y="136"/>
                    </a:lnTo>
                    <a:lnTo>
                      <a:pt x="172" y="168"/>
                    </a:lnTo>
                    <a:lnTo>
                      <a:pt x="199" y="201"/>
                    </a:lnTo>
                    <a:lnTo>
                      <a:pt x="229" y="237"/>
                    </a:lnTo>
                    <a:lnTo>
                      <a:pt x="256" y="269"/>
                    </a:lnTo>
                    <a:lnTo>
                      <a:pt x="286" y="302"/>
                    </a:lnTo>
                    <a:lnTo>
                      <a:pt x="314" y="334"/>
                    </a:lnTo>
                    <a:lnTo>
                      <a:pt x="344" y="368"/>
                    </a:lnTo>
                    <a:lnTo>
                      <a:pt x="371" y="403"/>
                    </a:lnTo>
                    <a:lnTo>
                      <a:pt x="398" y="435"/>
                    </a:lnTo>
                    <a:lnTo>
                      <a:pt x="427" y="471"/>
                    </a:lnTo>
                    <a:lnTo>
                      <a:pt x="455" y="504"/>
                    </a:lnTo>
                    <a:lnTo>
                      <a:pt x="482" y="539"/>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4" name="Freeform 34">
                <a:extLst>
                  <a:ext uri="{FF2B5EF4-FFF2-40B4-BE49-F238E27FC236}">
                    <a16:creationId xmlns:a16="http://schemas.microsoft.com/office/drawing/2014/main" id="{5FFB8896-4E65-4A3E-8634-BC8E7BA561A2}"/>
                  </a:ext>
                </a:extLst>
              </p:cNvPr>
              <p:cNvSpPr>
                <a:spLocks/>
              </p:cNvSpPr>
              <p:nvPr/>
            </p:nvSpPr>
            <p:spPr bwMode="auto">
              <a:xfrm>
                <a:off x="3084" y="2022"/>
                <a:ext cx="114" cy="181"/>
              </a:xfrm>
              <a:custGeom>
                <a:avLst/>
                <a:gdLst>
                  <a:gd name="T0" fmla="*/ 0 w 455"/>
                  <a:gd name="T1" fmla="*/ 0 h 722"/>
                  <a:gd name="T2" fmla="*/ 0 w 455"/>
                  <a:gd name="T3" fmla="*/ 0 h 722"/>
                  <a:gd name="T4" fmla="*/ 0 w 455"/>
                  <a:gd name="T5" fmla="*/ 0 h 722"/>
                  <a:gd name="T6" fmla="*/ 0 w 455"/>
                  <a:gd name="T7" fmla="*/ 0 h 722"/>
                  <a:gd name="T8" fmla="*/ 0 w 455"/>
                  <a:gd name="T9" fmla="*/ 0 h 722"/>
                  <a:gd name="T10" fmla="*/ 0 w 455"/>
                  <a:gd name="T11" fmla="*/ 0 h 722"/>
                  <a:gd name="T12" fmla="*/ 0 w 455"/>
                  <a:gd name="T13" fmla="*/ 0 h 722"/>
                  <a:gd name="T14" fmla="*/ 0 w 455"/>
                  <a:gd name="T15" fmla="*/ 0 h 722"/>
                  <a:gd name="T16" fmla="*/ 0 w 455"/>
                  <a:gd name="T17" fmla="*/ 0 h 722"/>
                  <a:gd name="T18" fmla="*/ 0 w 455"/>
                  <a:gd name="T19" fmla="*/ 0 h 722"/>
                  <a:gd name="T20" fmla="*/ 0 w 455"/>
                  <a:gd name="T21" fmla="*/ 0 h 722"/>
                  <a:gd name="T22" fmla="*/ 0 w 455"/>
                  <a:gd name="T23" fmla="*/ 0 h 722"/>
                  <a:gd name="T24" fmla="*/ 0 w 455"/>
                  <a:gd name="T25" fmla="*/ 0 h 722"/>
                  <a:gd name="T26" fmla="*/ 0 w 455"/>
                  <a:gd name="T27" fmla="*/ 0 h 722"/>
                  <a:gd name="T28" fmla="*/ 0 w 455"/>
                  <a:gd name="T29" fmla="*/ 0 h 722"/>
                  <a:gd name="T30" fmla="*/ 0 w 455"/>
                  <a:gd name="T31" fmla="*/ 0 h 722"/>
                  <a:gd name="T32" fmla="*/ 0 w 455"/>
                  <a:gd name="T33" fmla="*/ 0 h 722"/>
                  <a:gd name="T34" fmla="*/ 0 w 455"/>
                  <a:gd name="T35" fmla="*/ 0 h 722"/>
                  <a:gd name="T36" fmla="*/ 0 w 455"/>
                  <a:gd name="T37" fmla="*/ 0 h 722"/>
                  <a:gd name="T38" fmla="*/ 0 w 455"/>
                  <a:gd name="T39" fmla="*/ 0 h 722"/>
                  <a:gd name="T40" fmla="*/ 0 w 455"/>
                  <a:gd name="T41" fmla="*/ 0 h 722"/>
                  <a:gd name="T42" fmla="*/ 0 w 455"/>
                  <a:gd name="T43" fmla="*/ 0 h 722"/>
                  <a:gd name="T44" fmla="*/ 0 w 455"/>
                  <a:gd name="T45" fmla="*/ 0 h 722"/>
                  <a:gd name="T46" fmla="*/ 0 w 455"/>
                  <a:gd name="T47" fmla="*/ 0 h 722"/>
                  <a:gd name="T48" fmla="*/ 0 w 455"/>
                  <a:gd name="T49" fmla="*/ 0 h 722"/>
                  <a:gd name="T50" fmla="*/ 0 w 455"/>
                  <a:gd name="T51" fmla="*/ 0 h 722"/>
                  <a:gd name="T52" fmla="*/ 0 w 455"/>
                  <a:gd name="T53" fmla="*/ 0 h 722"/>
                  <a:gd name="T54" fmla="*/ 0 w 455"/>
                  <a:gd name="T55" fmla="*/ 0 h 722"/>
                  <a:gd name="T56" fmla="*/ 0 w 455"/>
                  <a:gd name="T57" fmla="*/ 0 h 722"/>
                  <a:gd name="T58" fmla="*/ 0 w 455"/>
                  <a:gd name="T59" fmla="*/ 0 h 722"/>
                  <a:gd name="T60" fmla="*/ 0 w 455"/>
                  <a:gd name="T61" fmla="*/ 0 h 722"/>
                  <a:gd name="T62" fmla="*/ 0 w 455"/>
                  <a:gd name="T63" fmla="*/ 0 h 722"/>
                  <a:gd name="T64" fmla="*/ 0 w 455"/>
                  <a:gd name="T65" fmla="*/ 0 h 722"/>
                  <a:gd name="T66" fmla="*/ 0 w 455"/>
                  <a:gd name="T67" fmla="*/ 0 h 722"/>
                  <a:gd name="T68" fmla="*/ 0 w 455"/>
                  <a:gd name="T69" fmla="*/ 0 h 722"/>
                  <a:gd name="T70" fmla="*/ 0 w 455"/>
                  <a:gd name="T71" fmla="*/ 0 h 722"/>
                  <a:gd name="T72" fmla="*/ 0 w 455"/>
                  <a:gd name="T73" fmla="*/ 0 h 722"/>
                  <a:gd name="T74" fmla="*/ 0 w 455"/>
                  <a:gd name="T75" fmla="*/ 0 h 722"/>
                  <a:gd name="T76" fmla="*/ 0 w 455"/>
                  <a:gd name="T77" fmla="*/ 0 h 722"/>
                  <a:gd name="T78" fmla="*/ 0 w 455"/>
                  <a:gd name="T79" fmla="*/ 0 h 722"/>
                  <a:gd name="T80" fmla="*/ 0 w 455"/>
                  <a:gd name="T81" fmla="*/ 0 h 722"/>
                  <a:gd name="T82" fmla="*/ 0 w 455"/>
                  <a:gd name="T83" fmla="*/ 0 h 722"/>
                  <a:gd name="T84" fmla="*/ 0 w 455"/>
                  <a:gd name="T85" fmla="*/ 0 h 7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5" h="722">
                    <a:moveTo>
                      <a:pt x="126" y="136"/>
                    </a:moveTo>
                    <a:lnTo>
                      <a:pt x="455" y="561"/>
                    </a:lnTo>
                    <a:lnTo>
                      <a:pt x="444" y="586"/>
                    </a:lnTo>
                    <a:lnTo>
                      <a:pt x="441" y="621"/>
                    </a:lnTo>
                    <a:lnTo>
                      <a:pt x="436" y="653"/>
                    </a:lnTo>
                    <a:lnTo>
                      <a:pt x="434" y="687"/>
                    </a:lnTo>
                    <a:lnTo>
                      <a:pt x="430" y="722"/>
                    </a:lnTo>
                    <a:lnTo>
                      <a:pt x="409" y="694"/>
                    </a:lnTo>
                    <a:lnTo>
                      <a:pt x="390" y="667"/>
                    </a:lnTo>
                    <a:lnTo>
                      <a:pt x="374" y="643"/>
                    </a:lnTo>
                    <a:lnTo>
                      <a:pt x="354" y="616"/>
                    </a:lnTo>
                    <a:lnTo>
                      <a:pt x="352" y="613"/>
                    </a:lnTo>
                    <a:lnTo>
                      <a:pt x="349" y="613"/>
                    </a:lnTo>
                    <a:lnTo>
                      <a:pt x="344" y="616"/>
                    </a:lnTo>
                    <a:lnTo>
                      <a:pt x="340" y="616"/>
                    </a:lnTo>
                    <a:lnTo>
                      <a:pt x="340" y="605"/>
                    </a:lnTo>
                    <a:lnTo>
                      <a:pt x="344" y="593"/>
                    </a:lnTo>
                    <a:lnTo>
                      <a:pt x="340" y="583"/>
                    </a:lnTo>
                    <a:lnTo>
                      <a:pt x="335" y="575"/>
                    </a:lnTo>
                    <a:lnTo>
                      <a:pt x="330" y="577"/>
                    </a:lnTo>
                    <a:lnTo>
                      <a:pt x="324" y="575"/>
                    </a:lnTo>
                    <a:lnTo>
                      <a:pt x="322" y="572"/>
                    </a:lnTo>
                    <a:lnTo>
                      <a:pt x="317" y="567"/>
                    </a:lnTo>
                    <a:lnTo>
                      <a:pt x="275" y="512"/>
                    </a:lnTo>
                    <a:lnTo>
                      <a:pt x="237" y="455"/>
                    </a:lnTo>
                    <a:lnTo>
                      <a:pt x="196" y="400"/>
                    </a:lnTo>
                    <a:lnTo>
                      <a:pt x="158" y="346"/>
                    </a:lnTo>
                    <a:lnTo>
                      <a:pt x="117" y="289"/>
                    </a:lnTo>
                    <a:lnTo>
                      <a:pt x="80" y="234"/>
                    </a:lnTo>
                    <a:lnTo>
                      <a:pt x="39" y="179"/>
                    </a:lnTo>
                    <a:lnTo>
                      <a:pt x="0" y="126"/>
                    </a:lnTo>
                    <a:lnTo>
                      <a:pt x="2" y="96"/>
                    </a:lnTo>
                    <a:lnTo>
                      <a:pt x="2" y="62"/>
                    </a:lnTo>
                    <a:lnTo>
                      <a:pt x="5" y="30"/>
                    </a:lnTo>
                    <a:lnTo>
                      <a:pt x="14" y="0"/>
                    </a:lnTo>
                    <a:lnTo>
                      <a:pt x="27" y="16"/>
                    </a:lnTo>
                    <a:lnTo>
                      <a:pt x="44" y="32"/>
                    </a:lnTo>
                    <a:lnTo>
                      <a:pt x="57" y="49"/>
                    </a:lnTo>
                    <a:lnTo>
                      <a:pt x="71" y="65"/>
                    </a:lnTo>
                    <a:lnTo>
                      <a:pt x="82" y="85"/>
                    </a:lnTo>
                    <a:lnTo>
                      <a:pt x="96" y="101"/>
                    </a:lnTo>
                    <a:lnTo>
                      <a:pt x="112" y="120"/>
                    </a:lnTo>
                    <a:lnTo>
                      <a:pt x="126" y="136"/>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5" name="Freeform 35">
                <a:extLst>
                  <a:ext uri="{FF2B5EF4-FFF2-40B4-BE49-F238E27FC236}">
                    <a16:creationId xmlns:a16="http://schemas.microsoft.com/office/drawing/2014/main" id="{A2FF926F-6E1F-4125-B9BC-60893FB8021B}"/>
                  </a:ext>
                </a:extLst>
              </p:cNvPr>
              <p:cNvSpPr>
                <a:spLocks/>
              </p:cNvSpPr>
              <p:nvPr/>
            </p:nvSpPr>
            <p:spPr bwMode="auto">
              <a:xfrm>
                <a:off x="3049" y="2022"/>
                <a:ext cx="112" cy="186"/>
              </a:xfrm>
              <a:custGeom>
                <a:avLst/>
                <a:gdLst>
                  <a:gd name="T0" fmla="*/ 0 w 449"/>
                  <a:gd name="T1" fmla="*/ 0 h 741"/>
                  <a:gd name="T2" fmla="*/ 0 w 449"/>
                  <a:gd name="T3" fmla="*/ 0 h 741"/>
                  <a:gd name="T4" fmla="*/ 0 w 449"/>
                  <a:gd name="T5" fmla="*/ 0 h 741"/>
                  <a:gd name="T6" fmla="*/ 0 w 449"/>
                  <a:gd name="T7" fmla="*/ 0 h 741"/>
                  <a:gd name="T8" fmla="*/ 0 w 449"/>
                  <a:gd name="T9" fmla="*/ 0 h 741"/>
                  <a:gd name="T10" fmla="*/ 0 w 449"/>
                  <a:gd name="T11" fmla="*/ 0 h 741"/>
                  <a:gd name="T12" fmla="*/ 0 w 449"/>
                  <a:gd name="T13" fmla="*/ 0 h 741"/>
                  <a:gd name="T14" fmla="*/ 0 w 449"/>
                  <a:gd name="T15" fmla="*/ 0 h 741"/>
                  <a:gd name="T16" fmla="*/ 0 w 449"/>
                  <a:gd name="T17" fmla="*/ 0 h 741"/>
                  <a:gd name="T18" fmla="*/ 0 w 449"/>
                  <a:gd name="T19" fmla="*/ 0 h 741"/>
                  <a:gd name="T20" fmla="*/ 0 w 449"/>
                  <a:gd name="T21" fmla="*/ 0 h 741"/>
                  <a:gd name="T22" fmla="*/ 0 w 449"/>
                  <a:gd name="T23" fmla="*/ 0 h 741"/>
                  <a:gd name="T24" fmla="*/ 0 w 449"/>
                  <a:gd name="T25" fmla="*/ 0 h 741"/>
                  <a:gd name="T26" fmla="*/ 0 w 449"/>
                  <a:gd name="T27" fmla="*/ 0 h 741"/>
                  <a:gd name="T28" fmla="*/ 0 w 449"/>
                  <a:gd name="T29" fmla="*/ 0 h 741"/>
                  <a:gd name="T30" fmla="*/ 0 w 449"/>
                  <a:gd name="T31" fmla="*/ 0 h 741"/>
                  <a:gd name="T32" fmla="*/ 0 w 449"/>
                  <a:gd name="T33" fmla="*/ 0 h 741"/>
                  <a:gd name="T34" fmla="*/ 0 w 449"/>
                  <a:gd name="T35" fmla="*/ 0 h 7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9" h="741">
                    <a:moveTo>
                      <a:pt x="449" y="580"/>
                    </a:moveTo>
                    <a:lnTo>
                      <a:pt x="439" y="618"/>
                    </a:lnTo>
                    <a:lnTo>
                      <a:pt x="433" y="659"/>
                    </a:lnTo>
                    <a:lnTo>
                      <a:pt x="428" y="701"/>
                    </a:lnTo>
                    <a:lnTo>
                      <a:pt x="420" y="741"/>
                    </a:lnTo>
                    <a:lnTo>
                      <a:pt x="371" y="671"/>
                    </a:lnTo>
                    <a:lnTo>
                      <a:pt x="322" y="600"/>
                    </a:lnTo>
                    <a:lnTo>
                      <a:pt x="272" y="529"/>
                    </a:lnTo>
                    <a:lnTo>
                      <a:pt x="224" y="457"/>
                    </a:lnTo>
                    <a:lnTo>
                      <a:pt x="175" y="386"/>
                    </a:lnTo>
                    <a:lnTo>
                      <a:pt x="125" y="315"/>
                    </a:lnTo>
                    <a:lnTo>
                      <a:pt x="79" y="242"/>
                    </a:lnTo>
                    <a:lnTo>
                      <a:pt x="33" y="172"/>
                    </a:lnTo>
                    <a:lnTo>
                      <a:pt x="3" y="133"/>
                    </a:lnTo>
                    <a:lnTo>
                      <a:pt x="0" y="85"/>
                    </a:lnTo>
                    <a:lnTo>
                      <a:pt x="11" y="35"/>
                    </a:lnTo>
                    <a:lnTo>
                      <a:pt x="24" y="0"/>
                    </a:lnTo>
                    <a:lnTo>
                      <a:pt x="449" y="580"/>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6" name="Freeform 36">
                <a:extLst>
                  <a:ext uri="{FF2B5EF4-FFF2-40B4-BE49-F238E27FC236}">
                    <a16:creationId xmlns:a16="http://schemas.microsoft.com/office/drawing/2014/main" id="{0602DBF1-B3C8-49B7-873B-8991225E5E80}"/>
                  </a:ext>
                </a:extLst>
              </p:cNvPr>
              <p:cNvSpPr>
                <a:spLocks/>
              </p:cNvSpPr>
              <p:nvPr/>
            </p:nvSpPr>
            <p:spPr bwMode="auto">
              <a:xfrm>
                <a:off x="2733" y="2025"/>
                <a:ext cx="78" cy="178"/>
              </a:xfrm>
              <a:custGeom>
                <a:avLst/>
                <a:gdLst>
                  <a:gd name="T0" fmla="*/ 0 w 314"/>
                  <a:gd name="T1" fmla="*/ 0 h 713"/>
                  <a:gd name="T2" fmla="*/ 0 w 314"/>
                  <a:gd name="T3" fmla="*/ 0 h 713"/>
                  <a:gd name="T4" fmla="*/ 0 w 314"/>
                  <a:gd name="T5" fmla="*/ 0 h 713"/>
                  <a:gd name="T6" fmla="*/ 0 w 314"/>
                  <a:gd name="T7" fmla="*/ 0 h 713"/>
                  <a:gd name="T8" fmla="*/ 0 w 314"/>
                  <a:gd name="T9" fmla="*/ 0 h 713"/>
                  <a:gd name="T10" fmla="*/ 0 w 314"/>
                  <a:gd name="T11" fmla="*/ 0 h 713"/>
                  <a:gd name="T12" fmla="*/ 0 w 314"/>
                  <a:gd name="T13" fmla="*/ 0 h 713"/>
                  <a:gd name="T14" fmla="*/ 0 w 314"/>
                  <a:gd name="T15" fmla="*/ 0 h 713"/>
                  <a:gd name="T16" fmla="*/ 0 w 314"/>
                  <a:gd name="T17" fmla="*/ 0 h 713"/>
                  <a:gd name="T18" fmla="*/ 0 w 314"/>
                  <a:gd name="T19" fmla="*/ 0 h 713"/>
                  <a:gd name="T20" fmla="*/ 0 w 314"/>
                  <a:gd name="T21" fmla="*/ 0 h 713"/>
                  <a:gd name="T22" fmla="*/ 0 w 314"/>
                  <a:gd name="T23" fmla="*/ 0 h 713"/>
                  <a:gd name="T24" fmla="*/ 0 w 314"/>
                  <a:gd name="T25" fmla="*/ 0 h 713"/>
                  <a:gd name="T26" fmla="*/ 0 w 314"/>
                  <a:gd name="T27" fmla="*/ 0 h 713"/>
                  <a:gd name="T28" fmla="*/ 0 w 314"/>
                  <a:gd name="T29" fmla="*/ 0 h 713"/>
                  <a:gd name="T30" fmla="*/ 0 w 314"/>
                  <a:gd name="T31" fmla="*/ 0 h 713"/>
                  <a:gd name="T32" fmla="*/ 0 w 314"/>
                  <a:gd name="T33" fmla="*/ 0 h 713"/>
                  <a:gd name="T34" fmla="*/ 0 w 314"/>
                  <a:gd name="T35" fmla="*/ 0 h 713"/>
                  <a:gd name="T36" fmla="*/ 0 w 314"/>
                  <a:gd name="T37" fmla="*/ 0 h 713"/>
                  <a:gd name="T38" fmla="*/ 0 w 314"/>
                  <a:gd name="T39" fmla="*/ 0 h 713"/>
                  <a:gd name="T40" fmla="*/ 0 w 314"/>
                  <a:gd name="T41" fmla="*/ 0 h 713"/>
                  <a:gd name="T42" fmla="*/ 0 w 314"/>
                  <a:gd name="T43" fmla="*/ 0 h 713"/>
                  <a:gd name="T44" fmla="*/ 0 w 314"/>
                  <a:gd name="T45" fmla="*/ 0 h 713"/>
                  <a:gd name="T46" fmla="*/ 0 w 314"/>
                  <a:gd name="T47" fmla="*/ 0 h 713"/>
                  <a:gd name="T48" fmla="*/ 0 w 314"/>
                  <a:gd name="T49" fmla="*/ 0 h 713"/>
                  <a:gd name="T50" fmla="*/ 0 w 314"/>
                  <a:gd name="T51" fmla="*/ 0 h 713"/>
                  <a:gd name="T52" fmla="*/ 0 w 314"/>
                  <a:gd name="T53" fmla="*/ 0 h 713"/>
                  <a:gd name="T54" fmla="*/ 0 w 314"/>
                  <a:gd name="T55" fmla="*/ 0 h 713"/>
                  <a:gd name="T56" fmla="*/ 0 w 314"/>
                  <a:gd name="T57" fmla="*/ 0 h 713"/>
                  <a:gd name="T58" fmla="*/ 0 w 314"/>
                  <a:gd name="T59" fmla="*/ 0 h 713"/>
                  <a:gd name="T60" fmla="*/ 0 w 314"/>
                  <a:gd name="T61" fmla="*/ 0 h 713"/>
                  <a:gd name="T62" fmla="*/ 0 w 314"/>
                  <a:gd name="T63" fmla="*/ 0 h 713"/>
                  <a:gd name="T64" fmla="*/ 0 w 314"/>
                  <a:gd name="T65" fmla="*/ 0 h 7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4" h="713">
                    <a:moveTo>
                      <a:pt x="248" y="474"/>
                    </a:moveTo>
                    <a:lnTo>
                      <a:pt x="259" y="501"/>
                    </a:lnTo>
                    <a:lnTo>
                      <a:pt x="275" y="539"/>
                    </a:lnTo>
                    <a:lnTo>
                      <a:pt x="294" y="572"/>
                    </a:lnTo>
                    <a:lnTo>
                      <a:pt x="314" y="580"/>
                    </a:lnTo>
                    <a:lnTo>
                      <a:pt x="308" y="616"/>
                    </a:lnTo>
                    <a:lnTo>
                      <a:pt x="305" y="646"/>
                    </a:lnTo>
                    <a:lnTo>
                      <a:pt x="305" y="678"/>
                    </a:lnTo>
                    <a:lnTo>
                      <a:pt x="305" y="713"/>
                    </a:lnTo>
                    <a:lnTo>
                      <a:pt x="270" y="646"/>
                    </a:lnTo>
                    <a:lnTo>
                      <a:pt x="234" y="575"/>
                    </a:lnTo>
                    <a:lnTo>
                      <a:pt x="199" y="506"/>
                    </a:lnTo>
                    <a:lnTo>
                      <a:pt x="163" y="435"/>
                    </a:lnTo>
                    <a:lnTo>
                      <a:pt x="128" y="368"/>
                    </a:lnTo>
                    <a:lnTo>
                      <a:pt x="96" y="299"/>
                    </a:lnTo>
                    <a:lnTo>
                      <a:pt x="60" y="228"/>
                    </a:lnTo>
                    <a:lnTo>
                      <a:pt x="27" y="161"/>
                    </a:lnTo>
                    <a:lnTo>
                      <a:pt x="25" y="150"/>
                    </a:lnTo>
                    <a:lnTo>
                      <a:pt x="22" y="145"/>
                    </a:lnTo>
                    <a:lnTo>
                      <a:pt x="16" y="138"/>
                    </a:lnTo>
                    <a:lnTo>
                      <a:pt x="8" y="138"/>
                    </a:lnTo>
                    <a:lnTo>
                      <a:pt x="6" y="106"/>
                    </a:lnTo>
                    <a:lnTo>
                      <a:pt x="3" y="71"/>
                    </a:lnTo>
                    <a:lnTo>
                      <a:pt x="0" y="35"/>
                    </a:lnTo>
                    <a:lnTo>
                      <a:pt x="3" y="0"/>
                    </a:lnTo>
                    <a:lnTo>
                      <a:pt x="36" y="60"/>
                    </a:lnTo>
                    <a:lnTo>
                      <a:pt x="66" y="117"/>
                    </a:lnTo>
                    <a:lnTo>
                      <a:pt x="96" y="177"/>
                    </a:lnTo>
                    <a:lnTo>
                      <a:pt x="126" y="237"/>
                    </a:lnTo>
                    <a:lnTo>
                      <a:pt x="156" y="297"/>
                    </a:lnTo>
                    <a:lnTo>
                      <a:pt x="186" y="357"/>
                    </a:lnTo>
                    <a:lnTo>
                      <a:pt x="216" y="414"/>
                    </a:lnTo>
                    <a:lnTo>
                      <a:pt x="248" y="47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7" name="Freeform 37">
                <a:extLst>
                  <a:ext uri="{FF2B5EF4-FFF2-40B4-BE49-F238E27FC236}">
                    <a16:creationId xmlns:a16="http://schemas.microsoft.com/office/drawing/2014/main" id="{B4CE6B44-2E4B-4084-9B3F-B264B6B46B3A}"/>
                  </a:ext>
                </a:extLst>
              </p:cNvPr>
              <p:cNvSpPr>
                <a:spLocks/>
              </p:cNvSpPr>
              <p:nvPr/>
            </p:nvSpPr>
            <p:spPr bwMode="auto">
              <a:xfrm>
                <a:off x="2838" y="2041"/>
                <a:ext cx="116" cy="61"/>
              </a:xfrm>
              <a:custGeom>
                <a:avLst/>
                <a:gdLst>
                  <a:gd name="T0" fmla="*/ 0 w 464"/>
                  <a:gd name="T1" fmla="*/ 0 h 245"/>
                  <a:gd name="T2" fmla="*/ 0 w 464"/>
                  <a:gd name="T3" fmla="*/ 0 h 245"/>
                  <a:gd name="T4" fmla="*/ 0 w 464"/>
                  <a:gd name="T5" fmla="*/ 0 h 245"/>
                  <a:gd name="T6" fmla="*/ 0 w 464"/>
                  <a:gd name="T7" fmla="*/ 0 h 245"/>
                  <a:gd name="T8" fmla="*/ 0 w 464"/>
                  <a:gd name="T9" fmla="*/ 0 h 245"/>
                  <a:gd name="T10" fmla="*/ 0 w 464"/>
                  <a:gd name="T11" fmla="*/ 0 h 245"/>
                  <a:gd name="T12" fmla="*/ 0 w 464"/>
                  <a:gd name="T13" fmla="*/ 0 h 245"/>
                  <a:gd name="T14" fmla="*/ 0 w 464"/>
                  <a:gd name="T15" fmla="*/ 0 h 245"/>
                  <a:gd name="T16" fmla="*/ 0 w 464"/>
                  <a:gd name="T17" fmla="*/ 0 h 245"/>
                  <a:gd name="T18" fmla="*/ 0 w 464"/>
                  <a:gd name="T19" fmla="*/ 0 h 245"/>
                  <a:gd name="T20" fmla="*/ 0 w 464"/>
                  <a:gd name="T21" fmla="*/ 0 h 245"/>
                  <a:gd name="T22" fmla="*/ 0 w 464"/>
                  <a:gd name="T23" fmla="*/ 0 h 245"/>
                  <a:gd name="T24" fmla="*/ 0 w 464"/>
                  <a:gd name="T25" fmla="*/ 0 h 245"/>
                  <a:gd name="T26" fmla="*/ 0 w 464"/>
                  <a:gd name="T27" fmla="*/ 0 h 245"/>
                  <a:gd name="T28" fmla="*/ 0 w 464"/>
                  <a:gd name="T29" fmla="*/ 0 h 245"/>
                  <a:gd name="T30" fmla="*/ 0 w 464"/>
                  <a:gd name="T31" fmla="*/ 0 h 245"/>
                  <a:gd name="T32" fmla="*/ 0 w 464"/>
                  <a:gd name="T33" fmla="*/ 0 h 245"/>
                  <a:gd name="T34" fmla="*/ 0 w 464"/>
                  <a:gd name="T35" fmla="*/ 0 h 245"/>
                  <a:gd name="T36" fmla="*/ 0 w 464"/>
                  <a:gd name="T37" fmla="*/ 0 h 245"/>
                  <a:gd name="T38" fmla="*/ 0 w 464"/>
                  <a:gd name="T39" fmla="*/ 0 h 245"/>
                  <a:gd name="T40" fmla="*/ 0 w 464"/>
                  <a:gd name="T41" fmla="*/ 0 h 245"/>
                  <a:gd name="T42" fmla="*/ 0 w 464"/>
                  <a:gd name="T43" fmla="*/ 0 h 245"/>
                  <a:gd name="T44" fmla="*/ 0 w 464"/>
                  <a:gd name="T45" fmla="*/ 0 h 245"/>
                  <a:gd name="T46" fmla="*/ 0 w 464"/>
                  <a:gd name="T47" fmla="*/ 0 h 245"/>
                  <a:gd name="T48" fmla="*/ 0 w 464"/>
                  <a:gd name="T49" fmla="*/ 0 h 245"/>
                  <a:gd name="T50" fmla="*/ 0 w 464"/>
                  <a:gd name="T51" fmla="*/ 0 h 245"/>
                  <a:gd name="T52" fmla="*/ 0 w 464"/>
                  <a:gd name="T53" fmla="*/ 0 h 245"/>
                  <a:gd name="T54" fmla="*/ 0 w 464"/>
                  <a:gd name="T55" fmla="*/ 0 h 245"/>
                  <a:gd name="T56" fmla="*/ 0 w 464"/>
                  <a:gd name="T57" fmla="*/ 0 h 2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4" h="245">
                    <a:moveTo>
                      <a:pt x="464" y="139"/>
                    </a:moveTo>
                    <a:lnTo>
                      <a:pt x="455" y="166"/>
                    </a:lnTo>
                    <a:lnTo>
                      <a:pt x="439" y="191"/>
                    </a:lnTo>
                    <a:lnTo>
                      <a:pt x="417" y="209"/>
                    </a:lnTo>
                    <a:lnTo>
                      <a:pt x="387" y="223"/>
                    </a:lnTo>
                    <a:lnTo>
                      <a:pt x="354" y="234"/>
                    </a:lnTo>
                    <a:lnTo>
                      <a:pt x="319" y="243"/>
                    </a:lnTo>
                    <a:lnTo>
                      <a:pt x="281" y="245"/>
                    </a:lnTo>
                    <a:lnTo>
                      <a:pt x="240" y="245"/>
                    </a:lnTo>
                    <a:lnTo>
                      <a:pt x="199" y="243"/>
                    </a:lnTo>
                    <a:lnTo>
                      <a:pt x="161" y="234"/>
                    </a:lnTo>
                    <a:lnTo>
                      <a:pt x="122" y="227"/>
                    </a:lnTo>
                    <a:lnTo>
                      <a:pt x="87" y="213"/>
                    </a:lnTo>
                    <a:lnTo>
                      <a:pt x="57" y="197"/>
                    </a:lnTo>
                    <a:lnTo>
                      <a:pt x="33" y="177"/>
                    </a:lnTo>
                    <a:lnTo>
                      <a:pt x="11" y="158"/>
                    </a:lnTo>
                    <a:lnTo>
                      <a:pt x="0" y="133"/>
                    </a:lnTo>
                    <a:lnTo>
                      <a:pt x="9" y="115"/>
                    </a:lnTo>
                    <a:lnTo>
                      <a:pt x="14" y="76"/>
                    </a:lnTo>
                    <a:lnTo>
                      <a:pt x="27" y="41"/>
                    </a:lnTo>
                    <a:lnTo>
                      <a:pt x="60" y="25"/>
                    </a:lnTo>
                    <a:lnTo>
                      <a:pt x="152" y="6"/>
                    </a:lnTo>
                    <a:lnTo>
                      <a:pt x="234" y="0"/>
                    </a:lnTo>
                    <a:lnTo>
                      <a:pt x="303" y="6"/>
                    </a:lnTo>
                    <a:lnTo>
                      <a:pt x="357" y="25"/>
                    </a:lnTo>
                    <a:lnTo>
                      <a:pt x="400" y="50"/>
                    </a:lnTo>
                    <a:lnTo>
                      <a:pt x="434" y="76"/>
                    </a:lnTo>
                    <a:lnTo>
                      <a:pt x="455" y="110"/>
                    </a:lnTo>
                    <a:lnTo>
                      <a:pt x="464" y="139"/>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8" name="Freeform 38">
                <a:extLst>
                  <a:ext uri="{FF2B5EF4-FFF2-40B4-BE49-F238E27FC236}">
                    <a16:creationId xmlns:a16="http://schemas.microsoft.com/office/drawing/2014/main" id="{832C8226-C989-4440-B504-F4EF61D5AF4C}"/>
                  </a:ext>
                </a:extLst>
              </p:cNvPr>
              <p:cNvSpPr>
                <a:spLocks/>
              </p:cNvSpPr>
              <p:nvPr/>
            </p:nvSpPr>
            <p:spPr bwMode="auto">
              <a:xfrm>
                <a:off x="2777" y="2039"/>
                <a:ext cx="66" cy="19"/>
              </a:xfrm>
              <a:custGeom>
                <a:avLst/>
                <a:gdLst>
                  <a:gd name="T0" fmla="*/ 0 w 262"/>
                  <a:gd name="T1" fmla="*/ 0 h 79"/>
                  <a:gd name="T2" fmla="*/ 0 w 262"/>
                  <a:gd name="T3" fmla="*/ 0 h 79"/>
                  <a:gd name="T4" fmla="*/ 0 w 262"/>
                  <a:gd name="T5" fmla="*/ 0 h 79"/>
                  <a:gd name="T6" fmla="*/ 0 w 262"/>
                  <a:gd name="T7" fmla="*/ 0 h 79"/>
                  <a:gd name="T8" fmla="*/ 0 w 262"/>
                  <a:gd name="T9" fmla="*/ 0 h 79"/>
                  <a:gd name="T10" fmla="*/ 0 w 262"/>
                  <a:gd name="T11" fmla="*/ 0 h 79"/>
                  <a:gd name="T12" fmla="*/ 0 w 262"/>
                  <a:gd name="T13" fmla="*/ 0 h 79"/>
                  <a:gd name="T14" fmla="*/ 0 w 262"/>
                  <a:gd name="T15" fmla="*/ 0 h 79"/>
                  <a:gd name="T16" fmla="*/ 0 w 262"/>
                  <a:gd name="T17" fmla="*/ 0 h 79"/>
                  <a:gd name="T18" fmla="*/ 0 w 262"/>
                  <a:gd name="T19" fmla="*/ 0 h 79"/>
                  <a:gd name="T20" fmla="*/ 0 w 262"/>
                  <a:gd name="T21" fmla="*/ 0 h 79"/>
                  <a:gd name="T22" fmla="*/ 0 w 262"/>
                  <a:gd name="T23" fmla="*/ 0 h 79"/>
                  <a:gd name="T24" fmla="*/ 0 w 262"/>
                  <a:gd name="T25" fmla="*/ 0 h 79"/>
                  <a:gd name="T26" fmla="*/ 0 w 262"/>
                  <a:gd name="T27" fmla="*/ 0 h 79"/>
                  <a:gd name="T28" fmla="*/ 0 w 262"/>
                  <a:gd name="T29" fmla="*/ 0 h 79"/>
                  <a:gd name="T30" fmla="*/ 0 w 262"/>
                  <a:gd name="T31" fmla="*/ 0 h 79"/>
                  <a:gd name="T32" fmla="*/ 0 w 262"/>
                  <a:gd name="T33" fmla="*/ 0 h 79"/>
                  <a:gd name="T34" fmla="*/ 0 w 262"/>
                  <a:gd name="T35" fmla="*/ 0 h 79"/>
                  <a:gd name="T36" fmla="*/ 0 w 262"/>
                  <a:gd name="T37" fmla="*/ 0 h 79"/>
                  <a:gd name="T38" fmla="*/ 0 w 262"/>
                  <a:gd name="T39" fmla="*/ 0 h 79"/>
                  <a:gd name="T40" fmla="*/ 0 w 262"/>
                  <a:gd name="T41" fmla="*/ 0 h 79"/>
                  <a:gd name="T42" fmla="*/ 0 w 262"/>
                  <a:gd name="T43" fmla="*/ 0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2" h="79">
                    <a:moveTo>
                      <a:pt x="262" y="43"/>
                    </a:moveTo>
                    <a:lnTo>
                      <a:pt x="232" y="79"/>
                    </a:lnTo>
                    <a:lnTo>
                      <a:pt x="204" y="73"/>
                    </a:lnTo>
                    <a:lnTo>
                      <a:pt x="175" y="68"/>
                    </a:lnTo>
                    <a:lnTo>
                      <a:pt x="147" y="63"/>
                    </a:lnTo>
                    <a:lnTo>
                      <a:pt x="117" y="61"/>
                    </a:lnTo>
                    <a:lnTo>
                      <a:pt x="87" y="55"/>
                    </a:lnTo>
                    <a:lnTo>
                      <a:pt x="57" y="52"/>
                    </a:lnTo>
                    <a:lnTo>
                      <a:pt x="30" y="49"/>
                    </a:lnTo>
                    <a:lnTo>
                      <a:pt x="0" y="49"/>
                    </a:lnTo>
                    <a:lnTo>
                      <a:pt x="11" y="31"/>
                    </a:lnTo>
                    <a:lnTo>
                      <a:pt x="27" y="17"/>
                    </a:lnTo>
                    <a:lnTo>
                      <a:pt x="50" y="8"/>
                    </a:lnTo>
                    <a:lnTo>
                      <a:pt x="71" y="0"/>
                    </a:lnTo>
                    <a:lnTo>
                      <a:pt x="96" y="3"/>
                    </a:lnTo>
                    <a:lnTo>
                      <a:pt x="121" y="6"/>
                    </a:lnTo>
                    <a:lnTo>
                      <a:pt x="145" y="8"/>
                    </a:lnTo>
                    <a:lnTo>
                      <a:pt x="169" y="13"/>
                    </a:lnTo>
                    <a:lnTo>
                      <a:pt x="194" y="20"/>
                    </a:lnTo>
                    <a:lnTo>
                      <a:pt x="216" y="25"/>
                    </a:lnTo>
                    <a:lnTo>
                      <a:pt x="240" y="33"/>
                    </a:lnTo>
                    <a:lnTo>
                      <a:pt x="262" y="4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9" name="Freeform 39">
                <a:extLst>
                  <a:ext uri="{FF2B5EF4-FFF2-40B4-BE49-F238E27FC236}">
                    <a16:creationId xmlns:a16="http://schemas.microsoft.com/office/drawing/2014/main" id="{5E7C63B4-8C2E-48A2-BB3B-0AC878136570}"/>
                  </a:ext>
                </a:extLst>
              </p:cNvPr>
              <p:cNvSpPr>
                <a:spLocks/>
              </p:cNvSpPr>
              <p:nvPr/>
            </p:nvSpPr>
            <p:spPr bwMode="auto">
              <a:xfrm>
                <a:off x="2941" y="2040"/>
                <a:ext cx="64" cy="41"/>
              </a:xfrm>
              <a:custGeom>
                <a:avLst/>
                <a:gdLst>
                  <a:gd name="T0" fmla="*/ 0 w 255"/>
                  <a:gd name="T1" fmla="*/ 0 h 163"/>
                  <a:gd name="T2" fmla="*/ 0 w 255"/>
                  <a:gd name="T3" fmla="*/ 0 h 163"/>
                  <a:gd name="T4" fmla="*/ 0 w 255"/>
                  <a:gd name="T5" fmla="*/ 0 h 163"/>
                  <a:gd name="T6" fmla="*/ 0 w 255"/>
                  <a:gd name="T7" fmla="*/ 0 h 163"/>
                  <a:gd name="T8" fmla="*/ 0 w 255"/>
                  <a:gd name="T9" fmla="*/ 0 h 163"/>
                  <a:gd name="T10" fmla="*/ 0 w 255"/>
                  <a:gd name="T11" fmla="*/ 0 h 163"/>
                  <a:gd name="T12" fmla="*/ 0 w 255"/>
                  <a:gd name="T13" fmla="*/ 0 h 163"/>
                  <a:gd name="T14" fmla="*/ 0 w 255"/>
                  <a:gd name="T15" fmla="*/ 0 h 163"/>
                  <a:gd name="T16" fmla="*/ 0 w 255"/>
                  <a:gd name="T17" fmla="*/ 0 h 163"/>
                  <a:gd name="T18" fmla="*/ 0 w 255"/>
                  <a:gd name="T19" fmla="*/ 0 h 163"/>
                  <a:gd name="T20" fmla="*/ 0 w 255"/>
                  <a:gd name="T21" fmla="*/ 0 h 163"/>
                  <a:gd name="T22" fmla="*/ 0 w 255"/>
                  <a:gd name="T23" fmla="*/ 0 h 163"/>
                  <a:gd name="T24" fmla="*/ 0 w 255"/>
                  <a:gd name="T25" fmla="*/ 0 h 163"/>
                  <a:gd name="T26" fmla="*/ 0 w 255"/>
                  <a:gd name="T27" fmla="*/ 0 h 163"/>
                  <a:gd name="T28" fmla="*/ 0 w 255"/>
                  <a:gd name="T29" fmla="*/ 0 h 163"/>
                  <a:gd name="T30" fmla="*/ 0 w 255"/>
                  <a:gd name="T31" fmla="*/ 0 h 163"/>
                  <a:gd name="T32" fmla="*/ 0 w 255"/>
                  <a:gd name="T33" fmla="*/ 0 h 163"/>
                  <a:gd name="T34" fmla="*/ 0 w 255"/>
                  <a:gd name="T35" fmla="*/ 0 h 163"/>
                  <a:gd name="T36" fmla="*/ 0 w 255"/>
                  <a:gd name="T37" fmla="*/ 0 h 163"/>
                  <a:gd name="T38" fmla="*/ 0 w 255"/>
                  <a:gd name="T39" fmla="*/ 0 h 163"/>
                  <a:gd name="T40" fmla="*/ 0 w 255"/>
                  <a:gd name="T41" fmla="*/ 0 h 163"/>
                  <a:gd name="T42" fmla="*/ 0 w 255"/>
                  <a:gd name="T43" fmla="*/ 0 h 163"/>
                  <a:gd name="T44" fmla="*/ 0 w 255"/>
                  <a:gd name="T45" fmla="*/ 0 h 163"/>
                  <a:gd name="T46" fmla="*/ 0 w 255"/>
                  <a:gd name="T47" fmla="*/ 0 h 163"/>
                  <a:gd name="T48" fmla="*/ 0 w 255"/>
                  <a:gd name="T49" fmla="*/ 0 h 163"/>
                  <a:gd name="T50" fmla="*/ 0 w 255"/>
                  <a:gd name="T51" fmla="*/ 0 h 163"/>
                  <a:gd name="T52" fmla="*/ 0 w 255"/>
                  <a:gd name="T53" fmla="*/ 0 h 163"/>
                  <a:gd name="T54" fmla="*/ 0 w 255"/>
                  <a:gd name="T55" fmla="*/ 0 h 163"/>
                  <a:gd name="T56" fmla="*/ 0 w 255"/>
                  <a:gd name="T57" fmla="*/ 0 h 163"/>
                  <a:gd name="T58" fmla="*/ 0 w 255"/>
                  <a:gd name="T59" fmla="*/ 0 h 163"/>
                  <a:gd name="T60" fmla="*/ 0 w 255"/>
                  <a:gd name="T61" fmla="*/ 0 h 163"/>
                  <a:gd name="T62" fmla="*/ 0 w 255"/>
                  <a:gd name="T63" fmla="*/ 0 h 163"/>
                  <a:gd name="T64" fmla="*/ 0 w 255"/>
                  <a:gd name="T65" fmla="*/ 0 h 1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5" h="163">
                    <a:moveTo>
                      <a:pt x="225" y="78"/>
                    </a:moveTo>
                    <a:lnTo>
                      <a:pt x="239" y="97"/>
                    </a:lnTo>
                    <a:lnTo>
                      <a:pt x="248" y="117"/>
                    </a:lnTo>
                    <a:lnTo>
                      <a:pt x="253" y="138"/>
                    </a:lnTo>
                    <a:lnTo>
                      <a:pt x="255" y="163"/>
                    </a:lnTo>
                    <a:lnTo>
                      <a:pt x="231" y="161"/>
                    </a:lnTo>
                    <a:lnTo>
                      <a:pt x="209" y="155"/>
                    </a:lnTo>
                    <a:lnTo>
                      <a:pt x="185" y="152"/>
                    </a:lnTo>
                    <a:lnTo>
                      <a:pt x="163" y="147"/>
                    </a:lnTo>
                    <a:lnTo>
                      <a:pt x="142" y="144"/>
                    </a:lnTo>
                    <a:lnTo>
                      <a:pt x="117" y="138"/>
                    </a:lnTo>
                    <a:lnTo>
                      <a:pt x="95" y="136"/>
                    </a:lnTo>
                    <a:lnTo>
                      <a:pt x="71" y="133"/>
                    </a:lnTo>
                    <a:lnTo>
                      <a:pt x="59" y="103"/>
                    </a:lnTo>
                    <a:lnTo>
                      <a:pt x="43" y="76"/>
                    </a:lnTo>
                    <a:lnTo>
                      <a:pt x="24" y="51"/>
                    </a:lnTo>
                    <a:lnTo>
                      <a:pt x="0" y="30"/>
                    </a:lnTo>
                    <a:lnTo>
                      <a:pt x="16" y="27"/>
                    </a:lnTo>
                    <a:lnTo>
                      <a:pt x="29" y="25"/>
                    </a:lnTo>
                    <a:lnTo>
                      <a:pt x="46" y="21"/>
                    </a:lnTo>
                    <a:lnTo>
                      <a:pt x="62" y="19"/>
                    </a:lnTo>
                    <a:lnTo>
                      <a:pt x="76" y="16"/>
                    </a:lnTo>
                    <a:lnTo>
                      <a:pt x="92" y="14"/>
                    </a:lnTo>
                    <a:lnTo>
                      <a:pt x="108" y="7"/>
                    </a:lnTo>
                    <a:lnTo>
                      <a:pt x="125" y="2"/>
                    </a:lnTo>
                    <a:lnTo>
                      <a:pt x="144" y="0"/>
                    </a:lnTo>
                    <a:lnTo>
                      <a:pt x="160" y="5"/>
                    </a:lnTo>
                    <a:lnTo>
                      <a:pt x="174" y="14"/>
                    </a:lnTo>
                    <a:lnTo>
                      <a:pt x="185" y="25"/>
                    </a:lnTo>
                    <a:lnTo>
                      <a:pt x="195" y="37"/>
                    </a:lnTo>
                    <a:lnTo>
                      <a:pt x="204" y="51"/>
                    </a:lnTo>
                    <a:lnTo>
                      <a:pt x="215" y="65"/>
                    </a:lnTo>
                    <a:lnTo>
                      <a:pt x="225" y="7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0" name="Freeform 40">
                <a:extLst>
                  <a:ext uri="{FF2B5EF4-FFF2-40B4-BE49-F238E27FC236}">
                    <a16:creationId xmlns:a16="http://schemas.microsoft.com/office/drawing/2014/main" id="{9E8517D6-D619-4066-80EE-31C73D2796DB}"/>
                  </a:ext>
                </a:extLst>
              </p:cNvPr>
              <p:cNvSpPr>
                <a:spLocks/>
              </p:cNvSpPr>
              <p:nvPr/>
            </p:nvSpPr>
            <p:spPr bwMode="auto">
              <a:xfrm>
                <a:off x="3149" y="2043"/>
                <a:ext cx="156" cy="152"/>
              </a:xfrm>
              <a:custGeom>
                <a:avLst/>
                <a:gdLst>
                  <a:gd name="T0" fmla="*/ 0 w 623"/>
                  <a:gd name="T1" fmla="*/ 0 h 607"/>
                  <a:gd name="T2" fmla="*/ 0 w 623"/>
                  <a:gd name="T3" fmla="*/ 0 h 607"/>
                  <a:gd name="T4" fmla="*/ 0 w 623"/>
                  <a:gd name="T5" fmla="*/ 0 h 607"/>
                  <a:gd name="T6" fmla="*/ 0 w 623"/>
                  <a:gd name="T7" fmla="*/ 0 h 607"/>
                  <a:gd name="T8" fmla="*/ 0 w 623"/>
                  <a:gd name="T9" fmla="*/ 0 h 607"/>
                  <a:gd name="T10" fmla="*/ 0 w 623"/>
                  <a:gd name="T11" fmla="*/ 0 h 607"/>
                  <a:gd name="T12" fmla="*/ 0 w 623"/>
                  <a:gd name="T13" fmla="*/ 0 h 607"/>
                  <a:gd name="T14" fmla="*/ 0 w 623"/>
                  <a:gd name="T15" fmla="*/ 0 h 607"/>
                  <a:gd name="T16" fmla="*/ 0 w 623"/>
                  <a:gd name="T17" fmla="*/ 0 h 607"/>
                  <a:gd name="T18" fmla="*/ 0 w 623"/>
                  <a:gd name="T19" fmla="*/ 0 h 607"/>
                  <a:gd name="T20" fmla="*/ 0 w 623"/>
                  <a:gd name="T21" fmla="*/ 0 h 607"/>
                  <a:gd name="T22" fmla="*/ 0 w 623"/>
                  <a:gd name="T23" fmla="*/ 0 h 607"/>
                  <a:gd name="T24" fmla="*/ 0 w 623"/>
                  <a:gd name="T25" fmla="*/ 0 h 607"/>
                  <a:gd name="T26" fmla="*/ 0 w 623"/>
                  <a:gd name="T27" fmla="*/ 0 h 607"/>
                  <a:gd name="T28" fmla="*/ 0 w 623"/>
                  <a:gd name="T29" fmla="*/ 0 h 607"/>
                  <a:gd name="T30" fmla="*/ 0 w 623"/>
                  <a:gd name="T31" fmla="*/ 0 h 607"/>
                  <a:gd name="T32" fmla="*/ 0 w 623"/>
                  <a:gd name="T33" fmla="*/ 0 h 607"/>
                  <a:gd name="T34" fmla="*/ 0 w 623"/>
                  <a:gd name="T35" fmla="*/ 0 h 607"/>
                  <a:gd name="T36" fmla="*/ 0 w 623"/>
                  <a:gd name="T37" fmla="*/ 0 h 607"/>
                  <a:gd name="T38" fmla="*/ 0 w 623"/>
                  <a:gd name="T39" fmla="*/ 0 h 607"/>
                  <a:gd name="T40" fmla="*/ 0 w 623"/>
                  <a:gd name="T41" fmla="*/ 0 h 607"/>
                  <a:gd name="T42" fmla="*/ 0 w 623"/>
                  <a:gd name="T43" fmla="*/ 0 h 607"/>
                  <a:gd name="T44" fmla="*/ 0 w 623"/>
                  <a:gd name="T45" fmla="*/ 0 h 607"/>
                  <a:gd name="T46" fmla="*/ 0 w 623"/>
                  <a:gd name="T47" fmla="*/ 0 h 607"/>
                  <a:gd name="T48" fmla="*/ 0 w 623"/>
                  <a:gd name="T49" fmla="*/ 0 h 607"/>
                  <a:gd name="T50" fmla="*/ 0 w 623"/>
                  <a:gd name="T51" fmla="*/ 0 h 607"/>
                  <a:gd name="T52" fmla="*/ 0 w 623"/>
                  <a:gd name="T53" fmla="*/ 0 h 607"/>
                  <a:gd name="T54" fmla="*/ 0 w 623"/>
                  <a:gd name="T55" fmla="*/ 0 h 607"/>
                  <a:gd name="T56" fmla="*/ 0 w 623"/>
                  <a:gd name="T57" fmla="*/ 0 h 607"/>
                  <a:gd name="T58" fmla="*/ 0 w 623"/>
                  <a:gd name="T59" fmla="*/ 0 h 607"/>
                  <a:gd name="T60" fmla="*/ 0 w 623"/>
                  <a:gd name="T61" fmla="*/ 0 h 607"/>
                  <a:gd name="T62" fmla="*/ 0 w 623"/>
                  <a:gd name="T63" fmla="*/ 0 h 607"/>
                  <a:gd name="T64" fmla="*/ 0 w 623"/>
                  <a:gd name="T65" fmla="*/ 0 h 607"/>
                  <a:gd name="T66" fmla="*/ 0 w 623"/>
                  <a:gd name="T67" fmla="*/ 0 h 6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23" h="607">
                    <a:moveTo>
                      <a:pt x="117" y="51"/>
                    </a:moveTo>
                    <a:lnTo>
                      <a:pt x="136" y="59"/>
                    </a:lnTo>
                    <a:lnTo>
                      <a:pt x="156" y="71"/>
                    </a:lnTo>
                    <a:lnTo>
                      <a:pt x="174" y="81"/>
                    </a:lnTo>
                    <a:lnTo>
                      <a:pt x="193" y="92"/>
                    </a:lnTo>
                    <a:lnTo>
                      <a:pt x="212" y="103"/>
                    </a:lnTo>
                    <a:lnTo>
                      <a:pt x="232" y="117"/>
                    </a:lnTo>
                    <a:lnTo>
                      <a:pt x="250" y="127"/>
                    </a:lnTo>
                    <a:lnTo>
                      <a:pt x="269" y="141"/>
                    </a:lnTo>
                    <a:lnTo>
                      <a:pt x="250" y="144"/>
                    </a:lnTo>
                    <a:lnTo>
                      <a:pt x="239" y="154"/>
                    </a:lnTo>
                    <a:lnTo>
                      <a:pt x="229" y="168"/>
                    </a:lnTo>
                    <a:lnTo>
                      <a:pt x="223" y="182"/>
                    </a:lnTo>
                    <a:lnTo>
                      <a:pt x="223" y="184"/>
                    </a:lnTo>
                    <a:lnTo>
                      <a:pt x="223" y="188"/>
                    </a:lnTo>
                    <a:lnTo>
                      <a:pt x="223" y="190"/>
                    </a:lnTo>
                    <a:lnTo>
                      <a:pt x="248" y="200"/>
                    </a:lnTo>
                    <a:lnTo>
                      <a:pt x="269" y="218"/>
                    </a:lnTo>
                    <a:lnTo>
                      <a:pt x="289" y="234"/>
                    </a:lnTo>
                    <a:lnTo>
                      <a:pt x="308" y="253"/>
                    </a:lnTo>
                    <a:lnTo>
                      <a:pt x="324" y="274"/>
                    </a:lnTo>
                    <a:lnTo>
                      <a:pt x="340" y="294"/>
                    </a:lnTo>
                    <a:lnTo>
                      <a:pt x="359" y="310"/>
                    </a:lnTo>
                    <a:lnTo>
                      <a:pt x="379" y="326"/>
                    </a:lnTo>
                    <a:lnTo>
                      <a:pt x="390" y="324"/>
                    </a:lnTo>
                    <a:lnTo>
                      <a:pt x="400" y="324"/>
                    </a:lnTo>
                    <a:lnTo>
                      <a:pt x="411" y="321"/>
                    </a:lnTo>
                    <a:lnTo>
                      <a:pt x="425" y="318"/>
                    </a:lnTo>
                    <a:lnTo>
                      <a:pt x="436" y="318"/>
                    </a:lnTo>
                    <a:lnTo>
                      <a:pt x="446" y="315"/>
                    </a:lnTo>
                    <a:lnTo>
                      <a:pt x="457" y="315"/>
                    </a:lnTo>
                    <a:lnTo>
                      <a:pt x="469" y="315"/>
                    </a:lnTo>
                    <a:lnTo>
                      <a:pt x="490" y="345"/>
                    </a:lnTo>
                    <a:lnTo>
                      <a:pt x="510" y="375"/>
                    </a:lnTo>
                    <a:lnTo>
                      <a:pt x="529" y="405"/>
                    </a:lnTo>
                    <a:lnTo>
                      <a:pt x="547" y="438"/>
                    </a:lnTo>
                    <a:lnTo>
                      <a:pt x="567" y="468"/>
                    </a:lnTo>
                    <a:lnTo>
                      <a:pt x="586" y="501"/>
                    </a:lnTo>
                    <a:lnTo>
                      <a:pt x="605" y="531"/>
                    </a:lnTo>
                    <a:lnTo>
                      <a:pt x="623" y="561"/>
                    </a:lnTo>
                    <a:lnTo>
                      <a:pt x="591" y="566"/>
                    </a:lnTo>
                    <a:lnTo>
                      <a:pt x="558" y="574"/>
                    </a:lnTo>
                    <a:lnTo>
                      <a:pt x="526" y="580"/>
                    </a:lnTo>
                    <a:lnTo>
                      <a:pt x="496" y="586"/>
                    </a:lnTo>
                    <a:lnTo>
                      <a:pt x="464" y="591"/>
                    </a:lnTo>
                    <a:lnTo>
                      <a:pt x="430" y="596"/>
                    </a:lnTo>
                    <a:lnTo>
                      <a:pt x="398" y="602"/>
                    </a:lnTo>
                    <a:lnTo>
                      <a:pt x="365" y="607"/>
                    </a:lnTo>
                    <a:lnTo>
                      <a:pt x="363" y="568"/>
                    </a:lnTo>
                    <a:lnTo>
                      <a:pt x="363" y="528"/>
                    </a:lnTo>
                    <a:lnTo>
                      <a:pt x="359" y="487"/>
                    </a:lnTo>
                    <a:lnTo>
                      <a:pt x="349" y="446"/>
                    </a:lnTo>
                    <a:lnTo>
                      <a:pt x="359" y="435"/>
                    </a:lnTo>
                    <a:lnTo>
                      <a:pt x="315" y="381"/>
                    </a:lnTo>
                    <a:lnTo>
                      <a:pt x="269" y="326"/>
                    </a:lnTo>
                    <a:lnTo>
                      <a:pt x="226" y="274"/>
                    </a:lnTo>
                    <a:lnTo>
                      <a:pt x="179" y="220"/>
                    </a:lnTo>
                    <a:lnTo>
                      <a:pt x="136" y="168"/>
                    </a:lnTo>
                    <a:lnTo>
                      <a:pt x="90" y="114"/>
                    </a:lnTo>
                    <a:lnTo>
                      <a:pt x="46" y="62"/>
                    </a:lnTo>
                    <a:lnTo>
                      <a:pt x="0" y="11"/>
                    </a:lnTo>
                    <a:lnTo>
                      <a:pt x="7" y="5"/>
                    </a:lnTo>
                    <a:lnTo>
                      <a:pt x="21" y="2"/>
                    </a:lnTo>
                    <a:lnTo>
                      <a:pt x="35" y="2"/>
                    </a:lnTo>
                    <a:lnTo>
                      <a:pt x="48" y="0"/>
                    </a:lnTo>
                    <a:lnTo>
                      <a:pt x="68" y="7"/>
                    </a:lnTo>
                    <a:lnTo>
                      <a:pt x="85" y="21"/>
                    </a:lnTo>
                    <a:lnTo>
                      <a:pt x="101" y="37"/>
                    </a:lnTo>
                    <a:lnTo>
                      <a:pt x="117" y="51"/>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1" name="Freeform 41">
                <a:extLst>
                  <a:ext uri="{FF2B5EF4-FFF2-40B4-BE49-F238E27FC236}">
                    <a16:creationId xmlns:a16="http://schemas.microsoft.com/office/drawing/2014/main" id="{E6187554-F9D4-49CB-9398-9B0E0BC14B94}"/>
                  </a:ext>
                </a:extLst>
              </p:cNvPr>
              <p:cNvSpPr>
                <a:spLocks/>
              </p:cNvSpPr>
              <p:nvPr/>
            </p:nvSpPr>
            <p:spPr bwMode="auto">
              <a:xfrm>
                <a:off x="3015" y="2054"/>
                <a:ext cx="136" cy="164"/>
              </a:xfrm>
              <a:custGeom>
                <a:avLst/>
                <a:gdLst>
                  <a:gd name="T0" fmla="*/ 0 w 545"/>
                  <a:gd name="T1" fmla="*/ 0 h 654"/>
                  <a:gd name="T2" fmla="*/ 0 w 545"/>
                  <a:gd name="T3" fmla="*/ 0 h 654"/>
                  <a:gd name="T4" fmla="*/ 0 w 545"/>
                  <a:gd name="T5" fmla="*/ 0 h 654"/>
                  <a:gd name="T6" fmla="*/ 0 w 545"/>
                  <a:gd name="T7" fmla="*/ 0 h 654"/>
                  <a:gd name="T8" fmla="*/ 0 w 545"/>
                  <a:gd name="T9" fmla="*/ 0 h 654"/>
                  <a:gd name="T10" fmla="*/ 0 w 545"/>
                  <a:gd name="T11" fmla="*/ 0 h 654"/>
                  <a:gd name="T12" fmla="*/ 0 w 545"/>
                  <a:gd name="T13" fmla="*/ 0 h 654"/>
                  <a:gd name="T14" fmla="*/ 0 w 545"/>
                  <a:gd name="T15" fmla="*/ 0 h 654"/>
                  <a:gd name="T16" fmla="*/ 0 w 545"/>
                  <a:gd name="T17" fmla="*/ 0 h 654"/>
                  <a:gd name="T18" fmla="*/ 0 w 545"/>
                  <a:gd name="T19" fmla="*/ 0 h 654"/>
                  <a:gd name="T20" fmla="*/ 0 w 545"/>
                  <a:gd name="T21" fmla="*/ 0 h 654"/>
                  <a:gd name="T22" fmla="*/ 0 w 545"/>
                  <a:gd name="T23" fmla="*/ 0 h 654"/>
                  <a:gd name="T24" fmla="*/ 0 w 545"/>
                  <a:gd name="T25" fmla="*/ 0 h 654"/>
                  <a:gd name="T26" fmla="*/ 0 w 545"/>
                  <a:gd name="T27" fmla="*/ 0 h 654"/>
                  <a:gd name="T28" fmla="*/ 0 w 545"/>
                  <a:gd name="T29" fmla="*/ 0 h 654"/>
                  <a:gd name="T30" fmla="*/ 0 w 545"/>
                  <a:gd name="T31" fmla="*/ 0 h 654"/>
                  <a:gd name="T32" fmla="*/ 0 w 545"/>
                  <a:gd name="T33" fmla="*/ 0 h 654"/>
                  <a:gd name="T34" fmla="*/ 0 w 545"/>
                  <a:gd name="T35" fmla="*/ 0 h 654"/>
                  <a:gd name="T36" fmla="*/ 0 w 545"/>
                  <a:gd name="T37" fmla="*/ 0 h 654"/>
                  <a:gd name="T38" fmla="*/ 0 w 545"/>
                  <a:gd name="T39" fmla="*/ 0 h 654"/>
                  <a:gd name="T40" fmla="*/ 0 w 545"/>
                  <a:gd name="T41" fmla="*/ 0 h 654"/>
                  <a:gd name="T42" fmla="*/ 0 w 545"/>
                  <a:gd name="T43" fmla="*/ 0 h 654"/>
                  <a:gd name="T44" fmla="*/ 0 w 545"/>
                  <a:gd name="T45" fmla="*/ 0 h 654"/>
                  <a:gd name="T46" fmla="*/ 0 w 545"/>
                  <a:gd name="T47" fmla="*/ 0 h 654"/>
                  <a:gd name="T48" fmla="*/ 0 w 545"/>
                  <a:gd name="T49" fmla="*/ 0 h 654"/>
                  <a:gd name="T50" fmla="*/ 0 w 545"/>
                  <a:gd name="T51" fmla="*/ 0 h 654"/>
                  <a:gd name="T52" fmla="*/ 0 w 545"/>
                  <a:gd name="T53" fmla="*/ 0 h 654"/>
                  <a:gd name="T54" fmla="*/ 0 w 545"/>
                  <a:gd name="T55" fmla="*/ 0 h 654"/>
                  <a:gd name="T56" fmla="*/ 0 w 545"/>
                  <a:gd name="T57" fmla="*/ 0 h 654"/>
                  <a:gd name="T58" fmla="*/ 0 w 545"/>
                  <a:gd name="T59" fmla="*/ 0 h 654"/>
                  <a:gd name="T60" fmla="*/ 0 w 545"/>
                  <a:gd name="T61" fmla="*/ 0 h 654"/>
                  <a:gd name="T62" fmla="*/ 0 w 545"/>
                  <a:gd name="T63" fmla="*/ 0 h 654"/>
                  <a:gd name="T64" fmla="*/ 0 w 545"/>
                  <a:gd name="T65" fmla="*/ 0 h 654"/>
                  <a:gd name="T66" fmla="*/ 0 w 545"/>
                  <a:gd name="T67" fmla="*/ 0 h 654"/>
                  <a:gd name="T68" fmla="*/ 0 w 545"/>
                  <a:gd name="T69" fmla="*/ 0 h 654"/>
                  <a:gd name="T70" fmla="*/ 0 w 545"/>
                  <a:gd name="T71" fmla="*/ 0 h 654"/>
                  <a:gd name="T72" fmla="*/ 0 w 545"/>
                  <a:gd name="T73" fmla="*/ 0 h 654"/>
                  <a:gd name="T74" fmla="*/ 0 w 545"/>
                  <a:gd name="T75" fmla="*/ 0 h 654"/>
                  <a:gd name="T76" fmla="*/ 0 w 545"/>
                  <a:gd name="T77" fmla="*/ 0 h 654"/>
                  <a:gd name="T78" fmla="*/ 0 w 545"/>
                  <a:gd name="T79" fmla="*/ 0 h 654"/>
                  <a:gd name="T80" fmla="*/ 0 w 545"/>
                  <a:gd name="T81" fmla="*/ 0 h 654"/>
                  <a:gd name="T82" fmla="*/ 0 w 545"/>
                  <a:gd name="T83" fmla="*/ 0 h 6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45" h="654">
                    <a:moveTo>
                      <a:pt x="211" y="136"/>
                    </a:moveTo>
                    <a:lnTo>
                      <a:pt x="255" y="196"/>
                    </a:lnTo>
                    <a:lnTo>
                      <a:pt x="295" y="256"/>
                    </a:lnTo>
                    <a:lnTo>
                      <a:pt x="338" y="316"/>
                    </a:lnTo>
                    <a:lnTo>
                      <a:pt x="379" y="376"/>
                    </a:lnTo>
                    <a:lnTo>
                      <a:pt x="423" y="439"/>
                    </a:lnTo>
                    <a:lnTo>
                      <a:pt x="464" y="499"/>
                    </a:lnTo>
                    <a:lnTo>
                      <a:pt x="505" y="559"/>
                    </a:lnTo>
                    <a:lnTo>
                      <a:pt x="545" y="619"/>
                    </a:lnTo>
                    <a:lnTo>
                      <a:pt x="522" y="624"/>
                    </a:lnTo>
                    <a:lnTo>
                      <a:pt x="497" y="630"/>
                    </a:lnTo>
                    <a:lnTo>
                      <a:pt x="469" y="632"/>
                    </a:lnTo>
                    <a:lnTo>
                      <a:pt x="445" y="637"/>
                    </a:lnTo>
                    <a:lnTo>
                      <a:pt x="418" y="640"/>
                    </a:lnTo>
                    <a:lnTo>
                      <a:pt x="393" y="646"/>
                    </a:lnTo>
                    <a:lnTo>
                      <a:pt x="366" y="649"/>
                    </a:lnTo>
                    <a:lnTo>
                      <a:pt x="342" y="654"/>
                    </a:lnTo>
                    <a:lnTo>
                      <a:pt x="338" y="626"/>
                    </a:lnTo>
                    <a:lnTo>
                      <a:pt x="336" y="602"/>
                    </a:lnTo>
                    <a:lnTo>
                      <a:pt x="336" y="578"/>
                    </a:lnTo>
                    <a:lnTo>
                      <a:pt x="336" y="553"/>
                    </a:lnTo>
                    <a:lnTo>
                      <a:pt x="347" y="553"/>
                    </a:lnTo>
                    <a:lnTo>
                      <a:pt x="361" y="553"/>
                    </a:lnTo>
                    <a:lnTo>
                      <a:pt x="374" y="553"/>
                    </a:lnTo>
                    <a:lnTo>
                      <a:pt x="386" y="550"/>
                    </a:lnTo>
                    <a:lnTo>
                      <a:pt x="396" y="550"/>
                    </a:lnTo>
                    <a:lnTo>
                      <a:pt x="407" y="545"/>
                    </a:lnTo>
                    <a:lnTo>
                      <a:pt x="415" y="537"/>
                    </a:lnTo>
                    <a:lnTo>
                      <a:pt x="421" y="523"/>
                    </a:lnTo>
                    <a:lnTo>
                      <a:pt x="421" y="509"/>
                    </a:lnTo>
                    <a:lnTo>
                      <a:pt x="418" y="499"/>
                    </a:lnTo>
                    <a:lnTo>
                      <a:pt x="412" y="488"/>
                    </a:lnTo>
                    <a:lnTo>
                      <a:pt x="402" y="483"/>
                    </a:lnTo>
                    <a:lnTo>
                      <a:pt x="391" y="479"/>
                    </a:lnTo>
                    <a:lnTo>
                      <a:pt x="377" y="477"/>
                    </a:lnTo>
                    <a:lnTo>
                      <a:pt x="366" y="477"/>
                    </a:lnTo>
                    <a:lnTo>
                      <a:pt x="356" y="477"/>
                    </a:lnTo>
                    <a:lnTo>
                      <a:pt x="342" y="477"/>
                    </a:lnTo>
                    <a:lnTo>
                      <a:pt x="331" y="477"/>
                    </a:lnTo>
                    <a:lnTo>
                      <a:pt x="322" y="477"/>
                    </a:lnTo>
                    <a:lnTo>
                      <a:pt x="312" y="477"/>
                    </a:lnTo>
                    <a:lnTo>
                      <a:pt x="298" y="463"/>
                    </a:lnTo>
                    <a:lnTo>
                      <a:pt x="285" y="447"/>
                    </a:lnTo>
                    <a:lnTo>
                      <a:pt x="271" y="430"/>
                    </a:lnTo>
                    <a:lnTo>
                      <a:pt x="260" y="414"/>
                    </a:lnTo>
                    <a:lnTo>
                      <a:pt x="246" y="401"/>
                    </a:lnTo>
                    <a:lnTo>
                      <a:pt x="235" y="384"/>
                    </a:lnTo>
                    <a:lnTo>
                      <a:pt x="225" y="368"/>
                    </a:lnTo>
                    <a:lnTo>
                      <a:pt x="211" y="354"/>
                    </a:lnTo>
                    <a:lnTo>
                      <a:pt x="214" y="338"/>
                    </a:lnTo>
                    <a:lnTo>
                      <a:pt x="216" y="324"/>
                    </a:lnTo>
                    <a:lnTo>
                      <a:pt x="214" y="313"/>
                    </a:lnTo>
                    <a:lnTo>
                      <a:pt x="200" y="302"/>
                    </a:lnTo>
                    <a:lnTo>
                      <a:pt x="202" y="292"/>
                    </a:lnTo>
                    <a:lnTo>
                      <a:pt x="197" y="283"/>
                    </a:lnTo>
                    <a:lnTo>
                      <a:pt x="189" y="278"/>
                    </a:lnTo>
                    <a:lnTo>
                      <a:pt x="186" y="267"/>
                    </a:lnTo>
                    <a:lnTo>
                      <a:pt x="120" y="177"/>
                    </a:lnTo>
                    <a:lnTo>
                      <a:pt x="137" y="175"/>
                    </a:lnTo>
                    <a:lnTo>
                      <a:pt x="154" y="171"/>
                    </a:lnTo>
                    <a:lnTo>
                      <a:pt x="167" y="169"/>
                    </a:lnTo>
                    <a:lnTo>
                      <a:pt x="175" y="157"/>
                    </a:lnTo>
                    <a:lnTo>
                      <a:pt x="175" y="150"/>
                    </a:lnTo>
                    <a:lnTo>
                      <a:pt x="178" y="141"/>
                    </a:lnTo>
                    <a:lnTo>
                      <a:pt x="181" y="134"/>
                    </a:lnTo>
                    <a:lnTo>
                      <a:pt x="181" y="128"/>
                    </a:lnTo>
                    <a:lnTo>
                      <a:pt x="170" y="117"/>
                    </a:lnTo>
                    <a:lnTo>
                      <a:pt x="156" y="106"/>
                    </a:lnTo>
                    <a:lnTo>
                      <a:pt x="142" y="101"/>
                    </a:lnTo>
                    <a:lnTo>
                      <a:pt x="129" y="95"/>
                    </a:lnTo>
                    <a:lnTo>
                      <a:pt x="115" y="93"/>
                    </a:lnTo>
                    <a:lnTo>
                      <a:pt x="99" y="93"/>
                    </a:lnTo>
                    <a:lnTo>
                      <a:pt x="85" y="95"/>
                    </a:lnTo>
                    <a:lnTo>
                      <a:pt x="69" y="98"/>
                    </a:lnTo>
                    <a:lnTo>
                      <a:pt x="0" y="8"/>
                    </a:lnTo>
                    <a:lnTo>
                      <a:pt x="12" y="5"/>
                    </a:lnTo>
                    <a:lnTo>
                      <a:pt x="23" y="3"/>
                    </a:lnTo>
                    <a:lnTo>
                      <a:pt x="34" y="3"/>
                    </a:lnTo>
                    <a:lnTo>
                      <a:pt x="44" y="8"/>
                    </a:lnTo>
                    <a:lnTo>
                      <a:pt x="64" y="5"/>
                    </a:lnTo>
                    <a:lnTo>
                      <a:pt x="80" y="3"/>
                    </a:lnTo>
                    <a:lnTo>
                      <a:pt x="96" y="0"/>
                    </a:lnTo>
                    <a:lnTo>
                      <a:pt x="110" y="3"/>
                    </a:lnTo>
                    <a:lnTo>
                      <a:pt x="211" y="136"/>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2" name="Freeform 42">
                <a:extLst>
                  <a:ext uri="{FF2B5EF4-FFF2-40B4-BE49-F238E27FC236}">
                    <a16:creationId xmlns:a16="http://schemas.microsoft.com/office/drawing/2014/main" id="{ADACCE32-6338-44ED-9DA2-9F94278ED02E}"/>
                  </a:ext>
                </a:extLst>
              </p:cNvPr>
              <p:cNvSpPr>
                <a:spLocks/>
              </p:cNvSpPr>
              <p:nvPr/>
            </p:nvSpPr>
            <p:spPr bwMode="auto">
              <a:xfrm>
                <a:off x="2702" y="2062"/>
                <a:ext cx="83" cy="205"/>
              </a:xfrm>
              <a:custGeom>
                <a:avLst/>
                <a:gdLst>
                  <a:gd name="T0" fmla="*/ 0 w 329"/>
                  <a:gd name="T1" fmla="*/ 0 h 820"/>
                  <a:gd name="T2" fmla="*/ 0 w 329"/>
                  <a:gd name="T3" fmla="*/ 0 h 820"/>
                  <a:gd name="T4" fmla="*/ 0 w 329"/>
                  <a:gd name="T5" fmla="*/ 0 h 820"/>
                  <a:gd name="T6" fmla="*/ 0 w 329"/>
                  <a:gd name="T7" fmla="*/ 0 h 820"/>
                  <a:gd name="T8" fmla="*/ 0 w 329"/>
                  <a:gd name="T9" fmla="*/ 0 h 820"/>
                  <a:gd name="T10" fmla="*/ 0 w 329"/>
                  <a:gd name="T11" fmla="*/ 0 h 820"/>
                  <a:gd name="T12" fmla="*/ 0 w 329"/>
                  <a:gd name="T13" fmla="*/ 0 h 820"/>
                  <a:gd name="T14" fmla="*/ 0 w 329"/>
                  <a:gd name="T15" fmla="*/ 0 h 820"/>
                  <a:gd name="T16" fmla="*/ 0 w 329"/>
                  <a:gd name="T17" fmla="*/ 0 h 820"/>
                  <a:gd name="T18" fmla="*/ 0 w 329"/>
                  <a:gd name="T19" fmla="*/ 0 h 820"/>
                  <a:gd name="T20" fmla="*/ 0 w 329"/>
                  <a:gd name="T21" fmla="*/ 0 h 820"/>
                  <a:gd name="T22" fmla="*/ 0 w 329"/>
                  <a:gd name="T23" fmla="*/ 0 h 820"/>
                  <a:gd name="T24" fmla="*/ 0 w 329"/>
                  <a:gd name="T25" fmla="*/ 0 h 820"/>
                  <a:gd name="T26" fmla="*/ 0 w 329"/>
                  <a:gd name="T27" fmla="*/ 0 h 820"/>
                  <a:gd name="T28" fmla="*/ 0 w 329"/>
                  <a:gd name="T29" fmla="*/ 0 h 820"/>
                  <a:gd name="T30" fmla="*/ 0 w 329"/>
                  <a:gd name="T31" fmla="*/ 0 h 820"/>
                  <a:gd name="T32" fmla="*/ 0 w 329"/>
                  <a:gd name="T33" fmla="*/ 0 h 820"/>
                  <a:gd name="T34" fmla="*/ 0 w 329"/>
                  <a:gd name="T35" fmla="*/ 0 h 820"/>
                  <a:gd name="T36" fmla="*/ 0 w 329"/>
                  <a:gd name="T37" fmla="*/ 0 h 820"/>
                  <a:gd name="T38" fmla="*/ 0 w 329"/>
                  <a:gd name="T39" fmla="*/ 0 h 820"/>
                  <a:gd name="T40" fmla="*/ 0 w 329"/>
                  <a:gd name="T41" fmla="*/ 0 h 820"/>
                  <a:gd name="T42" fmla="*/ 0 w 329"/>
                  <a:gd name="T43" fmla="*/ 0 h 820"/>
                  <a:gd name="T44" fmla="*/ 0 w 329"/>
                  <a:gd name="T45" fmla="*/ 0 h 820"/>
                  <a:gd name="T46" fmla="*/ 0 w 329"/>
                  <a:gd name="T47" fmla="*/ 0 h 820"/>
                  <a:gd name="T48" fmla="*/ 0 w 329"/>
                  <a:gd name="T49" fmla="*/ 0 h 820"/>
                  <a:gd name="T50" fmla="*/ 0 w 329"/>
                  <a:gd name="T51" fmla="*/ 0 h 820"/>
                  <a:gd name="T52" fmla="*/ 0 w 329"/>
                  <a:gd name="T53" fmla="*/ 0 h 820"/>
                  <a:gd name="T54" fmla="*/ 0 w 329"/>
                  <a:gd name="T55" fmla="*/ 0 h 820"/>
                  <a:gd name="T56" fmla="*/ 0 w 329"/>
                  <a:gd name="T57" fmla="*/ 0 h 820"/>
                  <a:gd name="T58" fmla="*/ 0 w 329"/>
                  <a:gd name="T59" fmla="*/ 0 h 820"/>
                  <a:gd name="T60" fmla="*/ 0 w 329"/>
                  <a:gd name="T61" fmla="*/ 0 h 820"/>
                  <a:gd name="T62" fmla="*/ 0 w 329"/>
                  <a:gd name="T63" fmla="*/ 0 h 820"/>
                  <a:gd name="T64" fmla="*/ 0 w 329"/>
                  <a:gd name="T65" fmla="*/ 0 h 820"/>
                  <a:gd name="T66" fmla="*/ 0 w 329"/>
                  <a:gd name="T67" fmla="*/ 0 h 820"/>
                  <a:gd name="T68" fmla="*/ 0 w 329"/>
                  <a:gd name="T69" fmla="*/ 0 h 820"/>
                  <a:gd name="T70" fmla="*/ 0 w 329"/>
                  <a:gd name="T71" fmla="*/ 0 h 820"/>
                  <a:gd name="T72" fmla="*/ 0 w 329"/>
                  <a:gd name="T73" fmla="*/ 0 h 820"/>
                  <a:gd name="T74" fmla="*/ 0 w 329"/>
                  <a:gd name="T75" fmla="*/ 0 h 820"/>
                  <a:gd name="T76" fmla="*/ 0 w 329"/>
                  <a:gd name="T77" fmla="*/ 0 h 820"/>
                  <a:gd name="T78" fmla="*/ 0 w 329"/>
                  <a:gd name="T79" fmla="*/ 0 h 820"/>
                  <a:gd name="T80" fmla="*/ 0 w 329"/>
                  <a:gd name="T81" fmla="*/ 0 h 820"/>
                  <a:gd name="T82" fmla="*/ 0 w 329"/>
                  <a:gd name="T83" fmla="*/ 0 h 820"/>
                  <a:gd name="T84" fmla="*/ 0 w 329"/>
                  <a:gd name="T85" fmla="*/ 0 h 820"/>
                  <a:gd name="T86" fmla="*/ 0 w 329"/>
                  <a:gd name="T87" fmla="*/ 0 h 820"/>
                  <a:gd name="T88" fmla="*/ 0 w 329"/>
                  <a:gd name="T89" fmla="*/ 0 h 820"/>
                  <a:gd name="T90" fmla="*/ 0 w 329"/>
                  <a:gd name="T91" fmla="*/ 0 h 820"/>
                  <a:gd name="T92" fmla="*/ 0 w 329"/>
                  <a:gd name="T93" fmla="*/ 0 h 820"/>
                  <a:gd name="T94" fmla="*/ 0 w 329"/>
                  <a:gd name="T95" fmla="*/ 0 h 820"/>
                  <a:gd name="T96" fmla="*/ 0 w 329"/>
                  <a:gd name="T97" fmla="*/ 0 h 8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820">
                    <a:moveTo>
                      <a:pt x="35" y="11"/>
                    </a:moveTo>
                    <a:lnTo>
                      <a:pt x="38" y="25"/>
                    </a:lnTo>
                    <a:lnTo>
                      <a:pt x="46" y="35"/>
                    </a:lnTo>
                    <a:lnTo>
                      <a:pt x="54" y="48"/>
                    </a:lnTo>
                    <a:lnTo>
                      <a:pt x="59" y="60"/>
                    </a:lnTo>
                    <a:lnTo>
                      <a:pt x="89" y="133"/>
                    </a:lnTo>
                    <a:lnTo>
                      <a:pt x="122" y="204"/>
                    </a:lnTo>
                    <a:lnTo>
                      <a:pt x="155" y="278"/>
                    </a:lnTo>
                    <a:lnTo>
                      <a:pt x="188" y="349"/>
                    </a:lnTo>
                    <a:lnTo>
                      <a:pt x="220" y="422"/>
                    </a:lnTo>
                    <a:lnTo>
                      <a:pt x="253" y="492"/>
                    </a:lnTo>
                    <a:lnTo>
                      <a:pt x="289" y="563"/>
                    </a:lnTo>
                    <a:lnTo>
                      <a:pt x="321" y="634"/>
                    </a:lnTo>
                    <a:lnTo>
                      <a:pt x="324" y="678"/>
                    </a:lnTo>
                    <a:lnTo>
                      <a:pt x="326" y="724"/>
                    </a:lnTo>
                    <a:lnTo>
                      <a:pt x="329" y="768"/>
                    </a:lnTo>
                    <a:lnTo>
                      <a:pt x="329" y="814"/>
                    </a:lnTo>
                    <a:lnTo>
                      <a:pt x="324" y="814"/>
                    </a:lnTo>
                    <a:lnTo>
                      <a:pt x="319" y="818"/>
                    </a:lnTo>
                    <a:lnTo>
                      <a:pt x="313" y="820"/>
                    </a:lnTo>
                    <a:lnTo>
                      <a:pt x="305" y="820"/>
                    </a:lnTo>
                    <a:lnTo>
                      <a:pt x="308" y="814"/>
                    </a:lnTo>
                    <a:lnTo>
                      <a:pt x="305" y="812"/>
                    </a:lnTo>
                    <a:lnTo>
                      <a:pt x="303" y="806"/>
                    </a:lnTo>
                    <a:lnTo>
                      <a:pt x="303" y="800"/>
                    </a:lnTo>
                    <a:lnTo>
                      <a:pt x="319" y="779"/>
                    </a:lnTo>
                    <a:lnTo>
                      <a:pt x="324" y="719"/>
                    </a:lnTo>
                    <a:lnTo>
                      <a:pt x="316" y="664"/>
                    </a:lnTo>
                    <a:lnTo>
                      <a:pt x="299" y="651"/>
                    </a:lnTo>
                    <a:lnTo>
                      <a:pt x="299" y="689"/>
                    </a:lnTo>
                    <a:lnTo>
                      <a:pt x="303" y="722"/>
                    </a:lnTo>
                    <a:lnTo>
                      <a:pt x="303" y="757"/>
                    </a:lnTo>
                    <a:lnTo>
                      <a:pt x="299" y="795"/>
                    </a:lnTo>
                    <a:lnTo>
                      <a:pt x="261" y="708"/>
                    </a:lnTo>
                    <a:lnTo>
                      <a:pt x="223" y="623"/>
                    </a:lnTo>
                    <a:lnTo>
                      <a:pt x="185" y="536"/>
                    </a:lnTo>
                    <a:lnTo>
                      <a:pt x="149" y="452"/>
                    </a:lnTo>
                    <a:lnTo>
                      <a:pt x="112" y="365"/>
                    </a:lnTo>
                    <a:lnTo>
                      <a:pt x="73" y="280"/>
                    </a:lnTo>
                    <a:lnTo>
                      <a:pt x="38" y="193"/>
                    </a:lnTo>
                    <a:lnTo>
                      <a:pt x="0" y="108"/>
                    </a:lnTo>
                    <a:lnTo>
                      <a:pt x="2" y="81"/>
                    </a:lnTo>
                    <a:lnTo>
                      <a:pt x="8" y="51"/>
                    </a:lnTo>
                    <a:lnTo>
                      <a:pt x="13" y="25"/>
                    </a:lnTo>
                    <a:lnTo>
                      <a:pt x="21" y="0"/>
                    </a:lnTo>
                    <a:lnTo>
                      <a:pt x="27" y="0"/>
                    </a:lnTo>
                    <a:lnTo>
                      <a:pt x="32" y="2"/>
                    </a:lnTo>
                    <a:lnTo>
                      <a:pt x="35" y="7"/>
                    </a:lnTo>
                    <a:lnTo>
                      <a:pt x="35" y="11"/>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3" name="Freeform 43">
                <a:extLst>
                  <a:ext uri="{FF2B5EF4-FFF2-40B4-BE49-F238E27FC236}">
                    <a16:creationId xmlns:a16="http://schemas.microsoft.com/office/drawing/2014/main" id="{1EE33B30-1E3A-4850-BA75-4D8C243A9DD4}"/>
                  </a:ext>
                </a:extLst>
              </p:cNvPr>
              <p:cNvSpPr>
                <a:spLocks/>
              </p:cNvSpPr>
              <p:nvPr/>
            </p:nvSpPr>
            <p:spPr bwMode="auto">
              <a:xfrm>
                <a:off x="2780" y="2064"/>
                <a:ext cx="281" cy="106"/>
              </a:xfrm>
              <a:custGeom>
                <a:avLst/>
                <a:gdLst>
                  <a:gd name="T0" fmla="*/ 0 w 1126"/>
                  <a:gd name="T1" fmla="*/ 0 h 423"/>
                  <a:gd name="T2" fmla="*/ 0 w 1126"/>
                  <a:gd name="T3" fmla="*/ 0 h 423"/>
                  <a:gd name="T4" fmla="*/ 0 w 1126"/>
                  <a:gd name="T5" fmla="*/ 0 h 423"/>
                  <a:gd name="T6" fmla="*/ 0 w 1126"/>
                  <a:gd name="T7" fmla="*/ 0 h 423"/>
                  <a:gd name="T8" fmla="*/ 0 w 1126"/>
                  <a:gd name="T9" fmla="*/ 0 h 423"/>
                  <a:gd name="T10" fmla="*/ 0 w 1126"/>
                  <a:gd name="T11" fmla="*/ 0 h 423"/>
                  <a:gd name="T12" fmla="*/ 0 w 1126"/>
                  <a:gd name="T13" fmla="*/ 0 h 423"/>
                  <a:gd name="T14" fmla="*/ 0 w 1126"/>
                  <a:gd name="T15" fmla="*/ 0 h 423"/>
                  <a:gd name="T16" fmla="*/ 0 w 1126"/>
                  <a:gd name="T17" fmla="*/ 0 h 423"/>
                  <a:gd name="T18" fmla="*/ 0 w 1126"/>
                  <a:gd name="T19" fmla="*/ 0 h 423"/>
                  <a:gd name="T20" fmla="*/ 0 w 1126"/>
                  <a:gd name="T21" fmla="*/ 0 h 423"/>
                  <a:gd name="T22" fmla="*/ 0 w 1126"/>
                  <a:gd name="T23" fmla="*/ 0 h 423"/>
                  <a:gd name="T24" fmla="*/ 0 w 1126"/>
                  <a:gd name="T25" fmla="*/ 0 h 423"/>
                  <a:gd name="T26" fmla="*/ 0 w 1126"/>
                  <a:gd name="T27" fmla="*/ 0 h 423"/>
                  <a:gd name="T28" fmla="*/ 0 w 1126"/>
                  <a:gd name="T29" fmla="*/ 0 h 423"/>
                  <a:gd name="T30" fmla="*/ 0 w 1126"/>
                  <a:gd name="T31" fmla="*/ 0 h 423"/>
                  <a:gd name="T32" fmla="*/ 0 w 1126"/>
                  <a:gd name="T33" fmla="*/ 0 h 423"/>
                  <a:gd name="T34" fmla="*/ 0 w 1126"/>
                  <a:gd name="T35" fmla="*/ 0 h 423"/>
                  <a:gd name="T36" fmla="*/ 0 w 1126"/>
                  <a:gd name="T37" fmla="*/ 0 h 423"/>
                  <a:gd name="T38" fmla="*/ 0 w 1126"/>
                  <a:gd name="T39" fmla="*/ 0 h 423"/>
                  <a:gd name="T40" fmla="*/ 0 w 1126"/>
                  <a:gd name="T41" fmla="*/ 0 h 423"/>
                  <a:gd name="T42" fmla="*/ 0 w 1126"/>
                  <a:gd name="T43" fmla="*/ 0 h 423"/>
                  <a:gd name="T44" fmla="*/ 0 w 1126"/>
                  <a:gd name="T45" fmla="*/ 0 h 423"/>
                  <a:gd name="T46" fmla="*/ 0 w 1126"/>
                  <a:gd name="T47" fmla="*/ 0 h 423"/>
                  <a:gd name="T48" fmla="*/ 0 w 1126"/>
                  <a:gd name="T49" fmla="*/ 0 h 423"/>
                  <a:gd name="T50" fmla="*/ 0 w 1126"/>
                  <a:gd name="T51" fmla="*/ 0 h 423"/>
                  <a:gd name="T52" fmla="*/ 0 w 1126"/>
                  <a:gd name="T53" fmla="*/ 0 h 423"/>
                  <a:gd name="T54" fmla="*/ 0 w 1126"/>
                  <a:gd name="T55" fmla="*/ 0 h 423"/>
                  <a:gd name="T56" fmla="*/ 0 w 1126"/>
                  <a:gd name="T57" fmla="*/ 0 h 423"/>
                  <a:gd name="T58" fmla="*/ 0 w 1126"/>
                  <a:gd name="T59" fmla="*/ 0 h 423"/>
                  <a:gd name="T60" fmla="*/ 0 w 1126"/>
                  <a:gd name="T61" fmla="*/ 0 h 423"/>
                  <a:gd name="T62" fmla="*/ 0 w 1126"/>
                  <a:gd name="T63" fmla="*/ 0 h 423"/>
                  <a:gd name="T64" fmla="*/ 0 w 1126"/>
                  <a:gd name="T65" fmla="*/ 0 h 423"/>
                  <a:gd name="T66" fmla="*/ 0 w 1126"/>
                  <a:gd name="T67" fmla="*/ 0 h 4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26" h="423">
                    <a:moveTo>
                      <a:pt x="1126" y="262"/>
                    </a:moveTo>
                    <a:lnTo>
                      <a:pt x="1104" y="278"/>
                    </a:lnTo>
                    <a:lnTo>
                      <a:pt x="1082" y="292"/>
                    </a:lnTo>
                    <a:lnTo>
                      <a:pt x="1058" y="301"/>
                    </a:lnTo>
                    <a:lnTo>
                      <a:pt x="1034" y="306"/>
                    </a:lnTo>
                    <a:lnTo>
                      <a:pt x="1006" y="312"/>
                    </a:lnTo>
                    <a:lnTo>
                      <a:pt x="979" y="314"/>
                    </a:lnTo>
                    <a:lnTo>
                      <a:pt x="952" y="317"/>
                    </a:lnTo>
                    <a:lnTo>
                      <a:pt x="924" y="322"/>
                    </a:lnTo>
                    <a:lnTo>
                      <a:pt x="881" y="331"/>
                    </a:lnTo>
                    <a:lnTo>
                      <a:pt x="839" y="336"/>
                    </a:lnTo>
                    <a:lnTo>
                      <a:pt x="796" y="344"/>
                    </a:lnTo>
                    <a:lnTo>
                      <a:pt x="752" y="349"/>
                    </a:lnTo>
                    <a:lnTo>
                      <a:pt x="712" y="358"/>
                    </a:lnTo>
                    <a:lnTo>
                      <a:pt x="668" y="363"/>
                    </a:lnTo>
                    <a:lnTo>
                      <a:pt x="625" y="368"/>
                    </a:lnTo>
                    <a:lnTo>
                      <a:pt x="584" y="374"/>
                    </a:lnTo>
                    <a:lnTo>
                      <a:pt x="540" y="379"/>
                    </a:lnTo>
                    <a:lnTo>
                      <a:pt x="499" y="388"/>
                    </a:lnTo>
                    <a:lnTo>
                      <a:pt x="455" y="393"/>
                    </a:lnTo>
                    <a:lnTo>
                      <a:pt x="414" y="399"/>
                    </a:lnTo>
                    <a:lnTo>
                      <a:pt x="371" y="404"/>
                    </a:lnTo>
                    <a:lnTo>
                      <a:pt x="330" y="409"/>
                    </a:lnTo>
                    <a:lnTo>
                      <a:pt x="287" y="418"/>
                    </a:lnTo>
                    <a:lnTo>
                      <a:pt x="246" y="423"/>
                    </a:lnTo>
                    <a:lnTo>
                      <a:pt x="232" y="423"/>
                    </a:lnTo>
                    <a:lnTo>
                      <a:pt x="216" y="423"/>
                    </a:lnTo>
                    <a:lnTo>
                      <a:pt x="202" y="423"/>
                    </a:lnTo>
                    <a:lnTo>
                      <a:pt x="188" y="420"/>
                    </a:lnTo>
                    <a:lnTo>
                      <a:pt x="172" y="420"/>
                    </a:lnTo>
                    <a:lnTo>
                      <a:pt x="158" y="415"/>
                    </a:lnTo>
                    <a:lnTo>
                      <a:pt x="145" y="412"/>
                    </a:lnTo>
                    <a:lnTo>
                      <a:pt x="131" y="407"/>
                    </a:lnTo>
                    <a:lnTo>
                      <a:pt x="112" y="379"/>
                    </a:lnTo>
                    <a:lnTo>
                      <a:pt x="96" y="349"/>
                    </a:lnTo>
                    <a:lnTo>
                      <a:pt x="80" y="319"/>
                    </a:lnTo>
                    <a:lnTo>
                      <a:pt x="66" y="289"/>
                    </a:lnTo>
                    <a:lnTo>
                      <a:pt x="50" y="257"/>
                    </a:lnTo>
                    <a:lnTo>
                      <a:pt x="33" y="227"/>
                    </a:lnTo>
                    <a:lnTo>
                      <a:pt x="16" y="197"/>
                    </a:lnTo>
                    <a:lnTo>
                      <a:pt x="0" y="167"/>
                    </a:lnTo>
                    <a:lnTo>
                      <a:pt x="39" y="208"/>
                    </a:lnTo>
                    <a:lnTo>
                      <a:pt x="85" y="246"/>
                    </a:lnTo>
                    <a:lnTo>
                      <a:pt x="140" y="278"/>
                    </a:lnTo>
                    <a:lnTo>
                      <a:pt x="200" y="306"/>
                    </a:lnTo>
                    <a:lnTo>
                      <a:pt x="265" y="328"/>
                    </a:lnTo>
                    <a:lnTo>
                      <a:pt x="333" y="347"/>
                    </a:lnTo>
                    <a:lnTo>
                      <a:pt x="404" y="358"/>
                    </a:lnTo>
                    <a:lnTo>
                      <a:pt x="478" y="363"/>
                    </a:lnTo>
                    <a:lnTo>
                      <a:pt x="549" y="363"/>
                    </a:lnTo>
                    <a:lnTo>
                      <a:pt x="619" y="358"/>
                    </a:lnTo>
                    <a:lnTo>
                      <a:pt x="687" y="349"/>
                    </a:lnTo>
                    <a:lnTo>
                      <a:pt x="750" y="331"/>
                    </a:lnTo>
                    <a:lnTo>
                      <a:pt x="809" y="308"/>
                    </a:lnTo>
                    <a:lnTo>
                      <a:pt x="864" y="278"/>
                    </a:lnTo>
                    <a:lnTo>
                      <a:pt x="908" y="243"/>
                    </a:lnTo>
                    <a:lnTo>
                      <a:pt x="946" y="202"/>
                    </a:lnTo>
                    <a:lnTo>
                      <a:pt x="960" y="151"/>
                    </a:lnTo>
                    <a:lnTo>
                      <a:pt x="970" y="96"/>
                    </a:lnTo>
                    <a:lnTo>
                      <a:pt x="968" y="44"/>
                    </a:lnTo>
                    <a:lnTo>
                      <a:pt x="940" y="0"/>
                    </a:lnTo>
                    <a:lnTo>
                      <a:pt x="965" y="31"/>
                    </a:lnTo>
                    <a:lnTo>
                      <a:pt x="990" y="64"/>
                    </a:lnTo>
                    <a:lnTo>
                      <a:pt x="1014" y="96"/>
                    </a:lnTo>
                    <a:lnTo>
                      <a:pt x="1036" y="129"/>
                    </a:lnTo>
                    <a:lnTo>
                      <a:pt x="1058" y="161"/>
                    </a:lnTo>
                    <a:lnTo>
                      <a:pt x="1082" y="195"/>
                    </a:lnTo>
                    <a:lnTo>
                      <a:pt x="1104" y="230"/>
                    </a:lnTo>
                    <a:lnTo>
                      <a:pt x="1126" y="262"/>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4" name="Freeform 44">
                <a:extLst>
                  <a:ext uri="{FF2B5EF4-FFF2-40B4-BE49-F238E27FC236}">
                    <a16:creationId xmlns:a16="http://schemas.microsoft.com/office/drawing/2014/main" id="{FEFADDF5-7301-471B-9AA4-613A7ED17EE7}"/>
                  </a:ext>
                </a:extLst>
              </p:cNvPr>
              <p:cNvSpPr>
                <a:spLocks/>
              </p:cNvSpPr>
              <p:nvPr/>
            </p:nvSpPr>
            <p:spPr bwMode="auto">
              <a:xfrm>
                <a:off x="2646" y="2067"/>
                <a:ext cx="83" cy="211"/>
              </a:xfrm>
              <a:custGeom>
                <a:avLst/>
                <a:gdLst>
                  <a:gd name="T0" fmla="*/ 0 w 330"/>
                  <a:gd name="T1" fmla="*/ 0 h 842"/>
                  <a:gd name="T2" fmla="*/ 0 w 330"/>
                  <a:gd name="T3" fmla="*/ 0 h 842"/>
                  <a:gd name="T4" fmla="*/ 0 w 330"/>
                  <a:gd name="T5" fmla="*/ 0 h 842"/>
                  <a:gd name="T6" fmla="*/ 0 w 330"/>
                  <a:gd name="T7" fmla="*/ 0 h 842"/>
                  <a:gd name="T8" fmla="*/ 0 w 330"/>
                  <a:gd name="T9" fmla="*/ 0 h 842"/>
                  <a:gd name="T10" fmla="*/ 0 w 330"/>
                  <a:gd name="T11" fmla="*/ 0 h 842"/>
                  <a:gd name="T12" fmla="*/ 0 w 330"/>
                  <a:gd name="T13" fmla="*/ 0 h 842"/>
                  <a:gd name="T14" fmla="*/ 0 w 330"/>
                  <a:gd name="T15" fmla="*/ 0 h 842"/>
                  <a:gd name="T16" fmla="*/ 0 w 330"/>
                  <a:gd name="T17" fmla="*/ 0 h 842"/>
                  <a:gd name="T18" fmla="*/ 0 w 330"/>
                  <a:gd name="T19" fmla="*/ 0 h 842"/>
                  <a:gd name="T20" fmla="*/ 0 w 330"/>
                  <a:gd name="T21" fmla="*/ 0 h 842"/>
                  <a:gd name="T22" fmla="*/ 0 w 330"/>
                  <a:gd name="T23" fmla="*/ 0 h 842"/>
                  <a:gd name="T24" fmla="*/ 0 w 330"/>
                  <a:gd name="T25" fmla="*/ 0 h 842"/>
                  <a:gd name="T26" fmla="*/ 0 w 330"/>
                  <a:gd name="T27" fmla="*/ 0 h 842"/>
                  <a:gd name="T28" fmla="*/ 0 w 330"/>
                  <a:gd name="T29" fmla="*/ 0 h 842"/>
                  <a:gd name="T30" fmla="*/ 0 w 330"/>
                  <a:gd name="T31" fmla="*/ 0 h 842"/>
                  <a:gd name="T32" fmla="*/ 0 w 330"/>
                  <a:gd name="T33" fmla="*/ 0 h 842"/>
                  <a:gd name="T34" fmla="*/ 0 w 330"/>
                  <a:gd name="T35" fmla="*/ 0 h 842"/>
                  <a:gd name="T36" fmla="*/ 0 w 330"/>
                  <a:gd name="T37" fmla="*/ 0 h 842"/>
                  <a:gd name="T38" fmla="*/ 0 w 330"/>
                  <a:gd name="T39" fmla="*/ 0 h 842"/>
                  <a:gd name="T40" fmla="*/ 0 w 330"/>
                  <a:gd name="T41" fmla="*/ 0 h 842"/>
                  <a:gd name="T42" fmla="*/ 0 w 330"/>
                  <a:gd name="T43" fmla="*/ 0 h 842"/>
                  <a:gd name="T44" fmla="*/ 0 w 330"/>
                  <a:gd name="T45" fmla="*/ 0 h 842"/>
                  <a:gd name="T46" fmla="*/ 0 w 330"/>
                  <a:gd name="T47" fmla="*/ 0 h 842"/>
                  <a:gd name="T48" fmla="*/ 0 w 330"/>
                  <a:gd name="T49" fmla="*/ 0 h 842"/>
                  <a:gd name="T50" fmla="*/ 0 w 330"/>
                  <a:gd name="T51" fmla="*/ 0 h 842"/>
                  <a:gd name="T52" fmla="*/ 0 w 330"/>
                  <a:gd name="T53" fmla="*/ 0 h 842"/>
                  <a:gd name="T54" fmla="*/ 0 w 330"/>
                  <a:gd name="T55" fmla="*/ 0 h 842"/>
                  <a:gd name="T56" fmla="*/ 0 w 330"/>
                  <a:gd name="T57" fmla="*/ 0 h 842"/>
                  <a:gd name="T58" fmla="*/ 0 w 330"/>
                  <a:gd name="T59" fmla="*/ 0 h 842"/>
                  <a:gd name="T60" fmla="*/ 0 w 330"/>
                  <a:gd name="T61" fmla="*/ 0 h 842"/>
                  <a:gd name="T62" fmla="*/ 0 w 330"/>
                  <a:gd name="T63" fmla="*/ 0 h 842"/>
                  <a:gd name="T64" fmla="*/ 0 w 330"/>
                  <a:gd name="T65" fmla="*/ 0 h 842"/>
                  <a:gd name="T66" fmla="*/ 0 w 330"/>
                  <a:gd name="T67" fmla="*/ 0 h 842"/>
                  <a:gd name="T68" fmla="*/ 0 w 330"/>
                  <a:gd name="T69" fmla="*/ 0 h 842"/>
                  <a:gd name="T70" fmla="*/ 0 w 330"/>
                  <a:gd name="T71" fmla="*/ 0 h 842"/>
                  <a:gd name="T72" fmla="*/ 0 w 330"/>
                  <a:gd name="T73" fmla="*/ 0 h 8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30" h="842">
                    <a:moveTo>
                      <a:pt x="44" y="20"/>
                    </a:moveTo>
                    <a:lnTo>
                      <a:pt x="49" y="44"/>
                    </a:lnTo>
                    <a:lnTo>
                      <a:pt x="58" y="66"/>
                    </a:lnTo>
                    <a:lnTo>
                      <a:pt x="68" y="88"/>
                    </a:lnTo>
                    <a:lnTo>
                      <a:pt x="79" y="113"/>
                    </a:lnTo>
                    <a:lnTo>
                      <a:pt x="84" y="113"/>
                    </a:lnTo>
                    <a:lnTo>
                      <a:pt x="111" y="186"/>
                    </a:lnTo>
                    <a:lnTo>
                      <a:pt x="141" y="260"/>
                    </a:lnTo>
                    <a:lnTo>
                      <a:pt x="171" y="333"/>
                    </a:lnTo>
                    <a:lnTo>
                      <a:pt x="201" y="407"/>
                    </a:lnTo>
                    <a:lnTo>
                      <a:pt x="235" y="480"/>
                    </a:lnTo>
                    <a:lnTo>
                      <a:pt x="265" y="551"/>
                    </a:lnTo>
                    <a:lnTo>
                      <a:pt x="295" y="625"/>
                    </a:lnTo>
                    <a:lnTo>
                      <a:pt x="325" y="699"/>
                    </a:lnTo>
                    <a:lnTo>
                      <a:pt x="322" y="729"/>
                    </a:lnTo>
                    <a:lnTo>
                      <a:pt x="325" y="758"/>
                    </a:lnTo>
                    <a:lnTo>
                      <a:pt x="327" y="791"/>
                    </a:lnTo>
                    <a:lnTo>
                      <a:pt x="330" y="818"/>
                    </a:lnTo>
                    <a:lnTo>
                      <a:pt x="330" y="832"/>
                    </a:lnTo>
                    <a:lnTo>
                      <a:pt x="322" y="840"/>
                    </a:lnTo>
                    <a:lnTo>
                      <a:pt x="308" y="842"/>
                    </a:lnTo>
                    <a:lnTo>
                      <a:pt x="295" y="842"/>
                    </a:lnTo>
                    <a:lnTo>
                      <a:pt x="259" y="750"/>
                    </a:lnTo>
                    <a:lnTo>
                      <a:pt x="221" y="660"/>
                    </a:lnTo>
                    <a:lnTo>
                      <a:pt x="185" y="568"/>
                    </a:lnTo>
                    <a:lnTo>
                      <a:pt x="147" y="474"/>
                    </a:lnTo>
                    <a:lnTo>
                      <a:pt x="111" y="385"/>
                    </a:lnTo>
                    <a:lnTo>
                      <a:pt x="74" y="292"/>
                    </a:lnTo>
                    <a:lnTo>
                      <a:pt x="38" y="202"/>
                    </a:lnTo>
                    <a:lnTo>
                      <a:pt x="0" y="113"/>
                    </a:lnTo>
                    <a:lnTo>
                      <a:pt x="3" y="94"/>
                    </a:lnTo>
                    <a:lnTo>
                      <a:pt x="5" y="71"/>
                    </a:lnTo>
                    <a:lnTo>
                      <a:pt x="8" y="50"/>
                    </a:lnTo>
                    <a:lnTo>
                      <a:pt x="14" y="30"/>
                    </a:lnTo>
                    <a:lnTo>
                      <a:pt x="14" y="12"/>
                    </a:lnTo>
                    <a:lnTo>
                      <a:pt x="33" y="0"/>
                    </a:lnTo>
                    <a:lnTo>
                      <a:pt x="44" y="20"/>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5" name="Freeform 45">
                <a:extLst>
                  <a:ext uri="{FF2B5EF4-FFF2-40B4-BE49-F238E27FC236}">
                    <a16:creationId xmlns:a16="http://schemas.microsoft.com/office/drawing/2014/main" id="{68BC0BD6-C05F-4C16-875D-1435CA138C28}"/>
                  </a:ext>
                </a:extLst>
              </p:cNvPr>
              <p:cNvSpPr>
                <a:spLocks/>
              </p:cNvSpPr>
              <p:nvPr/>
            </p:nvSpPr>
            <p:spPr bwMode="auto">
              <a:xfrm>
                <a:off x="2774" y="2073"/>
                <a:ext cx="64" cy="30"/>
              </a:xfrm>
              <a:custGeom>
                <a:avLst/>
                <a:gdLst>
                  <a:gd name="T0" fmla="*/ 0 w 257"/>
                  <a:gd name="T1" fmla="*/ 0 h 120"/>
                  <a:gd name="T2" fmla="*/ 0 w 257"/>
                  <a:gd name="T3" fmla="*/ 0 h 120"/>
                  <a:gd name="T4" fmla="*/ 0 w 257"/>
                  <a:gd name="T5" fmla="*/ 0 h 120"/>
                  <a:gd name="T6" fmla="*/ 0 w 257"/>
                  <a:gd name="T7" fmla="*/ 0 h 120"/>
                  <a:gd name="T8" fmla="*/ 0 w 257"/>
                  <a:gd name="T9" fmla="*/ 0 h 120"/>
                  <a:gd name="T10" fmla="*/ 0 w 257"/>
                  <a:gd name="T11" fmla="*/ 0 h 120"/>
                  <a:gd name="T12" fmla="*/ 0 w 257"/>
                  <a:gd name="T13" fmla="*/ 0 h 120"/>
                  <a:gd name="T14" fmla="*/ 0 w 257"/>
                  <a:gd name="T15" fmla="*/ 0 h 120"/>
                  <a:gd name="T16" fmla="*/ 0 w 257"/>
                  <a:gd name="T17" fmla="*/ 0 h 120"/>
                  <a:gd name="T18" fmla="*/ 0 w 257"/>
                  <a:gd name="T19" fmla="*/ 0 h 120"/>
                  <a:gd name="T20" fmla="*/ 0 w 257"/>
                  <a:gd name="T21" fmla="*/ 0 h 120"/>
                  <a:gd name="T22" fmla="*/ 0 w 257"/>
                  <a:gd name="T23" fmla="*/ 0 h 120"/>
                  <a:gd name="T24" fmla="*/ 0 w 257"/>
                  <a:gd name="T25" fmla="*/ 0 h 120"/>
                  <a:gd name="T26" fmla="*/ 0 w 257"/>
                  <a:gd name="T27" fmla="*/ 0 h 120"/>
                  <a:gd name="T28" fmla="*/ 0 w 257"/>
                  <a:gd name="T29" fmla="*/ 0 h 120"/>
                  <a:gd name="T30" fmla="*/ 0 w 257"/>
                  <a:gd name="T31" fmla="*/ 0 h 120"/>
                  <a:gd name="T32" fmla="*/ 0 w 257"/>
                  <a:gd name="T33" fmla="*/ 0 h 120"/>
                  <a:gd name="T34" fmla="*/ 0 w 257"/>
                  <a:gd name="T35" fmla="*/ 0 h 120"/>
                  <a:gd name="T36" fmla="*/ 0 w 257"/>
                  <a:gd name="T37" fmla="*/ 0 h 120"/>
                  <a:gd name="T38" fmla="*/ 0 w 257"/>
                  <a:gd name="T39" fmla="*/ 0 h 120"/>
                  <a:gd name="T40" fmla="*/ 0 w 257"/>
                  <a:gd name="T41" fmla="*/ 0 h 120"/>
                  <a:gd name="T42" fmla="*/ 0 w 257"/>
                  <a:gd name="T43" fmla="*/ 0 h 120"/>
                  <a:gd name="T44" fmla="*/ 0 w 257"/>
                  <a:gd name="T45" fmla="*/ 0 h 120"/>
                  <a:gd name="T46" fmla="*/ 0 w 257"/>
                  <a:gd name="T47" fmla="*/ 0 h 120"/>
                  <a:gd name="T48" fmla="*/ 0 w 257"/>
                  <a:gd name="T49" fmla="*/ 0 h 1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120">
                    <a:moveTo>
                      <a:pt x="227" y="0"/>
                    </a:moveTo>
                    <a:lnTo>
                      <a:pt x="230" y="19"/>
                    </a:lnTo>
                    <a:lnTo>
                      <a:pt x="238" y="30"/>
                    </a:lnTo>
                    <a:lnTo>
                      <a:pt x="248" y="38"/>
                    </a:lnTo>
                    <a:lnTo>
                      <a:pt x="257" y="60"/>
                    </a:lnTo>
                    <a:lnTo>
                      <a:pt x="230" y="69"/>
                    </a:lnTo>
                    <a:lnTo>
                      <a:pt x="205" y="76"/>
                    </a:lnTo>
                    <a:lnTo>
                      <a:pt x="178" y="85"/>
                    </a:lnTo>
                    <a:lnTo>
                      <a:pt x="151" y="90"/>
                    </a:lnTo>
                    <a:lnTo>
                      <a:pt x="124" y="99"/>
                    </a:lnTo>
                    <a:lnTo>
                      <a:pt x="99" y="106"/>
                    </a:lnTo>
                    <a:lnTo>
                      <a:pt x="71" y="111"/>
                    </a:lnTo>
                    <a:lnTo>
                      <a:pt x="44" y="120"/>
                    </a:lnTo>
                    <a:lnTo>
                      <a:pt x="31" y="99"/>
                    </a:lnTo>
                    <a:lnTo>
                      <a:pt x="20" y="74"/>
                    </a:lnTo>
                    <a:lnTo>
                      <a:pt x="11" y="49"/>
                    </a:lnTo>
                    <a:lnTo>
                      <a:pt x="0" y="22"/>
                    </a:lnTo>
                    <a:lnTo>
                      <a:pt x="28" y="19"/>
                    </a:lnTo>
                    <a:lnTo>
                      <a:pt x="58" y="14"/>
                    </a:lnTo>
                    <a:lnTo>
                      <a:pt x="85" y="11"/>
                    </a:lnTo>
                    <a:lnTo>
                      <a:pt x="112" y="5"/>
                    </a:lnTo>
                    <a:lnTo>
                      <a:pt x="140" y="3"/>
                    </a:lnTo>
                    <a:lnTo>
                      <a:pt x="167" y="3"/>
                    </a:lnTo>
                    <a:lnTo>
                      <a:pt x="197" y="0"/>
                    </a:lnTo>
                    <a:lnTo>
                      <a:pt x="227"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6" name="Freeform 46">
                <a:extLst>
                  <a:ext uri="{FF2B5EF4-FFF2-40B4-BE49-F238E27FC236}">
                    <a16:creationId xmlns:a16="http://schemas.microsoft.com/office/drawing/2014/main" id="{2978C431-A0DD-4664-BC38-70EC5117281D}"/>
                  </a:ext>
                </a:extLst>
              </p:cNvPr>
              <p:cNvSpPr>
                <a:spLocks/>
              </p:cNvSpPr>
              <p:nvPr/>
            </p:nvSpPr>
            <p:spPr bwMode="auto">
              <a:xfrm>
                <a:off x="2617" y="2073"/>
                <a:ext cx="78" cy="209"/>
              </a:xfrm>
              <a:custGeom>
                <a:avLst/>
                <a:gdLst>
                  <a:gd name="T0" fmla="*/ 0 w 311"/>
                  <a:gd name="T1" fmla="*/ 0 h 834"/>
                  <a:gd name="T2" fmla="*/ 0 w 311"/>
                  <a:gd name="T3" fmla="*/ 0 h 834"/>
                  <a:gd name="T4" fmla="*/ 0 w 311"/>
                  <a:gd name="T5" fmla="*/ 0 h 834"/>
                  <a:gd name="T6" fmla="*/ 0 w 311"/>
                  <a:gd name="T7" fmla="*/ 0 h 834"/>
                  <a:gd name="T8" fmla="*/ 0 w 311"/>
                  <a:gd name="T9" fmla="*/ 0 h 834"/>
                  <a:gd name="T10" fmla="*/ 0 w 311"/>
                  <a:gd name="T11" fmla="*/ 0 h 834"/>
                  <a:gd name="T12" fmla="*/ 0 w 311"/>
                  <a:gd name="T13" fmla="*/ 0 h 834"/>
                  <a:gd name="T14" fmla="*/ 0 w 311"/>
                  <a:gd name="T15" fmla="*/ 0 h 834"/>
                  <a:gd name="T16" fmla="*/ 0 w 311"/>
                  <a:gd name="T17" fmla="*/ 0 h 834"/>
                  <a:gd name="T18" fmla="*/ 0 w 311"/>
                  <a:gd name="T19" fmla="*/ 0 h 834"/>
                  <a:gd name="T20" fmla="*/ 0 w 311"/>
                  <a:gd name="T21" fmla="*/ 0 h 834"/>
                  <a:gd name="T22" fmla="*/ 0 w 311"/>
                  <a:gd name="T23" fmla="*/ 0 h 834"/>
                  <a:gd name="T24" fmla="*/ 0 w 311"/>
                  <a:gd name="T25" fmla="*/ 0 h 834"/>
                  <a:gd name="T26" fmla="*/ 0 w 311"/>
                  <a:gd name="T27" fmla="*/ 0 h 834"/>
                  <a:gd name="T28" fmla="*/ 0 w 311"/>
                  <a:gd name="T29" fmla="*/ 0 h 834"/>
                  <a:gd name="T30" fmla="*/ 0 w 311"/>
                  <a:gd name="T31" fmla="*/ 0 h 834"/>
                  <a:gd name="T32" fmla="*/ 0 w 311"/>
                  <a:gd name="T33" fmla="*/ 0 h 834"/>
                  <a:gd name="T34" fmla="*/ 0 w 311"/>
                  <a:gd name="T35" fmla="*/ 0 h 834"/>
                  <a:gd name="T36" fmla="*/ 0 w 311"/>
                  <a:gd name="T37" fmla="*/ 0 h 834"/>
                  <a:gd name="T38" fmla="*/ 0 w 311"/>
                  <a:gd name="T39" fmla="*/ 0 h 834"/>
                  <a:gd name="T40" fmla="*/ 0 w 311"/>
                  <a:gd name="T41" fmla="*/ 0 h 834"/>
                  <a:gd name="T42" fmla="*/ 0 w 311"/>
                  <a:gd name="T43" fmla="*/ 0 h 834"/>
                  <a:gd name="T44" fmla="*/ 0 w 311"/>
                  <a:gd name="T45" fmla="*/ 0 h 834"/>
                  <a:gd name="T46" fmla="*/ 0 w 311"/>
                  <a:gd name="T47" fmla="*/ 0 h 834"/>
                  <a:gd name="T48" fmla="*/ 0 w 311"/>
                  <a:gd name="T49" fmla="*/ 0 h 834"/>
                  <a:gd name="T50" fmla="*/ 0 w 311"/>
                  <a:gd name="T51" fmla="*/ 0 h 834"/>
                  <a:gd name="T52" fmla="*/ 0 w 311"/>
                  <a:gd name="T53" fmla="*/ 0 h 834"/>
                  <a:gd name="T54" fmla="*/ 0 w 311"/>
                  <a:gd name="T55" fmla="*/ 0 h 834"/>
                  <a:gd name="T56" fmla="*/ 0 w 311"/>
                  <a:gd name="T57" fmla="*/ 0 h 834"/>
                  <a:gd name="T58" fmla="*/ 0 w 311"/>
                  <a:gd name="T59" fmla="*/ 0 h 834"/>
                  <a:gd name="T60" fmla="*/ 0 w 311"/>
                  <a:gd name="T61" fmla="*/ 0 h 834"/>
                  <a:gd name="T62" fmla="*/ 0 w 311"/>
                  <a:gd name="T63" fmla="*/ 0 h 834"/>
                  <a:gd name="T64" fmla="*/ 0 w 311"/>
                  <a:gd name="T65" fmla="*/ 0 h 8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1" h="834">
                    <a:moveTo>
                      <a:pt x="35" y="28"/>
                    </a:moveTo>
                    <a:lnTo>
                      <a:pt x="68" y="109"/>
                    </a:lnTo>
                    <a:lnTo>
                      <a:pt x="98" y="189"/>
                    </a:lnTo>
                    <a:lnTo>
                      <a:pt x="131" y="270"/>
                    </a:lnTo>
                    <a:lnTo>
                      <a:pt x="163" y="352"/>
                    </a:lnTo>
                    <a:lnTo>
                      <a:pt x="196" y="433"/>
                    </a:lnTo>
                    <a:lnTo>
                      <a:pt x="228" y="515"/>
                    </a:lnTo>
                    <a:lnTo>
                      <a:pt x="258" y="596"/>
                    </a:lnTo>
                    <a:lnTo>
                      <a:pt x="292" y="679"/>
                    </a:lnTo>
                    <a:lnTo>
                      <a:pt x="297" y="717"/>
                    </a:lnTo>
                    <a:lnTo>
                      <a:pt x="299" y="755"/>
                    </a:lnTo>
                    <a:lnTo>
                      <a:pt x="302" y="793"/>
                    </a:lnTo>
                    <a:lnTo>
                      <a:pt x="311" y="831"/>
                    </a:lnTo>
                    <a:lnTo>
                      <a:pt x="302" y="831"/>
                    </a:lnTo>
                    <a:lnTo>
                      <a:pt x="292" y="831"/>
                    </a:lnTo>
                    <a:lnTo>
                      <a:pt x="283" y="834"/>
                    </a:lnTo>
                    <a:lnTo>
                      <a:pt x="272" y="834"/>
                    </a:lnTo>
                    <a:lnTo>
                      <a:pt x="237" y="747"/>
                    </a:lnTo>
                    <a:lnTo>
                      <a:pt x="205" y="660"/>
                    </a:lnTo>
                    <a:lnTo>
                      <a:pt x="169" y="573"/>
                    </a:lnTo>
                    <a:lnTo>
                      <a:pt x="136" y="485"/>
                    </a:lnTo>
                    <a:lnTo>
                      <a:pt x="101" y="396"/>
                    </a:lnTo>
                    <a:lnTo>
                      <a:pt x="68" y="308"/>
                    </a:lnTo>
                    <a:lnTo>
                      <a:pt x="33" y="221"/>
                    </a:lnTo>
                    <a:lnTo>
                      <a:pt x="0" y="131"/>
                    </a:lnTo>
                    <a:lnTo>
                      <a:pt x="5" y="101"/>
                    </a:lnTo>
                    <a:lnTo>
                      <a:pt x="8" y="69"/>
                    </a:lnTo>
                    <a:lnTo>
                      <a:pt x="14" y="35"/>
                    </a:lnTo>
                    <a:lnTo>
                      <a:pt x="16" y="0"/>
                    </a:lnTo>
                    <a:lnTo>
                      <a:pt x="24" y="3"/>
                    </a:lnTo>
                    <a:lnTo>
                      <a:pt x="30" y="8"/>
                    </a:lnTo>
                    <a:lnTo>
                      <a:pt x="33" y="19"/>
                    </a:lnTo>
                    <a:lnTo>
                      <a:pt x="35" y="28"/>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7" name="Freeform 47">
                <a:extLst>
                  <a:ext uri="{FF2B5EF4-FFF2-40B4-BE49-F238E27FC236}">
                    <a16:creationId xmlns:a16="http://schemas.microsoft.com/office/drawing/2014/main" id="{C22FDCCF-82ED-47DE-92CC-031BB0CCF309}"/>
                  </a:ext>
                </a:extLst>
              </p:cNvPr>
              <p:cNvSpPr>
                <a:spLocks/>
              </p:cNvSpPr>
              <p:nvPr/>
            </p:nvSpPr>
            <p:spPr bwMode="auto">
              <a:xfrm>
                <a:off x="2579" y="2078"/>
                <a:ext cx="83" cy="211"/>
              </a:xfrm>
              <a:custGeom>
                <a:avLst/>
                <a:gdLst>
                  <a:gd name="T0" fmla="*/ 0 w 331"/>
                  <a:gd name="T1" fmla="*/ 0 h 844"/>
                  <a:gd name="T2" fmla="*/ 0 w 331"/>
                  <a:gd name="T3" fmla="*/ 0 h 844"/>
                  <a:gd name="T4" fmla="*/ 0 w 331"/>
                  <a:gd name="T5" fmla="*/ 0 h 844"/>
                  <a:gd name="T6" fmla="*/ 0 w 331"/>
                  <a:gd name="T7" fmla="*/ 0 h 844"/>
                  <a:gd name="T8" fmla="*/ 0 w 331"/>
                  <a:gd name="T9" fmla="*/ 0 h 844"/>
                  <a:gd name="T10" fmla="*/ 0 w 331"/>
                  <a:gd name="T11" fmla="*/ 0 h 844"/>
                  <a:gd name="T12" fmla="*/ 0 w 331"/>
                  <a:gd name="T13" fmla="*/ 0 h 844"/>
                  <a:gd name="T14" fmla="*/ 0 w 331"/>
                  <a:gd name="T15" fmla="*/ 0 h 844"/>
                  <a:gd name="T16" fmla="*/ 0 w 331"/>
                  <a:gd name="T17" fmla="*/ 0 h 844"/>
                  <a:gd name="T18" fmla="*/ 0 w 331"/>
                  <a:gd name="T19" fmla="*/ 0 h 844"/>
                  <a:gd name="T20" fmla="*/ 0 w 331"/>
                  <a:gd name="T21" fmla="*/ 0 h 844"/>
                  <a:gd name="T22" fmla="*/ 0 w 331"/>
                  <a:gd name="T23" fmla="*/ 0 h 844"/>
                  <a:gd name="T24" fmla="*/ 0 w 331"/>
                  <a:gd name="T25" fmla="*/ 0 h 844"/>
                  <a:gd name="T26" fmla="*/ 0 w 331"/>
                  <a:gd name="T27" fmla="*/ 0 h 844"/>
                  <a:gd name="T28" fmla="*/ 0 w 331"/>
                  <a:gd name="T29" fmla="*/ 0 h 844"/>
                  <a:gd name="T30" fmla="*/ 0 w 331"/>
                  <a:gd name="T31" fmla="*/ 0 h 844"/>
                  <a:gd name="T32" fmla="*/ 0 w 331"/>
                  <a:gd name="T33" fmla="*/ 0 h 844"/>
                  <a:gd name="T34" fmla="*/ 0 w 331"/>
                  <a:gd name="T35" fmla="*/ 0 h 844"/>
                  <a:gd name="T36" fmla="*/ 0 w 331"/>
                  <a:gd name="T37" fmla="*/ 0 h 844"/>
                  <a:gd name="T38" fmla="*/ 0 w 331"/>
                  <a:gd name="T39" fmla="*/ 0 h 844"/>
                  <a:gd name="T40" fmla="*/ 0 w 331"/>
                  <a:gd name="T41" fmla="*/ 0 h 844"/>
                  <a:gd name="T42" fmla="*/ 0 w 331"/>
                  <a:gd name="T43" fmla="*/ 0 h 844"/>
                  <a:gd name="T44" fmla="*/ 0 w 331"/>
                  <a:gd name="T45" fmla="*/ 0 h 844"/>
                  <a:gd name="T46" fmla="*/ 0 w 331"/>
                  <a:gd name="T47" fmla="*/ 0 h 844"/>
                  <a:gd name="T48" fmla="*/ 0 w 331"/>
                  <a:gd name="T49" fmla="*/ 0 h 844"/>
                  <a:gd name="T50" fmla="*/ 0 w 331"/>
                  <a:gd name="T51" fmla="*/ 0 h 844"/>
                  <a:gd name="T52" fmla="*/ 0 w 331"/>
                  <a:gd name="T53" fmla="*/ 0 h 844"/>
                  <a:gd name="T54" fmla="*/ 0 w 331"/>
                  <a:gd name="T55" fmla="*/ 0 h 844"/>
                  <a:gd name="T56" fmla="*/ 0 w 331"/>
                  <a:gd name="T57" fmla="*/ 0 h 844"/>
                  <a:gd name="T58" fmla="*/ 0 w 331"/>
                  <a:gd name="T59" fmla="*/ 0 h 844"/>
                  <a:gd name="T60" fmla="*/ 0 w 331"/>
                  <a:gd name="T61" fmla="*/ 0 h 844"/>
                  <a:gd name="T62" fmla="*/ 0 w 331"/>
                  <a:gd name="T63" fmla="*/ 0 h 844"/>
                  <a:gd name="T64" fmla="*/ 0 w 331"/>
                  <a:gd name="T65" fmla="*/ 0 h 844"/>
                  <a:gd name="T66" fmla="*/ 0 w 331"/>
                  <a:gd name="T67" fmla="*/ 0 h 844"/>
                  <a:gd name="T68" fmla="*/ 0 w 331"/>
                  <a:gd name="T69" fmla="*/ 0 h 844"/>
                  <a:gd name="T70" fmla="*/ 0 w 331"/>
                  <a:gd name="T71" fmla="*/ 0 h 844"/>
                  <a:gd name="T72" fmla="*/ 0 w 331"/>
                  <a:gd name="T73" fmla="*/ 0 h 844"/>
                  <a:gd name="T74" fmla="*/ 0 w 331"/>
                  <a:gd name="T75" fmla="*/ 0 h 844"/>
                  <a:gd name="T76" fmla="*/ 0 w 331"/>
                  <a:gd name="T77" fmla="*/ 0 h 844"/>
                  <a:gd name="T78" fmla="*/ 0 w 331"/>
                  <a:gd name="T79" fmla="*/ 0 h 844"/>
                  <a:gd name="T80" fmla="*/ 0 w 331"/>
                  <a:gd name="T81" fmla="*/ 0 h 844"/>
                  <a:gd name="T82" fmla="*/ 0 w 331"/>
                  <a:gd name="T83" fmla="*/ 0 h 844"/>
                  <a:gd name="T84" fmla="*/ 0 w 331"/>
                  <a:gd name="T85" fmla="*/ 0 h 844"/>
                  <a:gd name="T86" fmla="*/ 0 w 331"/>
                  <a:gd name="T87" fmla="*/ 0 h 844"/>
                  <a:gd name="T88" fmla="*/ 0 w 331"/>
                  <a:gd name="T89" fmla="*/ 0 h 844"/>
                  <a:gd name="T90" fmla="*/ 0 w 331"/>
                  <a:gd name="T91" fmla="*/ 0 h 844"/>
                  <a:gd name="T92" fmla="*/ 0 w 331"/>
                  <a:gd name="T93" fmla="*/ 0 h 844"/>
                  <a:gd name="T94" fmla="*/ 0 w 331"/>
                  <a:gd name="T95" fmla="*/ 0 h 844"/>
                  <a:gd name="T96" fmla="*/ 0 w 331"/>
                  <a:gd name="T97" fmla="*/ 0 h 8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1" h="844">
                    <a:moveTo>
                      <a:pt x="61" y="35"/>
                    </a:moveTo>
                    <a:lnTo>
                      <a:pt x="91" y="117"/>
                    </a:lnTo>
                    <a:lnTo>
                      <a:pt x="121" y="201"/>
                    </a:lnTo>
                    <a:lnTo>
                      <a:pt x="154" y="283"/>
                    </a:lnTo>
                    <a:lnTo>
                      <a:pt x="184" y="365"/>
                    </a:lnTo>
                    <a:lnTo>
                      <a:pt x="214" y="446"/>
                    </a:lnTo>
                    <a:lnTo>
                      <a:pt x="246" y="528"/>
                    </a:lnTo>
                    <a:lnTo>
                      <a:pt x="276" y="609"/>
                    </a:lnTo>
                    <a:lnTo>
                      <a:pt x="306" y="692"/>
                    </a:lnTo>
                    <a:lnTo>
                      <a:pt x="317" y="727"/>
                    </a:lnTo>
                    <a:lnTo>
                      <a:pt x="322" y="763"/>
                    </a:lnTo>
                    <a:lnTo>
                      <a:pt x="326" y="798"/>
                    </a:lnTo>
                    <a:lnTo>
                      <a:pt x="331" y="831"/>
                    </a:lnTo>
                    <a:lnTo>
                      <a:pt x="320" y="834"/>
                    </a:lnTo>
                    <a:lnTo>
                      <a:pt x="312" y="836"/>
                    </a:lnTo>
                    <a:lnTo>
                      <a:pt x="303" y="839"/>
                    </a:lnTo>
                    <a:lnTo>
                      <a:pt x="292" y="841"/>
                    </a:lnTo>
                    <a:lnTo>
                      <a:pt x="296" y="811"/>
                    </a:lnTo>
                    <a:lnTo>
                      <a:pt x="296" y="779"/>
                    </a:lnTo>
                    <a:lnTo>
                      <a:pt x="296" y="749"/>
                    </a:lnTo>
                    <a:lnTo>
                      <a:pt x="298" y="716"/>
                    </a:lnTo>
                    <a:lnTo>
                      <a:pt x="292" y="710"/>
                    </a:lnTo>
                    <a:lnTo>
                      <a:pt x="292" y="705"/>
                    </a:lnTo>
                    <a:lnTo>
                      <a:pt x="292" y="700"/>
                    </a:lnTo>
                    <a:lnTo>
                      <a:pt x="287" y="694"/>
                    </a:lnTo>
                    <a:lnTo>
                      <a:pt x="282" y="730"/>
                    </a:lnTo>
                    <a:lnTo>
                      <a:pt x="278" y="768"/>
                    </a:lnTo>
                    <a:lnTo>
                      <a:pt x="278" y="804"/>
                    </a:lnTo>
                    <a:lnTo>
                      <a:pt x="276" y="836"/>
                    </a:lnTo>
                    <a:lnTo>
                      <a:pt x="278" y="839"/>
                    </a:lnTo>
                    <a:lnTo>
                      <a:pt x="285" y="841"/>
                    </a:lnTo>
                    <a:lnTo>
                      <a:pt x="287" y="841"/>
                    </a:lnTo>
                    <a:lnTo>
                      <a:pt x="276" y="844"/>
                    </a:lnTo>
                    <a:lnTo>
                      <a:pt x="241" y="758"/>
                    </a:lnTo>
                    <a:lnTo>
                      <a:pt x="205" y="670"/>
                    </a:lnTo>
                    <a:lnTo>
                      <a:pt x="170" y="579"/>
                    </a:lnTo>
                    <a:lnTo>
                      <a:pt x="137" y="493"/>
                    </a:lnTo>
                    <a:lnTo>
                      <a:pt x="101" y="406"/>
                    </a:lnTo>
                    <a:lnTo>
                      <a:pt x="69" y="319"/>
                    </a:lnTo>
                    <a:lnTo>
                      <a:pt x="34" y="231"/>
                    </a:lnTo>
                    <a:lnTo>
                      <a:pt x="0" y="144"/>
                    </a:lnTo>
                    <a:lnTo>
                      <a:pt x="9" y="108"/>
                    </a:lnTo>
                    <a:lnTo>
                      <a:pt x="14" y="71"/>
                    </a:lnTo>
                    <a:lnTo>
                      <a:pt x="20" y="35"/>
                    </a:lnTo>
                    <a:lnTo>
                      <a:pt x="31" y="0"/>
                    </a:lnTo>
                    <a:lnTo>
                      <a:pt x="39" y="5"/>
                    </a:lnTo>
                    <a:lnTo>
                      <a:pt x="48" y="16"/>
                    </a:lnTo>
                    <a:lnTo>
                      <a:pt x="55" y="27"/>
                    </a:lnTo>
                    <a:lnTo>
                      <a:pt x="61" y="35"/>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8" name="Freeform 48">
                <a:extLst>
                  <a:ext uri="{FF2B5EF4-FFF2-40B4-BE49-F238E27FC236}">
                    <a16:creationId xmlns:a16="http://schemas.microsoft.com/office/drawing/2014/main" id="{DB09A93F-8F4F-4163-9589-706938CF4D1A}"/>
                  </a:ext>
                </a:extLst>
              </p:cNvPr>
              <p:cNvSpPr>
                <a:spLocks/>
              </p:cNvSpPr>
              <p:nvPr/>
            </p:nvSpPr>
            <p:spPr bwMode="auto">
              <a:xfrm>
                <a:off x="2951" y="2078"/>
                <a:ext cx="65" cy="57"/>
              </a:xfrm>
              <a:custGeom>
                <a:avLst/>
                <a:gdLst>
                  <a:gd name="T0" fmla="*/ 0 w 261"/>
                  <a:gd name="T1" fmla="*/ 0 h 229"/>
                  <a:gd name="T2" fmla="*/ 0 w 261"/>
                  <a:gd name="T3" fmla="*/ 0 h 229"/>
                  <a:gd name="T4" fmla="*/ 0 w 261"/>
                  <a:gd name="T5" fmla="*/ 0 h 229"/>
                  <a:gd name="T6" fmla="*/ 0 w 261"/>
                  <a:gd name="T7" fmla="*/ 0 h 229"/>
                  <a:gd name="T8" fmla="*/ 0 w 261"/>
                  <a:gd name="T9" fmla="*/ 0 h 229"/>
                  <a:gd name="T10" fmla="*/ 0 w 261"/>
                  <a:gd name="T11" fmla="*/ 0 h 229"/>
                  <a:gd name="T12" fmla="*/ 0 w 261"/>
                  <a:gd name="T13" fmla="*/ 0 h 229"/>
                  <a:gd name="T14" fmla="*/ 0 w 261"/>
                  <a:gd name="T15" fmla="*/ 0 h 229"/>
                  <a:gd name="T16" fmla="*/ 0 w 261"/>
                  <a:gd name="T17" fmla="*/ 0 h 229"/>
                  <a:gd name="T18" fmla="*/ 0 w 261"/>
                  <a:gd name="T19" fmla="*/ 0 h 229"/>
                  <a:gd name="T20" fmla="*/ 0 w 261"/>
                  <a:gd name="T21" fmla="*/ 0 h 229"/>
                  <a:gd name="T22" fmla="*/ 0 w 261"/>
                  <a:gd name="T23" fmla="*/ 0 h 229"/>
                  <a:gd name="T24" fmla="*/ 0 w 261"/>
                  <a:gd name="T25" fmla="*/ 0 h 229"/>
                  <a:gd name="T26" fmla="*/ 0 w 261"/>
                  <a:gd name="T27" fmla="*/ 0 h 229"/>
                  <a:gd name="T28" fmla="*/ 0 w 261"/>
                  <a:gd name="T29" fmla="*/ 0 h 229"/>
                  <a:gd name="T30" fmla="*/ 0 w 261"/>
                  <a:gd name="T31" fmla="*/ 0 h 229"/>
                  <a:gd name="T32" fmla="*/ 0 w 261"/>
                  <a:gd name="T33" fmla="*/ 0 h 229"/>
                  <a:gd name="T34" fmla="*/ 0 w 261"/>
                  <a:gd name="T35" fmla="*/ 0 h 229"/>
                  <a:gd name="T36" fmla="*/ 0 w 261"/>
                  <a:gd name="T37" fmla="*/ 0 h 229"/>
                  <a:gd name="T38" fmla="*/ 0 w 261"/>
                  <a:gd name="T39" fmla="*/ 0 h 229"/>
                  <a:gd name="T40" fmla="*/ 0 w 261"/>
                  <a:gd name="T41" fmla="*/ 0 h 229"/>
                  <a:gd name="T42" fmla="*/ 0 w 261"/>
                  <a:gd name="T43" fmla="*/ 0 h 229"/>
                  <a:gd name="T44" fmla="*/ 0 w 261"/>
                  <a:gd name="T45" fmla="*/ 0 h 229"/>
                  <a:gd name="T46" fmla="*/ 0 w 261"/>
                  <a:gd name="T47" fmla="*/ 0 h 229"/>
                  <a:gd name="T48" fmla="*/ 0 w 261"/>
                  <a:gd name="T49" fmla="*/ 0 h 229"/>
                  <a:gd name="T50" fmla="*/ 0 w 261"/>
                  <a:gd name="T51" fmla="*/ 0 h 229"/>
                  <a:gd name="T52" fmla="*/ 0 w 261"/>
                  <a:gd name="T53" fmla="*/ 0 h 229"/>
                  <a:gd name="T54" fmla="*/ 0 w 261"/>
                  <a:gd name="T55" fmla="*/ 0 h 229"/>
                  <a:gd name="T56" fmla="*/ 0 w 261"/>
                  <a:gd name="T57" fmla="*/ 0 h 229"/>
                  <a:gd name="T58" fmla="*/ 0 w 261"/>
                  <a:gd name="T59" fmla="*/ 0 h 229"/>
                  <a:gd name="T60" fmla="*/ 0 w 261"/>
                  <a:gd name="T61" fmla="*/ 0 h 229"/>
                  <a:gd name="T62" fmla="*/ 0 w 261"/>
                  <a:gd name="T63" fmla="*/ 0 h 229"/>
                  <a:gd name="T64" fmla="*/ 0 w 261"/>
                  <a:gd name="T65" fmla="*/ 0 h 229"/>
                  <a:gd name="T66" fmla="*/ 0 w 261"/>
                  <a:gd name="T67" fmla="*/ 0 h 229"/>
                  <a:gd name="T68" fmla="*/ 0 w 261"/>
                  <a:gd name="T69" fmla="*/ 0 h 229"/>
                  <a:gd name="T70" fmla="*/ 0 w 261"/>
                  <a:gd name="T71" fmla="*/ 0 h 229"/>
                  <a:gd name="T72" fmla="*/ 0 w 261"/>
                  <a:gd name="T73" fmla="*/ 0 h 2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229">
                    <a:moveTo>
                      <a:pt x="261" y="48"/>
                    </a:moveTo>
                    <a:lnTo>
                      <a:pt x="261" y="82"/>
                    </a:lnTo>
                    <a:lnTo>
                      <a:pt x="255" y="112"/>
                    </a:lnTo>
                    <a:lnTo>
                      <a:pt x="239" y="144"/>
                    </a:lnTo>
                    <a:lnTo>
                      <a:pt x="214" y="168"/>
                    </a:lnTo>
                    <a:lnTo>
                      <a:pt x="204" y="177"/>
                    </a:lnTo>
                    <a:lnTo>
                      <a:pt x="196" y="185"/>
                    </a:lnTo>
                    <a:lnTo>
                      <a:pt x="184" y="193"/>
                    </a:lnTo>
                    <a:lnTo>
                      <a:pt x="172" y="201"/>
                    </a:lnTo>
                    <a:lnTo>
                      <a:pt x="161" y="207"/>
                    </a:lnTo>
                    <a:lnTo>
                      <a:pt x="149" y="215"/>
                    </a:lnTo>
                    <a:lnTo>
                      <a:pt x="136" y="220"/>
                    </a:lnTo>
                    <a:lnTo>
                      <a:pt x="124" y="229"/>
                    </a:lnTo>
                    <a:lnTo>
                      <a:pt x="111" y="212"/>
                    </a:lnTo>
                    <a:lnTo>
                      <a:pt x="98" y="195"/>
                    </a:lnTo>
                    <a:lnTo>
                      <a:pt x="84" y="179"/>
                    </a:lnTo>
                    <a:lnTo>
                      <a:pt x="67" y="165"/>
                    </a:lnTo>
                    <a:lnTo>
                      <a:pt x="48" y="152"/>
                    </a:lnTo>
                    <a:lnTo>
                      <a:pt x="32" y="142"/>
                    </a:lnTo>
                    <a:lnTo>
                      <a:pt x="16" y="128"/>
                    </a:lnTo>
                    <a:lnTo>
                      <a:pt x="0" y="114"/>
                    </a:lnTo>
                    <a:lnTo>
                      <a:pt x="2" y="87"/>
                    </a:lnTo>
                    <a:lnTo>
                      <a:pt x="11" y="62"/>
                    </a:lnTo>
                    <a:lnTo>
                      <a:pt x="21" y="38"/>
                    </a:lnTo>
                    <a:lnTo>
                      <a:pt x="35" y="13"/>
                    </a:lnTo>
                    <a:lnTo>
                      <a:pt x="37" y="8"/>
                    </a:lnTo>
                    <a:lnTo>
                      <a:pt x="35" y="5"/>
                    </a:lnTo>
                    <a:lnTo>
                      <a:pt x="32" y="2"/>
                    </a:lnTo>
                    <a:lnTo>
                      <a:pt x="30" y="0"/>
                    </a:lnTo>
                    <a:lnTo>
                      <a:pt x="60" y="5"/>
                    </a:lnTo>
                    <a:lnTo>
                      <a:pt x="89" y="11"/>
                    </a:lnTo>
                    <a:lnTo>
                      <a:pt x="119" y="16"/>
                    </a:lnTo>
                    <a:lnTo>
                      <a:pt x="149" y="18"/>
                    </a:lnTo>
                    <a:lnTo>
                      <a:pt x="177" y="27"/>
                    </a:lnTo>
                    <a:lnTo>
                      <a:pt x="207" y="32"/>
                    </a:lnTo>
                    <a:lnTo>
                      <a:pt x="234" y="41"/>
                    </a:lnTo>
                    <a:lnTo>
                      <a:pt x="261" y="4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9" name="Freeform 49">
                <a:extLst>
                  <a:ext uri="{FF2B5EF4-FFF2-40B4-BE49-F238E27FC236}">
                    <a16:creationId xmlns:a16="http://schemas.microsoft.com/office/drawing/2014/main" id="{A1FF6B6C-B6C3-4502-8EE8-0E586DD4CEDA}"/>
                  </a:ext>
                </a:extLst>
              </p:cNvPr>
              <p:cNvSpPr>
                <a:spLocks/>
              </p:cNvSpPr>
              <p:nvPr/>
            </p:nvSpPr>
            <p:spPr bwMode="auto">
              <a:xfrm>
                <a:off x="2727" y="2079"/>
                <a:ext cx="81" cy="175"/>
              </a:xfrm>
              <a:custGeom>
                <a:avLst/>
                <a:gdLst>
                  <a:gd name="T0" fmla="*/ 0 w 324"/>
                  <a:gd name="T1" fmla="*/ 0 h 700"/>
                  <a:gd name="T2" fmla="*/ 0 w 324"/>
                  <a:gd name="T3" fmla="*/ 0 h 700"/>
                  <a:gd name="T4" fmla="*/ 0 w 324"/>
                  <a:gd name="T5" fmla="*/ 0 h 700"/>
                  <a:gd name="T6" fmla="*/ 0 w 324"/>
                  <a:gd name="T7" fmla="*/ 0 h 700"/>
                  <a:gd name="T8" fmla="*/ 0 w 324"/>
                  <a:gd name="T9" fmla="*/ 0 h 700"/>
                  <a:gd name="T10" fmla="*/ 0 w 324"/>
                  <a:gd name="T11" fmla="*/ 0 h 700"/>
                  <a:gd name="T12" fmla="*/ 0 w 324"/>
                  <a:gd name="T13" fmla="*/ 0 h 700"/>
                  <a:gd name="T14" fmla="*/ 0 w 324"/>
                  <a:gd name="T15" fmla="*/ 0 h 700"/>
                  <a:gd name="T16" fmla="*/ 0 w 324"/>
                  <a:gd name="T17" fmla="*/ 0 h 700"/>
                  <a:gd name="T18" fmla="*/ 0 w 324"/>
                  <a:gd name="T19" fmla="*/ 0 h 700"/>
                  <a:gd name="T20" fmla="*/ 0 w 324"/>
                  <a:gd name="T21" fmla="*/ 0 h 700"/>
                  <a:gd name="T22" fmla="*/ 0 w 324"/>
                  <a:gd name="T23" fmla="*/ 0 h 700"/>
                  <a:gd name="T24" fmla="*/ 0 w 324"/>
                  <a:gd name="T25" fmla="*/ 0 h 700"/>
                  <a:gd name="T26" fmla="*/ 0 w 324"/>
                  <a:gd name="T27" fmla="*/ 0 h 700"/>
                  <a:gd name="T28" fmla="*/ 0 w 324"/>
                  <a:gd name="T29" fmla="*/ 0 h 700"/>
                  <a:gd name="T30" fmla="*/ 0 w 324"/>
                  <a:gd name="T31" fmla="*/ 0 h 700"/>
                  <a:gd name="T32" fmla="*/ 0 w 324"/>
                  <a:gd name="T33" fmla="*/ 0 h 700"/>
                  <a:gd name="T34" fmla="*/ 0 w 324"/>
                  <a:gd name="T35" fmla="*/ 0 h 700"/>
                  <a:gd name="T36" fmla="*/ 0 w 324"/>
                  <a:gd name="T37" fmla="*/ 0 h 700"/>
                  <a:gd name="T38" fmla="*/ 0 w 324"/>
                  <a:gd name="T39" fmla="*/ 0 h 700"/>
                  <a:gd name="T40" fmla="*/ 0 w 324"/>
                  <a:gd name="T41" fmla="*/ 0 h 700"/>
                  <a:gd name="T42" fmla="*/ 0 w 324"/>
                  <a:gd name="T43" fmla="*/ 0 h 700"/>
                  <a:gd name="T44" fmla="*/ 0 w 324"/>
                  <a:gd name="T45" fmla="*/ 0 h 700"/>
                  <a:gd name="T46" fmla="*/ 0 w 324"/>
                  <a:gd name="T47" fmla="*/ 0 h 700"/>
                  <a:gd name="T48" fmla="*/ 0 w 324"/>
                  <a:gd name="T49" fmla="*/ 0 h 700"/>
                  <a:gd name="T50" fmla="*/ 0 w 324"/>
                  <a:gd name="T51" fmla="*/ 0 h 700"/>
                  <a:gd name="T52" fmla="*/ 0 w 324"/>
                  <a:gd name="T53" fmla="*/ 0 h 700"/>
                  <a:gd name="T54" fmla="*/ 0 w 324"/>
                  <a:gd name="T55" fmla="*/ 0 h 700"/>
                  <a:gd name="T56" fmla="*/ 0 w 324"/>
                  <a:gd name="T57" fmla="*/ 0 h 700"/>
                  <a:gd name="T58" fmla="*/ 0 w 324"/>
                  <a:gd name="T59" fmla="*/ 0 h 700"/>
                  <a:gd name="T60" fmla="*/ 0 w 324"/>
                  <a:gd name="T61" fmla="*/ 0 h 700"/>
                  <a:gd name="T62" fmla="*/ 0 w 324"/>
                  <a:gd name="T63" fmla="*/ 0 h 700"/>
                  <a:gd name="T64" fmla="*/ 0 w 324"/>
                  <a:gd name="T65" fmla="*/ 0 h 700"/>
                  <a:gd name="T66" fmla="*/ 0 w 324"/>
                  <a:gd name="T67" fmla="*/ 0 h 700"/>
                  <a:gd name="T68" fmla="*/ 0 w 324"/>
                  <a:gd name="T69" fmla="*/ 0 h 7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4" h="700">
                    <a:moveTo>
                      <a:pt x="315" y="574"/>
                    </a:moveTo>
                    <a:lnTo>
                      <a:pt x="324" y="581"/>
                    </a:lnTo>
                    <a:lnTo>
                      <a:pt x="324" y="592"/>
                    </a:lnTo>
                    <a:lnTo>
                      <a:pt x="321" y="602"/>
                    </a:lnTo>
                    <a:lnTo>
                      <a:pt x="324" y="616"/>
                    </a:lnTo>
                    <a:lnTo>
                      <a:pt x="321" y="700"/>
                    </a:lnTo>
                    <a:lnTo>
                      <a:pt x="310" y="670"/>
                    </a:lnTo>
                    <a:lnTo>
                      <a:pt x="294" y="640"/>
                    </a:lnTo>
                    <a:lnTo>
                      <a:pt x="275" y="611"/>
                    </a:lnTo>
                    <a:lnTo>
                      <a:pt x="255" y="581"/>
                    </a:lnTo>
                    <a:lnTo>
                      <a:pt x="253" y="581"/>
                    </a:lnTo>
                    <a:lnTo>
                      <a:pt x="248" y="578"/>
                    </a:lnTo>
                    <a:lnTo>
                      <a:pt x="245" y="572"/>
                    </a:lnTo>
                    <a:lnTo>
                      <a:pt x="239" y="569"/>
                    </a:lnTo>
                    <a:lnTo>
                      <a:pt x="209" y="504"/>
                    </a:lnTo>
                    <a:lnTo>
                      <a:pt x="179" y="439"/>
                    </a:lnTo>
                    <a:lnTo>
                      <a:pt x="149" y="374"/>
                    </a:lnTo>
                    <a:lnTo>
                      <a:pt x="119" y="308"/>
                    </a:lnTo>
                    <a:lnTo>
                      <a:pt x="89" y="243"/>
                    </a:lnTo>
                    <a:lnTo>
                      <a:pt x="59" y="174"/>
                    </a:lnTo>
                    <a:lnTo>
                      <a:pt x="29" y="109"/>
                    </a:lnTo>
                    <a:lnTo>
                      <a:pt x="0" y="41"/>
                    </a:lnTo>
                    <a:lnTo>
                      <a:pt x="7" y="43"/>
                    </a:lnTo>
                    <a:lnTo>
                      <a:pt x="16" y="43"/>
                    </a:lnTo>
                    <a:lnTo>
                      <a:pt x="18" y="43"/>
                    </a:lnTo>
                    <a:lnTo>
                      <a:pt x="24" y="38"/>
                    </a:lnTo>
                    <a:lnTo>
                      <a:pt x="29" y="0"/>
                    </a:lnTo>
                    <a:lnTo>
                      <a:pt x="68" y="71"/>
                    </a:lnTo>
                    <a:lnTo>
                      <a:pt x="103" y="142"/>
                    </a:lnTo>
                    <a:lnTo>
                      <a:pt x="138" y="213"/>
                    </a:lnTo>
                    <a:lnTo>
                      <a:pt x="174" y="284"/>
                    </a:lnTo>
                    <a:lnTo>
                      <a:pt x="209" y="357"/>
                    </a:lnTo>
                    <a:lnTo>
                      <a:pt x="245" y="427"/>
                    </a:lnTo>
                    <a:lnTo>
                      <a:pt x="280" y="501"/>
                    </a:lnTo>
                    <a:lnTo>
                      <a:pt x="315" y="574"/>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0" name="Freeform 50">
                <a:extLst>
                  <a:ext uri="{FF2B5EF4-FFF2-40B4-BE49-F238E27FC236}">
                    <a16:creationId xmlns:a16="http://schemas.microsoft.com/office/drawing/2014/main" id="{15B3A0E4-A30F-4DB4-88B0-CC93A9A8923C}"/>
                  </a:ext>
                </a:extLst>
              </p:cNvPr>
              <p:cNvSpPr>
                <a:spLocks/>
              </p:cNvSpPr>
              <p:nvPr/>
            </p:nvSpPr>
            <p:spPr bwMode="auto">
              <a:xfrm>
                <a:off x="2843" y="2091"/>
                <a:ext cx="8" cy="7"/>
              </a:xfrm>
              <a:custGeom>
                <a:avLst/>
                <a:gdLst>
                  <a:gd name="T0" fmla="*/ 0 w 36"/>
                  <a:gd name="T1" fmla="*/ 0 h 30"/>
                  <a:gd name="T2" fmla="*/ 0 w 36"/>
                  <a:gd name="T3" fmla="*/ 0 h 30"/>
                  <a:gd name="T4" fmla="*/ 0 w 36"/>
                  <a:gd name="T5" fmla="*/ 0 h 30"/>
                  <a:gd name="T6" fmla="*/ 0 w 36"/>
                  <a:gd name="T7" fmla="*/ 0 h 30"/>
                  <a:gd name="T8" fmla="*/ 0 w 36"/>
                  <a:gd name="T9" fmla="*/ 0 h 30"/>
                  <a:gd name="T10" fmla="*/ 0 w 36"/>
                  <a:gd name="T11" fmla="*/ 0 h 30"/>
                  <a:gd name="T12" fmla="*/ 0 w 36"/>
                  <a:gd name="T13" fmla="*/ 0 h 30"/>
                  <a:gd name="T14" fmla="*/ 0 w 36"/>
                  <a:gd name="T15" fmla="*/ 0 h 30"/>
                  <a:gd name="T16" fmla="*/ 0 w 36"/>
                  <a:gd name="T17" fmla="*/ 0 h 30"/>
                  <a:gd name="T18" fmla="*/ 0 w 36"/>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30">
                    <a:moveTo>
                      <a:pt x="36" y="19"/>
                    </a:moveTo>
                    <a:lnTo>
                      <a:pt x="6" y="30"/>
                    </a:lnTo>
                    <a:lnTo>
                      <a:pt x="2" y="22"/>
                    </a:lnTo>
                    <a:lnTo>
                      <a:pt x="2" y="14"/>
                    </a:lnTo>
                    <a:lnTo>
                      <a:pt x="0" y="5"/>
                    </a:lnTo>
                    <a:lnTo>
                      <a:pt x="6" y="0"/>
                    </a:lnTo>
                    <a:lnTo>
                      <a:pt x="14" y="5"/>
                    </a:lnTo>
                    <a:lnTo>
                      <a:pt x="22" y="8"/>
                    </a:lnTo>
                    <a:lnTo>
                      <a:pt x="30" y="14"/>
                    </a:lnTo>
                    <a:lnTo>
                      <a:pt x="36" y="19"/>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1" name="Freeform 51">
                <a:extLst>
                  <a:ext uri="{FF2B5EF4-FFF2-40B4-BE49-F238E27FC236}">
                    <a16:creationId xmlns:a16="http://schemas.microsoft.com/office/drawing/2014/main" id="{78F4DF1F-A41E-4C03-BC33-D1949B66FBEC}"/>
                  </a:ext>
                </a:extLst>
              </p:cNvPr>
              <p:cNvSpPr>
                <a:spLocks/>
              </p:cNvSpPr>
              <p:nvPr/>
            </p:nvSpPr>
            <p:spPr bwMode="auto">
              <a:xfrm>
                <a:off x="2672" y="2096"/>
                <a:ext cx="103" cy="179"/>
              </a:xfrm>
              <a:custGeom>
                <a:avLst/>
                <a:gdLst>
                  <a:gd name="T0" fmla="*/ 0 w 411"/>
                  <a:gd name="T1" fmla="*/ 0 h 717"/>
                  <a:gd name="T2" fmla="*/ 0 w 411"/>
                  <a:gd name="T3" fmla="*/ 0 h 717"/>
                  <a:gd name="T4" fmla="*/ 0 w 411"/>
                  <a:gd name="T5" fmla="*/ 0 h 717"/>
                  <a:gd name="T6" fmla="*/ 0 w 411"/>
                  <a:gd name="T7" fmla="*/ 0 h 717"/>
                  <a:gd name="T8" fmla="*/ 0 w 411"/>
                  <a:gd name="T9" fmla="*/ 0 h 717"/>
                  <a:gd name="T10" fmla="*/ 0 w 411"/>
                  <a:gd name="T11" fmla="*/ 0 h 717"/>
                  <a:gd name="T12" fmla="*/ 0 w 411"/>
                  <a:gd name="T13" fmla="*/ 0 h 717"/>
                  <a:gd name="T14" fmla="*/ 0 w 411"/>
                  <a:gd name="T15" fmla="*/ 0 h 717"/>
                  <a:gd name="T16" fmla="*/ 0 w 411"/>
                  <a:gd name="T17" fmla="*/ 0 h 717"/>
                  <a:gd name="T18" fmla="*/ 0 w 411"/>
                  <a:gd name="T19" fmla="*/ 0 h 717"/>
                  <a:gd name="T20" fmla="*/ 0 w 411"/>
                  <a:gd name="T21" fmla="*/ 0 h 717"/>
                  <a:gd name="T22" fmla="*/ 0 w 411"/>
                  <a:gd name="T23" fmla="*/ 0 h 717"/>
                  <a:gd name="T24" fmla="*/ 0 w 411"/>
                  <a:gd name="T25" fmla="*/ 0 h 717"/>
                  <a:gd name="T26" fmla="*/ 0 w 411"/>
                  <a:gd name="T27" fmla="*/ 0 h 717"/>
                  <a:gd name="T28" fmla="*/ 0 w 411"/>
                  <a:gd name="T29" fmla="*/ 0 h 717"/>
                  <a:gd name="T30" fmla="*/ 0 w 411"/>
                  <a:gd name="T31" fmla="*/ 0 h 717"/>
                  <a:gd name="T32" fmla="*/ 0 w 411"/>
                  <a:gd name="T33" fmla="*/ 0 h 717"/>
                  <a:gd name="T34" fmla="*/ 0 w 411"/>
                  <a:gd name="T35" fmla="*/ 0 h 717"/>
                  <a:gd name="T36" fmla="*/ 0 w 411"/>
                  <a:gd name="T37" fmla="*/ 0 h 717"/>
                  <a:gd name="T38" fmla="*/ 0 w 411"/>
                  <a:gd name="T39" fmla="*/ 0 h 717"/>
                  <a:gd name="T40" fmla="*/ 0 w 411"/>
                  <a:gd name="T41" fmla="*/ 0 h 717"/>
                  <a:gd name="T42" fmla="*/ 0 w 411"/>
                  <a:gd name="T43" fmla="*/ 0 h 717"/>
                  <a:gd name="T44" fmla="*/ 0 w 411"/>
                  <a:gd name="T45" fmla="*/ 0 h 717"/>
                  <a:gd name="T46" fmla="*/ 0 w 411"/>
                  <a:gd name="T47" fmla="*/ 0 h 717"/>
                  <a:gd name="T48" fmla="*/ 0 w 411"/>
                  <a:gd name="T49" fmla="*/ 0 h 717"/>
                  <a:gd name="T50" fmla="*/ 0 w 411"/>
                  <a:gd name="T51" fmla="*/ 0 h 717"/>
                  <a:gd name="T52" fmla="*/ 0 w 411"/>
                  <a:gd name="T53" fmla="*/ 0 h 717"/>
                  <a:gd name="T54" fmla="*/ 0 w 411"/>
                  <a:gd name="T55" fmla="*/ 0 h 717"/>
                  <a:gd name="T56" fmla="*/ 0 w 411"/>
                  <a:gd name="T57" fmla="*/ 0 h 717"/>
                  <a:gd name="T58" fmla="*/ 0 w 411"/>
                  <a:gd name="T59" fmla="*/ 0 h 717"/>
                  <a:gd name="T60" fmla="*/ 0 w 411"/>
                  <a:gd name="T61" fmla="*/ 0 h 717"/>
                  <a:gd name="T62" fmla="*/ 0 w 411"/>
                  <a:gd name="T63" fmla="*/ 0 h 717"/>
                  <a:gd name="T64" fmla="*/ 0 w 411"/>
                  <a:gd name="T65" fmla="*/ 0 h 717"/>
                  <a:gd name="T66" fmla="*/ 0 w 411"/>
                  <a:gd name="T67" fmla="*/ 0 h 717"/>
                  <a:gd name="T68" fmla="*/ 0 w 411"/>
                  <a:gd name="T69" fmla="*/ 0 h 717"/>
                  <a:gd name="T70" fmla="*/ 0 w 411"/>
                  <a:gd name="T71" fmla="*/ 0 h 717"/>
                  <a:gd name="T72" fmla="*/ 0 w 411"/>
                  <a:gd name="T73" fmla="*/ 0 h 717"/>
                  <a:gd name="T74" fmla="*/ 0 w 411"/>
                  <a:gd name="T75" fmla="*/ 0 h 7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11" h="717">
                    <a:moveTo>
                      <a:pt x="405" y="679"/>
                    </a:moveTo>
                    <a:lnTo>
                      <a:pt x="405" y="681"/>
                    </a:lnTo>
                    <a:lnTo>
                      <a:pt x="405" y="685"/>
                    </a:lnTo>
                    <a:lnTo>
                      <a:pt x="409" y="687"/>
                    </a:lnTo>
                    <a:lnTo>
                      <a:pt x="411" y="687"/>
                    </a:lnTo>
                    <a:lnTo>
                      <a:pt x="389" y="692"/>
                    </a:lnTo>
                    <a:lnTo>
                      <a:pt x="370" y="697"/>
                    </a:lnTo>
                    <a:lnTo>
                      <a:pt x="349" y="701"/>
                    </a:lnTo>
                    <a:lnTo>
                      <a:pt x="329" y="706"/>
                    </a:lnTo>
                    <a:lnTo>
                      <a:pt x="308" y="708"/>
                    </a:lnTo>
                    <a:lnTo>
                      <a:pt x="289" y="711"/>
                    </a:lnTo>
                    <a:lnTo>
                      <a:pt x="269" y="715"/>
                    </a:lnTo>
                    <a:lnTo>
                      <a:pt x="250" y="717"/>
                    </a:lnTo>
                    <a:lnTo>
                      <a:pt x="245" y="690"/>
                    </a:lnTo>
                    <a:lnTo>
                      <a:pt x="242" y="662"/>
                    </a:lnTo>
                    <a:lnTo>
                      <a:pt x="239" y="637"/>
                    </a:lnTo>
                    <a:lnTo>
                      <a:pt x="237" y="614"/>
                    </a:lnTo>
                    <a:lnTo>
                      <a:pt x="248" y="616"/>
                    </a:lnTo>
                    <a:lnTo>
                      <a:pt x="258" y="619"/>
                    </a:lnTo>
                    <a:lnTo>
                      <a:pt x="269" y="619"/>
                    </a:lnTo>
                    <a:lnTo>
                      <a:pt x="280" y="619"/>
                    </a:lnTo>
                    <a:lnTo>
                      <a:pt x="292" y="619"/>
                    </a:lnTo>
                    <a:lnTo>
                      <a:pt x="302" y="616"/>
                    </a:lnTo>
                    <a:lnTo>
                      <a:pt x="313" y="614"/>
                    </a:lnTo>
                    <a:lnTo>
                      <a:pt x="324" y="607"/>
                    </a:lnTo>
                    <a:lnTo>
                      <a:pt x="329" y="597"/>
                    </a:lnTo>
                    <a:lnTo>
                      <a:pt x="329" y="584"/>
                    </a:lnTo>
                    <a:lnTo>
                      <a:pt x="329" y="570"/>
                    </a:lnTo>
                    <a:lnTo>
                      <a:pt x="327" y="559"/>
                    </a:lnTo>
                    <a:lnTo>
                      <a:pt x="319" y="550"/>
                    </a:lnTo>
                    <a:lnTo>
                      <a:pt x="310" y="545"/>
                    </a:lnTo>
                    <a:lnTo>
                      <a:pt x="302" y="540"/>
                    </a:lnTo>
                    <a:lnTo>
                      <a:pt x="292" y="536"/>
                    </a:lnTo>
                    <a:lnTo>
                      <a:pt x="280" y="534"/>
                    </a:lnTo>
                    <a:lnTo>
                      <a:pt x="267" y="534"/>
                    </a:lnTo>
                    <a:lnTo>
                      <a:pt x="256" y="534"/>
                    </a:lnTo>
                    <a:lnTo>
                      <a:pt x="245" y="536"/>
                    </a:lnTo>
                    <a:lnTo>
                      <a:pt x="226" y="543"/>
                    </a:lnTo>
                    <a:lnTo>
                      <a:pt x="207" y="496"/>
                    </a:lnTo>
                    <a:lnTo>
                      <a:pt x="185" y="453"/>
                    </a:lnTo>
                    <a:lnTo>
                      <a:pt x="166" y="407"/>
                    </a:lnTo>
                    <a:lnTo>
                      <a:pt x="147" y="359"/>
                    </a:lnTo>
                    <a:lnTo>
                      <a:pt x="125" y="313"/>
                    </a:lnTo>
                    <a:lnTo>
                      <a:pt x="106" y="264"/>
                    </a:lnTo>
                    <a:lnTo>
                      <a:pt x="85" y="218"/>
                    </a:lnTo>
                    <a:lnTo>
                      <a:pt x="65" y="172"/>
                    </a:lnTo>
                    <a:lnTo>
                      <a:pt x="76" y="170"/>
                    </a:lnTo>
                    <a:lnTo>
                      <a:pt x="90" y="170"/>
                    </a:lnTo>
                    <a:lnTo>
                      <a:pt x="101" y="170"/>
                    </a:lnTo>
                    <a:lnTo>
                      <a:pt x="111" y="166"/>
                    </a:lnTo>
                    <a:lnTo>
                      <a:pt x="125" y="163"/>
                    </a:lnTo>
                    <a:lnTo>
                      <a:pt x="136" y="161"/>
                    </a:lnTo>
                    <a:lnTo>
                      <a:pt x="144" y="156"/>
                    </a:lnTo>
                    <a:lnTo>
                      <a:pt x="155" y="147"/>
                    </a:lnTo>
                    <a:lnTo>
                      <a:pt x="152" y="134"/>
                    </a:lnTo>
                    <a:lnTo>
                      <a:pt x="147" y="120"/>
                    </a:lnTo>
                    <a:lnTo>
                      <a:pt x="141" y="109"/>
                    </a:lnTo>
                    <a:lnTo>
                      <a:pt x="131" y="95"/>
                    </a:lnTo>
                    <a:lnTo>
                      <a:pt x="120" y="92"/>
                    </a:lnTo>
                    <a:lnTo>
                      <a:pt x="106" y="92"/>
                    </a:lnTo>
                    <a:lnTo>
                      <a:pt x="95" y="92"/>
                    </a:lnTo>
                    <a:lnTo>
                      <a:pt x="81" y="92"/>
                    </a:lnTo>
                    <a:lnTo>
                      <a:pt x="71" y="95"/>
                    </a:lnTo>
                    <a:lnTo>
                      <a:pt x="60" y="99"/>
                    </a:lnTo>
                    <a:lnTo>
                      <a:pt x="49" y="101"/>
                    </a:lnTo>
                    <a:lnTo>
                      <a:pt x="41" y="106"/>
                    </a:lnTo>
                    <a:lnTo>
                      <a:pt x="41" y="112"/>
                    </a:lnTo>
                    <a:lnTo>
                      <a:pt x="0" y="16"/>
                    </a:lnTo>
                    <a:lnTo>
                      <a:pt x="14" y="14"/>
                    </a:lnTo>
                    <a:lnTo>
                      <a:pt x="27" y="11"/>
                    </a:lnTo>
                    <a:lnTo>
                      <a:pt x="43" y="9"/>
                    </a:lnTo>
                    <a:lnTo>
                      <a:pt x="57" y="5"/>
                    </a:lnTo>
                    <a:lnTo>
                      <a:pt x="73" y="5"/>
                    </a:lnTo>
                    <a:lnTo>
                      <a:pt x="90" y="3"/>
                    </a:lnTo>
                    <a:lnTo>
                      <a:pt x="103" y="3"/>
                    </a:lnTo>
                    <a:lnTo>
                      <a:pt x="120" y="0"/>
                    </a:lnTo>
                    <a:lnTo>
                      <a:pt x="405" y="679"/>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2" name="Freeform 52">
                <a:extLst>
                  <a:ext uri="{FF2B5EF4-FFF2-40B4-BE49-F238E27FC236}">
                    <a16:creationId xmlns:a16="http://schemas.microsoft.com/office/drawing/2014/main" id="{BAE0F96E-C18E-4B14-8E8C-227F7586697F}"/>
                  </a:ext>
                </a:extLst>
              </p:cNvPr>
              <p:cNvSpPr>
                <a:spLocks/>
              </p:cNvSpPr>
              <p:nvPr/>
            </p:nvSpPr>
            <p:spPr bwMode="auto">
              <a:xfrm>
                <a:off x="2847" y="2099"/>
                <a:ext cx="35" cy="6"/>
              </a:xfrm>
              <a:custGeom>
                <a:avLst/>
                <a:gdLst>
                  <a:gd name="T0" fmla="*/ 0 w 138"/>
                  <a:gd name="T1" fmla="*/ 0 h 21"/>
                  <a:gd name="T2" fmla="*/ 0 w 138"/>
                  <a:gd name="T3" fmla="*/ 0 h 21"/>
                  <a:gd name="T4" fmla="*/ 0 w 138"/>
                  <a:gd name="T5" fmla="*/ 0 h 21"/>
                  <a:gd name="T6" fmla="*/ 0 w 138"/>
                  <a:gd name="T7" fmla="*/ 0 h 21"/>
                  <a:gd name="T8" fmla="*/ 0 w 138"/>
                  <a:gd name="T9" fmla="*/ 0 h 21"/>
                  <a:gd name="T10" fmla="*/ 0 w 138"/>
                  <a:gd name="T11" fmla="*/ 0 h 21"/>
                  <a:gd name="T12" fmla="*/ 0 w 138"/>
                  <a:gd name="T13" fmla="*/ 0 h 21"/>
                  <a:gd name="T14" fmla="*/ 0 w 138"/>
                  <a:gd name="T15" fmla="*/ 0 h 21"/>
                  <a:gd name="T16" fmla="*/ 0 w 138"/>
                  <a:gd name="T17" fmla="*/ 0 h 21"/>
                  <a:gd name="T18" fmla="*/ 0 w 138"/>
                  <a:gd name="T19" fmla="*/ 0 h 21"/>
                  <a:gd name="T20" fmla="*/ 0 w 138"/>
                  <a:gd name="T21" fmla="*/ 0 h 21"/>
                  <a:gd name="T22" fmla="*/ 0 w 138"/>
                  <a:gd name="T23" fmla="*/ 0 h 21"/>
                  <a:gd name="T24" fmla="*/ 0 w 138"/>
                  <a:gd name="T25" fmla="*/ 0 h 21"/>
                  <a:gd name="T26" fmla="*/ 0 w 138"/>
                  <a:gd name="T27" fmla="*/ 0 h 21"/>
                  <a:gd name="T28" fmla="*/ 0 w 138"/>
                  <a:gd name="T29" fmla="*/ 0 h 21"/>
                  <a:gd name="T30" fmla="*/ 0 w 138"/>
                  <a:gd name="T31" fmla="*/ 0 h 21"/>
                  <a:gd name="T32" fmla="*/ 0 w 138"/>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8" h="21">
                    <a:moveTo>
                      <a:pt x="0" y="13"/>
                    </a:moveTo>
                    <a:lnTo>
                      <a:pt x="16" y="5"/>
                    </a:lnTo>
                    <a:lnTo>
                      <a:pt x="35" y="0"/>
                    </a:lnTo>
                    <a:lnTo>
                      <a:pt x="51" y="0"/>
                    </a:lnTo>
                    <a:lnTo>
                      <a:pt x="70" y="2"/>
                    </a:lnTo>
                    <a:lnTo>
                      <a:pt x="87" y="7"/>
                    </a:lnTo>
                    <a:lnTo>
                      <a:pt x="106" y="13"/>
                    </a:lnTo>
                    <a:lnTo>
                      <a:pt x="122" y="19"/>
                    </a:lnTo>
                    <a:lnTo>
                      <a:pt x="138" y="21"/>
                    </a:lnTo>
                    <a:lnTo>
                      <a:pt x="133" y="21"/>
                    </a:lnTo>
                    <a:lnTo>
                      <a:pt x="122" y="21"/>
                    </a:lnTo>
                    <a:lnTo>
                      <a:pt x="106" y="19"/>
                    </a:lnTo>
                    <a:lnTo>
                      <a:pt x="83" y="16"/>
                    </a:lnTo>
                    <a:lnTo>
                      <a:pt x="62" y="16"/>
                    </a:lnTo>
                    <a:lnTo>
                      <a:pt x="37" y="13"/>
                    </a:lnTo>
                    <a:lnTo>
                      <a:pt x="16" y="13"/>
                    </a:lnTo>
                    <a:lnTo>
                      <a:pt x="0" y="13"/>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3" name="Freeform 53">
                <a:extLst>
                  <a:ext uri="{FF2B5EF4-FFF2-40B4-BE49-F238E27FC236}">
                    <a16:creationId xmlns:a16="http://schemas.microsoft.com/office/drawing/2014/main" id="{1F399C01-45A0-437C-8A64-6A98931A0AEC}"/>
                  </a:ext>
                </a:extLst>
              </p:cNvPr>
              <p:cNvSpPr>
                <a:spLocks/>
              </p:cNvSpPr>
              <p:nvPr/>
            </p:nvSpPr>
            <p:spPr bwMode="auto">
              <a:xfrm>
                <a:off x="2637" y="2100"/>
                <a:ext cx="78" cy="180"/>
              </a:xfrm>
              <a:custGeom>
                <a:avLst/>
                <a:gdLst>
                  <a:gd name="T0" fmla="*/ 0 w 312"/>
                  <a:gd name="T1" fmla="*/ 0 h 722"/>
                  <a:gd name="T2" fmla="*/ 0 w 312"/>
                  <a:gd name="T3" fmla="*/ 0 h 722"/>
                  <a:gd name="T4" fmla="*/ 0 w 312"/>
                  <a:gd name="T5" fmla="*/ 0 h 722"/>
                  <a:gd name="T6" fmla="*/ 0 w 312"/>
                  <a:gd name="T7" fmla="*/ 0 h 722"/>
                  <a:gd name="T8" fmla="*/ 0 w 312"/>
                  <a:gd name="T9" fmla="*/ 0 h 722"/>
                  <a:gd name="T10" fmla="*/ 0 w 312"/>
                  <a:gd name="T11" fmla="*/ 0 h 722"/>
                  <a:gd name="T12" fmla="*/ 0 w 312"/>
                  <a:gd name="T13" fmla="*/ 0 h 722"/>
                  <a:gd name="T14" fmla="*/ 0 w 312"/>
                  <a:gd name="T15" fmla="*/ 0 h 722"/>
                  <a:gd name="T16" fmla="*/ 0 w 312"/>
                  <a:gd name="T17" fmla="*/ 0 h 722"/>
                  <a:gd name="T18" fmla="*/ 0 w 312"/>
                  <a:gd name="T19" fmla="*/ 0 h 722"/>
                  <a:gd name="T20" fmla="*/ 0 w 312"/>
                  <a:gd name="T21" fmla="*/ 0 h 722"/>
                  <a:gd name="T22" fmla="*/ 0 w 312"/>
                  <a:gd name="T23" fmla="*/ 0 h 722"/>
                  <a:gd name="T24" fmla="*/ 0 w 312"/>
                  <a:gd name="T25" fmla="*/ 0 h 722"/>
                  <a:gd name="T26" fmla="*/ 0 w 312"/>
                  <a:gd name="T27" fmla="*/ 0 h 722"/>
                  <a:gd name="T28" fmla="*/ 0 w 312"/>
                  <a:gd name="T29" fmla="*/ 0 h 722"/>
                  <a:gd name="T30" fmla="*/ 0 w 312"/>
                  <a:gd name="T31" fmla="*/ 0 h 722"/>
                  <a:gd name="T32" fmla="*/ 0 w 312"/>
                  <a:gd name="T33" fmla="*/ 0 h 722"/>
                  <a:gd name="T34" fmla="*/ 0 w 312"/>
                  <a:gd name="T35" fmla="*/ 0 h 722"/>
                  <a:gd name="T36" fmla="*/ 0 w 312"/>
                  <a:gd name="T37" fmla="*/ 0 h 722"/>
                  <a:gd name="T38" fmla="*/ 0 w 312"/>
                  <a:gd name="T39" fmla="*/ 0 h 722"/>
                  <a:gd name="T40" fmla="*/ 0 w 312"/>
                  <a:gd name="T41" fmla="*/ 0 h 722"/>
                  <a:gd name="T42" fmla="*/ 0 w 312"/>
                  <a:gd name="T43" fmla="*/ 0 h 722"/>
                  <a:gd name="T44" fmla="*/ 0 w 312"/>
                  <a:gd name="T45" fmla="*/ 0 h 722"/>
                  <a:gd name="T46" fmla="*/ 0 w 312"/>
                  <a:gd name="T47" fmla="*/ 0 h 722"/>
                  <a:gd name="T48" fmla="*/ 0 w 312"/>
                  <a:gd name="T49" fmla="*/ 0 h 722"/>
                  <a:gd name="T50" fmla="*/ 0 w 312"/>
                  <a:gd name="T51" fmla="*/ 0 h 722"/>
                  <a:gd name="T52" fmla="*/ 0 w 312"/>
                  <a:gd name="T53" fmla="*/ 0 h 722"/>
                  <a:gd name="T54" fmla="*/ 0 w 312"/>
                  <a:gd name="T55" fmla="*/ 0 h 722"/>
                  <a:gd name="T56" fmla="*/ 0 w 312"/>
                  <a:gd name="T57" fmla="*/ 0 h 7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2" h="722">
                    <a:moveTo>
                      <a:pt x="34" y="5"/>
                    </a:moveTo>
                    <a:lnTo>
                      <a:pt x="66" y="93"/>
                    </a:lnTo>
                    <a:lnTo>
                      <a:pt x="101" y="184"/>
                    </a:lnTo>
                    <a:lnTo>
                      <a:pt x="137" y="270"/>
                    </a:lnTo>
                    <a:lnTo>
                      <a:pt x="172" y="357"/>
                    </a:lnTo>
                    <a:lnTo>
                      <a:pt x="205" y="448"/>
                    </a:lnTo>
                    <a:lnTo>
                      <a:pt x="241" y="534"/>
                    </a:lnTo>
                    <a:lnTo>
                      <a:pt x="276" y="625"/>
                    </a:lnTo>
                    <a:lnTo>
                      <a:pt x="312" y="711"/>
                    </a:lnTo>
                    <a:lnTo>
                      <a:pt x="292" y="715"/>
                    </a:lnTo>
                    <a:lnTo>
                      <a:pt x="276" y="717"/>
                    </a:lnTo>
                    <a:lnTo>
                      <a:pt x="257" y="720"/>
                    </a:lnTo>
                    <a:lnTo>
                      <a:pt x="241" y="722"/>
                    </a:lnTo>
                    <a:lnTo>
                      <a:pt x="241" y="679"/>
                    </a:lnTo>
                    <a:lnTo>
                      <a:pt x="237" y="638"/>
                    </a:lnTo>
                    <a:lnTo>
                      <a:pt x="232" y="595"/>
                    </a:lnTo>
                    <a:lnTo>
                      <a:pt x="225" y="551"/>
                    </a:lnTo>
                    <a:lnTo>
                      <a:pt x="195" y="483"/>
                    </a:lnTo>
                    <a:lnTo>
                      <a:pt x="167" y="414"/>
                    </a:lnTo>
                    <a:lnTo>
                      <a:pt x="137" y="347"/>
                    </a:lnTo>
                    <a:lnTo>
                      <a:pt x="110" y="278"/>
                    </a:lnTo>
                    <a:lnTo>
                      <a:pt x="82" y="207"/>
                    </a:lnTo>
                    <a:lnTo>
                      <a:pt x="55" y="140"/>
                    </a:lnTo>
                    <a:lnTo>
                      <a:pt x="28" y="69"/>
                    </a:lnTo>
                    <a:lnTo>
                      <a:pt x="0" y="0"/>
                    </a:lnTo>
                    <a:lnTo>
                      <a:pt x="6" y="3"/>
                    </a:lnTo>
                    <a:lnTo>
                      <a:pt x="14" y="5"/>
                    </a:lnTo>
                    <a:lnTo>
                      <a:pt x="23" y="9"/>
                    </a:lnTo>
                    <a:lnTo>
                      <a:pt x="34" y="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4" name="Freeform 54">
                <a:extLst>
                  <a:ext uri="{FF2B5EF4-FFF2-40B4-BE49-F238E27FC236}">
                    <a16:creationId xmlns:a16="http://schemas.microsoft.com/office/drawing/2014/main" id="{42DD0541-7E7B-497D-94D4-02991EC19981}"/>
                  </a:ext>
                </a:extLst>
              </p:cNvPr>
              <p:cNvSpPr>
                <a:spLocks/>
              </p:cNvSpPr>
              <p:nvPr/>
            </p:nvSpPr>
            <p:spPr bwMode="auto">
              <a:xfrm>
                <a:off x="2900" y="2103"/>
                <a:ext cx="79" cy="47"/>
              </a:xfrm>
              <a:custGeom>
                <a:avLst/>
                <a:gdLst>
                  <a:gd name="T0" fmla="*/ 0 w 316"/>
                  <a:gd name="T1" fmla="*/ 0 h 186"/>
                  <a:gd name="T2" fmla="*/ 0 w 316"/>
                  <a:gd name="T3" fmla="*/ 0 h 186"/>
                  <a:gd name="T4" fmla="*/ 0 w 316"/>
                  <a:gd name="T5" fmla="*/ 0 h 186"/>
                  <a:gd name="T6" fmla="*/ 0 w 316"/>
                  <a:gd name="T7" fmla="*/ 0 h 186"/>
                  <a:gd name="T8" fmla="*/ 0 w 316"/>
                  <a:gd name="T9" fmla="*/ 0 h 186"/>
                  <a:gd name="T10" fmla="*/ 0 w 316"/>
                  <a:gd name="T11" fmla="*/ 0 h 186"/>
                  <a:gd name="T12" fmla="*/ 0 w 316"/>
                  <a:gd name="T13" fmla="*/ 0 h 186"/>
                  <a:gd name="T14" fmla="*/ 0 w 316"/>
                  <a:gd name="T15" fmla="*/ 0 h 186"/>
                  <a:gd name="T16" fmla="*/ 0 w 316"/>
                  <a:gd name="T17" fmla="*/ 0 h 186"/>
                  <a:gd name="T18" fmla="*/ 0 w 316"/>
                  <a:gd name="T19" fmla="*/ 0 h 186"/>
                  <a:gd name="T20" fmla="*/ 0 w 316"/>
                  <a:gd name="T21" fmla="*/ 0 h 186"/>
                  <a:gd name="T22" fmla="*/ 0 w 316"/>
                  <a:gd name="T23" fmla="*/ 0 h 186"/>
                  <a:gd name="T24" fmla="*/ 0 w 316"/>
                  <a:gd name="T25" fmla="*/ 0 h 186"/>
                  <a:gd name="T26" fmla="*/ 0 w 316"/>
                  <a:gd name="T27" fmla="*/ 0 h 186"/>
                  <a:gd name="T28" fmla="*/ 0 w 316"/>
                  <a:gd name="T29" fmla="*/ 0 h 186"/>
                  <a:gd name="T30" fmla="*/ 0 w 316"/>
                  <a:gd name="T31" fmla="*/ 0 h 186"/>
                  <a:gd name="T32" fmla="*/ 0 w 316"/>
                  <a:gd name="T33" fmla="*/ 0 h 186"/>
                  <a:gd name="T34" fmla="*/ 0 w 316"/>
                  <a:gd name="T35" fmla="*/ 0 h 186"/>
                  <a:gd name="T36" fmla="*/ 0 w 316"/>
                  <a:gd name="T37" fmla="*/ 0 h 186"/>
                  <a:gd name="T38" fmla="*/ 0 w 316"/>
                  <a:gd name="T39" fmla="*/ 0 h 186"/>
                  <a:gd name="T40" fmla="*/ 0 w 316"/>
                  <a:gd name="T41" fmla="*/ 0 h 186"/>
                  <a:gd name="T42" fmla="*/ 0 w 316"/>
                  <a:gd name="T43" fmla="*/ 0 h 186"/>
                  <a:gd name="T44" fmla="*/ 0 w 316"/>
                  <a:gd name="T45" fmla="*/ 0 h 186"/>
                  <a:gd name="T46" fmla="*/ 0 w 316"/>
                  <a:gd name="T47" fmla="*/ 0 h 186"/>
                  <a:gd name="T48" fmla="*/ 0 w 316"/>
                  <a:gd name="T49" fmla="*/ 0 h 186"/>
                  <a:gd name="T50" fmla="*/ 0 w 316"/>
                  <a:gd name="T51" fmla="*/ 0 h 186"/>
                  <a:gd name="T52" fmla="*/ 0 w 316"/>
                  <a:gd name="T53" fmla="*/ 0 h 186"/>
                  <a:gd name="T54" fmla="*/ 0 w 316"/>
                  <a:gd name="T55" fmla="*/ 0 h 186"/>
                  <a:gd name="T56" fmla="*/ 0 w 316"/>
                  <a:gd name="T57" fmla="*/ 0 h 186"/>
                  <a:gd name="T58" fmla="*/ 0 w 316"/>
                  <a:gd name="T59" fmla="*/ 0 h 186"/>
                  <a:gd name="T60" fmla="*/ 0 w 316"/>
                  <a:gd name="T61" fmla="*/ 0 h 186"/>
                  <a:gd name="T62" fmla="*/ 0 w 316"/>
                  <a:gd name="T63" fmla="*/ 0 h 186"/>
                  <a:gd name="T64" fmla="*/ 0 w 316"/>
                  <a:gd name="T65" fmla="*/ 0 h 186"/>
                  <a:gd name="T66" fmla="*/ 0 w 316"/>
                  <a:gd name="T67" fmla="*/ 0 h 186"/>
                  <a:gd name="T68" fmla="*/ 0 w 316"/>
                  <a:gd name="T69" fmla="*/ 0 h 186"/>
                  <a:gd name="T70" fmla="*/ 0 w 316"/>
                  <a:gd name="T71" fmla="*/ 0 h 186"/>
                  <a:gd name="T72" fmla="*/ 0 w 316"/>
                  <a:gd name="T73" fmla="*/ 0 h 186"/>
                  <a:gd name="T74" fmla="*/ 0 w 316"/>
                  <a:gd name="T75" fmla="*/ 0 h 186"/>
                  <a:gd name="T76" fmla="*/ 0 w 316"/>
                  <a:gd name="T77" fmla="*/ 0 h 186"/>
                  <a:gd name="T78" fmla="*/ 0 w 316"/>
                  <a:gd name="T79" fmla="*/ 0 h 186"/>
                  <a:gd name="T80" fmla="*/ 0 w 316"/>
                  <a:gd name="T81" fmla="*/ 0 h 186"/>
                  <a:gd name="T82" fmla="*/ 0 w 316"/>
                  <a:gd name="T83" fmla="*/ 0 h 186"/>
                  <a:gd name="T84" fmla="*/ 0 w 316"/>
                  <a:gd name="T85" fmla="*/ 0 h 186"/>
                  <a:gd name="T86" fmla="*/ 0 w 316"/>
                  <a:gd name="T87" fmla="*/ 0 h 186"/>
                  <a:gd name="T88" fmla="*/ 0 w 316"/>
                  <a:gd name="T89" fmla="*/ 0 h 1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16" h="186">
                    <a:moveTo>
                      <a:pt x="223" y="46"/>
                    </a:moveTo>
                    <a:lnTo>
                      <a:pt x="237" y="55"/>
                    </a:lnTo>
                    <a:lnTo>
                      <a:pt x="248" y="62"/>
                    </a:lnTo>
                    <a:lnTo>
                      <a:pt x="256" y="71"/>
                    </a:lnTo>
                    <a:lnTo>
                      <a:pt x="267" y="82"/>
                    </a:lnTo>
                    <a:lnTo>
                      <a:pt x="278" y="92"/>
                    </a:lnTo>
                    <a:lnTo>
                      <a:pt x="286" y="104"/>
                    </a:lnTo>
                    <a:lnTo>
                      <a:pt x="297" y="115"/>
                    </a:lnTo>
                    <a:lnTo>
                      <a:pt x="311" y="122"/>
                    </a:lnTo>
                    <a:lnTo>
                      <a:pt x="316" y="133"/>
                    </a:lnTo>
                    <a:lnTo>
                      <a:pt x="308" y="142"/>
                    </a:lnTo>
                    <a:lnTo>
                      <a:pt x="294" y="147"/>
                    </a:lnTo>
                    <a:lnTo>
                      <a:pt x="281" y="152"/>
                    </a:lnTo>
                    <a:lnTo>
                      <a:pt x="253" y="163"/>
                    </a:lnTo>
                    <a:lnTo>
                      <a:pt x="226" y="172"/>
                    </a:lnTo>
                    <a:lnTo>
                      <a:pt x="196" y="177"/>
                    </a:lnTo>
                    <a:lnTo>
                      <a:pt x="166" y="180"/>
                    </a:lnTo>
                    <a:lnTo>
                      <a:pt x="136" y="182"/>
                    </a:lnTo>
                    <a:lnTo>
                      <a:pt x="106" y="186"/>
                    </a:lnTo>
                    <a:lnTo>
                      <a:pt x="74" y="186"/>
                    </a:lnTo>
                    <a:lnTo>
                      <a:pt x="44" y="186"/>
                    </a:lnTo>
                    <a:lnTo>
                      <a:pt x="28" y="180"/>
                    </a:lnTo>
                    <a:lnTo>
                      <a:pt x="19" y="170"/>
                    </a:lnTo>
                    <a:lnTo>
                      <a:pt x="11" y="152"/>
                    </a:lnTo>
                    <a:lnTo>
                      <a:pt x="5" y="136"/>
                    </a:lnTo>
                    <a:lnTo>
                      <a:pt x="3" y="120"/>
                    </a:lnTo>
                    <a:lnTo>
                      <a:pt x="0" y="104"/>
                    </a:lnTo>
                    <a:lnTo>
                      <a:pt x="3" y="87"/>
                    </a:lnTo>
                    <a:lnTo>
                      <a:pt x="14" y="76"/>
                    </a:lnTo>
                    <a:lnTo>
                      <a:pt x="28" y="71"/>
                    </a:lnTo>
                    <a:lnTo>
                      <a:pt x="41" y="65"/>
                    </a:lnTo>
                    <a:lnTo>
                      <a:pt x="55" y="57"/>
                    </a:lnTo>
                    <a:lnTo>
                      <a:pt x="69" y="52"/>
                    </a:lnTo>
                    <a:lnTo>
                      <a:pt x="81" y="44"/>
                    </a:lnTo>
                    <a:lnTo>
                      <a:pt x="95" y="35"/>
                    </a:lnTo>
                    <a:lnTo>
                      <a:pt x="109" y="30"/>
                    </a:lnTo>
                    <a:lnTo>
                      <a:pt x="120" y="22"/>
                    </a:lnTo>
                    <a:lnTo>
                      <a:pt x="131" y="22"/>
                    </a:lnTo>
                    <a:lnTo>
                      <a:pt x="136" y="14"/>
                    </a:lnTo>
                    <a:lnTo>
                      <a:pt x="142" y="5"/>
                    </a:lnTo>
                    <a:lnTo>
                      <a:pt x="150" y="0"/>
                    </a:lnTo>
                    <a:lnTo>
                      <a:pt x="169" y="5"/>
                    </a:lnTo>
                    <a:lnTo>
                      <a:pt x="188" y="19"/>
                    </a:lnTo>
                    <a:lnTo>
                      <a:pt x="205" y="35"/>
                    </a:lnTo>
                    <a:lnTo>
                      <a:pt x="223" y="46"/>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5" name="Freeform 55">
                <a:extLst>
                  <a:ext uri="{FF2B5EF4-FFF2-40B4-BE49-F238E27FC236}">
                    <a16:creationId xmlns:a16="http://schemas.microsoft.com/office/drawing/2014/main" id="{03D0FCBA-5DF7-45CC-B5B8-272E7BC3C72E}"/>
                  </a:ext>
                </a:extLst>
              </p:cNvPr>
              <p:cNvSpPr>
                <a:spLocks/>
              </p:cNvSpPr>
              <p:nvPr/>
            </p:nvSpPr>
            <p:spPr bwMode="auto">
              <a:xfrm>
                <a:off x="2885" y="2105"/>
                <a:ext cx="11" cy="20"/>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w 46"/>
                  <a:gd name="T21" fmla="*/ 0 h 82"/>
                  <a:gd name="T22" fmla="*/ 0 w 46"/>
                  <a:gd name="T23" fmla="*/ 0 h 82"/>
                  <a:gd name="T24" fmla="*/ 0 w 46"/>
                  <a:gd name="T25" fmla="*/ 0 h 82"/>
                  <a:gd name="T26" fmla="*/ 0 w 46"/>
                  <a:gd name="T27" fmla="*/ 0 h 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82">
                    <a:moveTo>
                      <a:pt x="44" y="6"/>
                    </a:moveTo>
                    <a:lnTo>
                      <a:pt x="46" y="25"/>
                    </a:lnTo>
                    <a:lnTo>
                      <a:pt x="44" y="44"/>
                    </a:lnTo>
                    <a:lnTo>
                      <a:pt x="41" y="64"/>
                    </a:lnTo>
                    <a:lnTo>
                      <a:pt x="44" y="82"/>
                    </a:lnTo>
                    <a:lnTo>
                      <a:pt x="33" y="77"/>
                    </a:lnTo>
                    <a:lnTo>
                      <a:pt x="19" y="77"/>
                    </a:lnTo>
                    <a:lnTo>
                      <a:pt x="5" y="71"/>
                    </a:lnTo>
                    <a:lnTo>
                      <a:pt x="0" y="60"/>
                    </a:lnTo>
                    <a:lnTo>
                      <a:pt x="14" y="0"/>
                    </a:lnTo>
                    <a:lnTo>
                      <a:pt x="22" y="4"/>
                    </a:lnTo>
                    <a:lnTo>
                      <a:pt x="30" y="6"/>
                    </a:lnTo>
                    <a:lnTo>
                      <a:pt x="35" y="6"/>
                    </a:lnTo>
                    <a:lnTo>
                      <a:pt x="44"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6" name="Freeform 56">
                <a:extLst>
                  <a:ext uri="{FF2B5EF4-FFF2-40B4-BE49-F238E27FC236}">
                    <a16:creationId xmlns:a16="http://schemas.microsoft.com/office/drawing/2014/main" id="{A52B6152-9E63-4A2E-8B25-35DD4543BDE9}"/>
                  </a:ext>
                </a:extLst>
              </p:cNvPr>
              <p:cNvSpPr>
                <a:spLocks/>
              </p:cNvSpPr>
              <p:nvPr/>
            </p:nvSpPr>
            <p:spPr bwMode="auto">
              <a:xfrm>
                <a:off x="2820" y="2106"/>
                <a:ext cx="63" cy="39"/>
              </a:xfrm>
              <a:custGeom>
                <a:avLst/>
                <a:gdLst>
                  <a:gd name="T0" fmla="*/ 0 w 253"/>
                  <a:gd name="T1" fmla="*/ 0 h 155"/>
                  <a:gd name="T2" fmla="*/ 0 w 253"/>
                  <a:gd name="T3" fmla="*/ 0 h 155"/>
                  <a:gd name="T4" fmla="*/ 0 w 253"/>
                  <a:gd name="T5" fmla="*/ 0 h 155"/>
                  <a:gd name="T6" fmla="*/ 0 w 253"/>
                  <a:gd name="T7" fmla="*/ 0 h 155"/>
                  <a:gd name="T8" fmla="*/ 0 w 253"/>
                  <a:gd name="T9" fmla="*/ 0 h 155"/>
                  <a:gd name="T10" fmla="*/ 0 w 253"/>
                  <a:gd name="T11" fmla="*/ 0 h 155"/>
                  <a:gd name="T12" fmla="*/ 0 w 253"/>
                  <a:gd name="T13" fmla="*/ 0 h 155"/>
                  <a:gd name="T14" fmla="*/ 0 w 253"/>
                  <a:gd name="T15" fmla="*/ 0 h 155"/>
                  <a:gd name="T16" fmla="*/ 0 w 253"/>
                  <a:gd name="T17" fmla="*/ 0 h 155"/>
                  <a:gd name="T18" fmla="*/ 0 w 253"/>
                  <a:gd name="T19" fmla="*/ 0 h 155"/>
                  <a:gd name="T20" fmla="*/ 0 w 253"/>
                  <a:gd name="T21" fmla="*/ 0 h 155"/>
                  <a:gd name="T22" fmla="*/ 0 w 253"/>
                  <a:gd name="T23" fmla="*/ 0 h 155"/>
                  <a:gd name="T24" fmla="*/ 0 w 253"/>
                  <a:gd name="T25" fmla="*/ 0 h 155"/>
                  <a:gd name="T26" fmla="*/ 0 w 253"/>
                  <a:gd name="T27" fmla="*/ 0 h 155"/>
                  <a:gd name="T28" fmla="*/ 0 w 253"/>
                  <a:gd name="T29" fmla="*/ 0 h 155"/>
                  <a:gd name="T30" fmla="*/ 0 w 253"/>
                  <a:gd name="T31" fmla="*/ 0 h 155"/>
                  <a:gd name="T32" fmla="*/ 0 w 253"/>
                  <a:gd name="T33" fmla="*/ 0 h 155"/>
                  <a:gd name="T34" fmla="*/ 0 w 253"/>
                  <a:gd name="T35" fmla="*/ 0 h 155"/>
                  <a:gd name="T36" fmla="*/ 0 w 253"/>
                  <a:gd name="T37" fmla="*/ 0 h 155"/>
                  <a:gd name="T38" fmla="*/ 0 w 253"/>
                  <a:gd name="T39" fmla="*/ 0 h 155"/>
                  <a:gd name="T40" fmla="*/ 0 w 253"/>
                  <a:gd name="T41" fmla="*/ 0 h 155"/>
                  <a:gd name="T42" fmla="*/ 0 w 253"/>
                  <a:gd name="T43" fmla="*/ 0 h 155"/>
                  <a:gd name="T44" fmla="*/ 0 w 253"/>
                  <a:gd name="T45" fmla="*/ 0 h 155"/>
                  <a:gd name="T46" fmla="*/ 0 w 253"/>
                  <a:gd name="T47" fmla="*/ 0 h 155"/>
                  <a:gd name="T48" fmla="*/ 0 w 253"/>
                  <a:gd name="T49" fmla="*/ 0 h 155"/>
                  <a:gd name="T50" fmla="*/ 0 w 253"/>
                  <a:gd name="T51" fmla="*/ 0 h 155"/>
                  <a:gd name="T52" fmla="*/ 0 w 253"/>
                  <a:gd name="T53" fmla="*/ 0 h 155"/>
                  <a:gd name="T54" fmla="*/ 0 w 253"/>
                  <a:gd name="T55" fmla="*/ 0 h 155"/>
                  <a:gd name="T56" fmla="*/ 0 w 253"/>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3" h="155">
                    <a:moveTo>
                      <a:pt x="253" y="11"/>
                    </a:moveTo>
                    <a:lnTo>
                      <a:pt x="248" y="49"/>
                    </a:lnTo>
                    <a:lnTo>
                      <a:pt x="241" y="85"/>
                    </a:lnTo>
                    <a:lnTo>
                      <a:pt x="227" y="120"/>
                    </a:lnTo>
                    <a:lnTo>
                      <a:pt x="216" y="155"/>
                    </a:lnTo>
                    <a:lnTo>
                      <a:pt x="188" y="152"/>
                    </a:lnTo>
                    <a:lnTo>
                      <a:pt x="161" y="147"/>
                    </a:lnTo>
                    <a:lnTo>
                      <a:pt x="133" y="141"/>
                    </a:lnTo>
                    <a:lnTo>
                      <a:pt x="106" y="134"/>
                    </a:lnTo>
                    <a:lnTo>
                      <a:pt x="80" y="122"/>
                    </a:lnTo>
                    <a:lnTo>
                      <a:pt x="52" y="115"/>
                    </a:lnTo>
                    <a:lnTo>
                      <a:pt x="27" y="104"/>
                    </a:lnTo>
                    <a:lnTo>
                      <a:pt x="0" y="95"/>
                    </a:lnTo>
                    <a:lnTo>
                      <a:pt x="6" y="68"/>
                    </a:lnTo>
                    <a:lnTo>
                      <a:pt x="19" y="44"/>
                    </a:lnTo>
                    <a:lnTo>
                      <a:pt x="39" y="28"/>
                    </a:lnTo>
                    <a:lnTo>
                      <a:pt x="60" y="11"/>
                    </a:lnTo>
                    <a:lnTo>
                      <a:pt x="68" y="11"/>
                    </a:lnTo>
                    <a:lnTo>
                      <a:pt x="74" y="8"/>
                    </a:lnTo>
                    <a:lnTo>
                      <a:pt x="80" y="5"/>
                    </a:lnTo>
                    <a:lnTo>
                      <a:pt x="85" y="0"/>
                    </a:lnTo>
                    <a:lnTo>
                      <a:pt x="106" y="3"/>
                    </a:lnTo>
                    <a:lnTo>
                      <a:pt x="126" y="5"/>
                    </a:lnTo>
                    <a:lnTo>
                      <a:pt x="147" y="8"/>
                    </a:lnTo>
                    <a:lnTo>
                      <a:pt x="169" y="11"/>
                    </a:lnTo>
                    <a:lnTo>
                      <a:pt x="191" y="14"/>
                    </a:lnTo>
                    <a:lnTo>
                      <a:pt x="213" y="14"/>
                    </a:lnTo>
                    <a:lnTo>
                      <a:pt x="232" y="14"/>
                    </a:lnTo>
                    <a:lnTo>
                      <a:pt x="253" y="1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7" name="Freeform 57">
                <a:extLst>
                  <a:ext uri="{FF2B5EF4-FFF2-40B4-BE49-F238E27FC236}">
                    <a16:creationId xmlns:a16="http://schemas.microsoft.com/office/drawing/2014/main" id="{8275E650-2BE1-4781-8CBF-01D14E28BA97}"/>
                  </a:ext>
                </a:extLst>
              </p:cNvPr>
              <p:cNvSpPr>
                <a:spLocks/>
              </p:cNvSpPr>
              <p:nvPr/>
            </p:nvSpPr>
            <p:spPr bwMode="auto">
              <a:xfrm>
                <a:off x="2901" y="2106"/>
                <a:ext cx="14" cy="9"/>
              </a:xfrm>
              <a:custGeom>
                <a:avLst/>
                <a:gdLst>
                  <a:gd name="T0" fmla="*/ 0 w 55"/>
                  <a:gd name="T1" fmla="*/ 0 h 35"/>
                  <a:gd name="T2" fmla="*/ 0 w 55"/>
                  <a:gd name="T3" fmla="*/ 0 h 35"/>
                  <a:gd name="T4" fmla="*/ 0 w 55"/>
                  <a:gd name="T5" fmla="*/ 0 h 35"/>
                  <a:gd name="T6" fmla="*/ 0 w 55"/>
                  <a:gd name="T7" fmla="*/ 0 h 35"/>
                  <a:gd name="T8" fmla="*/ 0 w 55"/>
                  <a:gd name="T9" fmla="*/ 0 h 35"/>
                  <a:gd name="T10" fmla="*/ 0 w 55"/>
                  <a:gd name="T11" fmla="*/ 0 h 35"/>
                  <a:gd name="T12" fmla="*/ 0 w 55"/>
                  <a:gd name="T13" fmla="*/ 0 h 35"/>
                  <a:gd name="T14" fmla="*/ 0 w 55"/>
                  <a:gd name="T15" fmla="*/ 0 h 35"/>
                  <a:gd name="T16" fmla="*/ 0 w 55"/>
                  <a:gd name="T17" fmla="*/ 0 h 35"/>
                  <a:gd name="T18" fmla="*/ 0 w 55"/>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5">
                    <a:moveTo>
                      <a:pt x="20" y="0"/>
                    </a:moveTo>
                    <a:lnTo>
                      <a:pt x="20" y="3"/>
                    </a:lnTo>
                    <a:lnTo>
                      <a:pt x="20" y="5"/>
                    </a:lnTo>
                    <a:lnTo>
                      <a:pt x="28" y="8"/>
                    </a:lnTo>
                    <a:lnTo>
                      <a:pt x="39" y="8"/>
                    </a:lnTo>
                    <a:lnTo>
                      <a:pt x="46" y="5"/>
                    </a:lnTo>
                    <a:lnTo>
                      <a:pt x="55" y="5"/>
                    </a:lnTo>
                    <a:lnTo>
                      <a:pt x="0" y="35"/>
                    </a:lnTo>
                    <a:lnTo>
                      <a:pt x="0" y="0"/>
                    </a:lnTo>
                    <a:lnTo>
                      <a:pt x="20" y="0"/>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8" name="Freeform 58">
                <a:extLst>
                  <a:ext uri="{FF2B5EF4-FFF2-40B4-BE49-F238E27FC236}">
                    <a16:creationId xmlns:a16="http://schemas.microsoft.com/office/drawing/2014/main" id="{A52B3C42-0027-4FE1-A6BC-EDF8F35CC660}"/>
                  </a:ext>
                </a:extLst>
              </p:cNvPr>
              <p:cNvSpPr>
                <a:spLocks/>
              </p:cNvSpPr>
              <p:nvPr/>
            </p:nvSpPr>
            <p:spPr bwMode="auto">
              <a:xfrm>
                <a:off x="2606" y="2107"/>
                <a:ext cx="75" cy="178"/>
              </a:xfrm>
              <a:custGeom>
                <a:avLst/>
                <a:gdLst>
                  <a:gd name="T0" fmla="*/ 0 w 300"/>
                  <a:gd name="T1" fmla="*/ 0 h 712"/>
                  <a:gd name="T2" fmla="*/ 0 w 300"/>
                  <a:gd name="T3" fmla="*/ 0 h 712"/>
                  <a:gd name="T4" fmla="*/ 0 w 300"/>
                  <a:gd name="T5" fmla="*/ 0 h 712"/>
                  <a:gd name="T6" fmla="*/ 0 w 300"/>
                  <a:gd name="T7" fmla="*/ 0 h 712"/>
                  <a:gd name="T8" fmla="*/ 0 w 300"/>
                  <a:gd name="T9" fmla="*/ 0 h 712"/>
                  <a:gd name="T10" fmla="*/ 0 w 300"/>
                  <a:gd name="T11" fmla="*/ 0 h 712"/>
                  <a:gd name="T12" fmla="*/ 0 w 300"/>
                  <a:gd name="T13" fmla="*/ 0 h 712"/>
                  <a:gd name="T14" fmla="*/ 0 w 300"/>
                  <a:gd name="T15" fmla="*/ 0 h 712"/>
                  <a:gd name="T16" fmla="*/ 0 w 300"/>
                  <a:gd name="T17" fmla="*/ 0 h 712"/>
                  <a:gd name="T18" fmla="*/ 0 w 300"/>
                  <a:gd name="T19" fmla="*/ 0 h 712"/>
                  <a:gd name="T20" fmla="*/ 0 w 300"/>
                  <a:gd name="T21" fmla="*/ 0 h 712"/>
                  <a:gd name="T22" fmla="*/ 0 w 300"/>
                  <a:gd name="T23" fmla="*/ 0 h 712"/>
                  <a:gd name="T24" fmla="*/ 0 w 300"/>
                  <a:gd name="T25" fmla="*/ 0 h 712"/>
                  <a:gd name="T26" fmla="*/ 0 w 300"/>
                  <a:gd name="T27" fmla="*/ 0 h 712"/>
                  <a:gd name="T28" fmla="*/ 0 w 300"/>
                  <a:gd name="T29" fmla="*/ 0 h 712"/>
                  <a:gd name="T30" fmla="*/ 0 w 300"/>
                  <a:gd name="T31" fmla="*/ 0 h 712"/>
                  <a:gd name="T32" fmla="*/ 0 w 300"/>
                  <a:gd name="T33" fmla="*/ 0 h 712"/>
                  <a:gd name="T34" fmla="*/ 0 w 300"/>
                  <a:gd name="T35" fmla="*/ 0 h 712"/>
                  <a:gd name="T36" fmla="*/ 0 w 300"/>
                  <a:gd name="T37" fmla="*/ 0 h 712"/>
                  <a:gd name="T38" fmla="*/ 0 w 300"/>
                  <a:gd name="T39" fmla="*/ 0 h 712"/>
                  <a:gd name="T40" fmla="*/ 0 w 300"/>
                  <a:gd name="T41" fmla="*/ 0 h 712"/>
                  <a:gd name="T42" fmla="*/ 0 w 300"/>
                  <a:gd name="T43" fmla="*/ 0 h 712"/>
                  <a:gd name="T44" fmla="*/ 0 w 300"/>
                  <a:gd name="T45" fmla="*/ 0 h 7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0" h="712">
                    <a:moveTo>
                      <a:pt x="44" y="25"/>
                    </a:moveTo>
                    <a:lnTo>
                      <a:pt x="77" y="110"/>
                    </a:lnTo>
                    <a:lnTo>
                      <a:pt x="109" y="194"/>
                    </a:lnTo>
                    <a:lnTo>
                      <a:pt x="142" y="278"/>
                    </a:lnTo>
                    <a:lnTo>
                      <a:pt x="171" y="363"/>
                    </a:lnTo>
                    <a:lnTo>
                      <a:pt x="205" y="448"/>
                    </a:lnTo>
                    <a:lnTo>
                      <a:pt x="237" y="532"/>
                    </a:lnTo>
                    <a:lnTo>
                      <a:pt x="267" y="616"/>
                    </a:lnTo>
                    <a:lnTo>
                      <a:pt x="300" y="701"/>
                    </a:lnTo>
                    <a:lnTo>
                      <a:pt x="240" y="712"/>
                    </a:lnTo>
                    <a:lnTo>
                      <a:pt x="235" y="649"/>
                    </a:lnTo>
                    <a:lnTo>
                      <a:pt x="224" y="586"/>
                    </a:lnTo>
                    <a:lnTo>
                      <a:pt x="205" y="526"/>
                    </a:lnTo>
                    <a:lnTo>
                      <a:pt x="183" y="469"/>
                    </a:lnTo>
                    <a:lnTo>
                      <a:pt x="159" y="409"/>
                    </a:lnTo>
                    <a:lnTo>
                      <a:pt x="131" y="352"/>
                    </a:lnTo>
                    <a:lnTo>
                      <a:pt x="107" y="295"/>
                    </a:lnTo>
                    <a:lnTo>
                      <a:pt x="85" y="235"/>
                    </a:lnTo>
                    <a:lnTo>
                      <a:pt x="0" y="0"/>
                    </a:lnTo>
                    <a:lnTo>
                      <a:pt x="14" y="3"/>
                    </a:lnTo>
                    <a:lnTo>
                      <a:pt x="28" y="3"/>
                    </a:lnTo>
                    <a:lnTo>
                      <a:pt x="38" y="9"/>
                    </a:lnTo>
                    <a:lnTo>
                      <a:pt x="44" y="2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9" name="Freeform 59">
                <a:extLst>
                  <a:ext uri="{FF2B5EF4-FFF2-40B4-BE49-F238E27FC236}">
                    <a16:creationId xmlns:a16="http://schemas.microsoft.com/office/drawing/2014/main" id="{086AF4B3-6E5C-4F03-93CF-D7EBBAB846F3}"/>
                  </a:ext>
                </a:extLst>
              </p:cNvPr>
              <p:cNvSpPr>
                <a:spLocks/>
              </p:cNvSpPr>
              <p:nvPr/>
            </p:nvSpPr>
            <p:spPr bwMode="auto">
              <a:xfrm>
                <a:off x="2526" y="2116"/>
                <a:ext cx="117" cy="179"/>
              </a:xfrm>
              <a:custGeom>
                <a:avLst/>
                <a:gdLst>
                  <a:gd name="T0" fmla="*/ 0 w 471"/>
                  <a:gd name="T1" fmla="*/ 0 h 716"/>
                  <a:gd name="T2" fmla="*/ 0 w 471"/>
                  <a:gd name="T3" fmla="*/ 0 h 716"/>
                  <a:gd name="T4" fmla="*/ 0 w 471"/>
                  <a:gd name="T5" fmla="*/ 0 h 716"/>
                  <a:gd name="T6" fmla="*/ 0 w 471"/>
                  <a:gd name="T7" fmla="*/ 0 h 716"/>
                  <a:gd name="T8" fmla="*/ 0 w 471"/>
                  <a:gd name="T9" fmla="*/ 0 h 716"/>
                  <a:gd name="T10" fmla="*/ 0 w 471"/>
                  <a:gd name="T11" fmla="*/ 0 h 716"/>
                  <a:gd name="T12" fmla="*/ 0 w 471"/>
                  <a:gd name="T13" fmla="*/ 0 h 716"/>
                  <a:gd name="T14" fmla="*/ 0 w 471"/>
                  <a:gd name="T15" fmla="*/ 0 h 716"/>
                  <a:gd name="T16" fmla="*/ 0 w 471"/>
                  <a:gd name="T17" fmla="*/ 0 h 716"/>
                  <a:gd name="T18" fmla="*/ 0 w 471"/>
                  <a:gd name="T19" fmla="*/ 0 h 716"/>
                  <a:gd name="T20" fmla="*/ 0 w 471"/>
                  <a:gd name="T21" fmla="*/ 0 h 716"/>
                  <a:gd name="T22" fmla="*/ 0 w 471"/>
                  <a:gd name="T23" fmla="*/ 0 h 716"/>
                  <a:gd name="T24" fmla="*/ 0 w 471"/>
                  <a:gd name="T25" fmla="*/ 0 h 716"/>
                  <a:gd name="T26" fmla="*/ 0 w 471"/>
                  <a:gd name="T27" fmla="*/ 0 h 716"/>
                  <a:gd name="T28" fmla="*/ 0 w 471"/>
                  <a:gd name="T29" fmla="*/ 0 h 716"/>
                  <a:gd name="T30" fmla="*/ 0 w 471"/>
                  <a:gd name="T31" fmla="*/ 0 h 716"/>
                  <a:gd name="T32" fmla="*/ 0 w 471"/>
                  <a:gd name="T33" fmla="*/ 0 h 716"/>
                  <a:gd name="T34" fmla="*/ 0 w 471"/>
                  <a:gd name="T35" fmla="*/ 0 h 716"/>
                  <a:gd name="T36" fmla="*/ 0 w 471"/>
                  <a:gd name="T37" fmla="*/ 0 h 716"/>
                  <a:gd name="T38" fmla="*/ 0 w 471"/>
                  <a:gd name="T39" fmla="*/ 0 h 716"/>
                  <a:gd name="T40" fmla="*/ 0 w 471"/>
                  <a:gd name="T41" fmla="*/ 0 h 716"/>
                  <a:gd name="T42" fmla="*/ 0 w 471"/>
                  <a:gd name="T43" fmla="*/ 0 h 716"/>
                  <a:gd name="T44" fmla="*/ 0 w 471"/>
                  <a:gd name="T45" fmla="*/ 0 h 716"/>
                  <a:gd name="T46" fmla="*/ 0 w 471"/>
                  <a:gd name="T47" fmla="*/ 0 h 716"/>
                  <a:gd name="T48" fmla="*/ 0 w 471"/>
                  <a:gd name="T49" fmla="*/ 0 h 716"/>
                  <a:gd name="T50" fmla="*/ 0 w 471"/>
                  <a:gd name="T51" fmla="*/ 0 h 716"/>
                  <a:gd name="T52" fmla="*/ 0 w 471"/>
                  <a:gd name="T53" fmla="*/ 0 h 716"/>
                  <a:gd name="T54" fmla="*/ 0 w 471"/>
                  <a:gd name="T55" fmla="*/ 0 h 716"/>
                  <a:gd name="T56" fmla="*/ 0 w 471"/>
                  <a:gd name="T57" fmla="*/ 0 h 716"/>
                  <a:gd name="T58" fmla="*/ 0 w 471"/>
                  <a:gd name="T59" fmla="*/ 0 h 716"/>
                  <a:gd name="T60" fmla="*/ 0 w 471"/>
                  <a:gd name="T61" fmla="*/ 0 h 716"/>
                  <a:gd name="T62" fmla="*/ 0 w 471"/>
                  <a:gd name="T63" fmla="*/ 0 h 716"/>
                  <a:gd name="T64" fmla="*/ 0 w 471"/>
                  <a:gd name="T65" fmla="*/ 0 h 716"/>
                  <a:gd name="T66" fmla="*/ 0 w 471"/>
                  <a:gd name="T67" fmla="*/ 0 h 716"/>
                  <a:gd name="T68" fmla="*/ 0 w 471"/>
                  <a:gd name="T69" fmla="*/ 0 h 716"/>
                  <a:gd name="T70" fmla="*/ 0 w 471"/>
                  <a:gd name="T71" fmla="*/ 0 h 716"/>
                  <a:gd name="T72" fmla="*/ 0 w 471"/>
                  <a:gd name="T73" fmla="*/ 0 h 716"/>
                  <a:gd name="T74" fmla="*/ 0 w 471"/>
                  <a:gd name="T75" fmla="*/ 0 h 716"/>
                  <a:gd name="T76" fmla="*/ 0 w 471"/>
                  <a:gd name="T77" fmla="*/ 0 h 716"/>
                  <a:gd name="T78" fmla="*/ 0 w 471"/>
                  <a:gd name="T79" fmla="*/ 0 h 716"/>
                  <a:gd name="T80" fmla="*/ 0 w 471"/>
                  <a:gd name="T81" fmla="*/ 0 h 716"/>
                  <a:gd name="T82" fmla="*/ 0 w 471"/>
                  <a:gd name="T83" fmla="*/ 0 h 716"/>
                  <a:gd name="T84" fmla="*/ 0 w 471"/>
                  <a:gd name="T85" fmla="*/ 0 h 716"/>
                  <a:gd name="T86" fmla="*/ 0 w 471"/>
                  <a:gd name="T87" fmla="*/ 0 h 7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716">
                    <a:moveTo>
                      <a:pt x="269" y="164"/>
                    </a:moveTo>
                    <a:lnTo>
                      <a:pt x="471" y="689"/>
                    </a:lnTo>
                    <a:lnTo>
                      <a:pt x="450" y="695"/>
                    </a:lnTo>
                    <a:lnTo>
                      <a:pt x="428" y="697"/>
                    </a:lnTo>
                    <a:lnTo>
                      <a:pt x="406" y="703"/>
                    </a:lnTo>
                    <a:lnTo>
                      <a:pt x="386" y="706"/>
                    </a:lnTo>
                    <a:lnTo>
                      <a:pt x="365" y="711"/>
                    </a:lnTo>
                    <a:lnTo>
                      <a:pt x="345" y="714"/>
                    </a:lnTo>
                    <a:lnTo>
                      <a:pt x="324" y="716"/>
                    </a:lnTo>
                    <a:lnTo>
                      <a:pt x="305" y="716"/>
                    </a:lnTo>
                    <a:lnTo>
                      <a:pt x="269" y="689"/>
                    </a:lnTo>
                    <a:lnTo>
                      <a:pt x="237" y="659"/>
                    </a:lnTo>
                    <a:lnTo>
                      <a:pt x="207" y="633"/>
                    </a:lnTo>
                    <a:lnTo>
                      <a:pt x="179" y="603"/>
                    </a:lnTo>
                    <a:lnTo>
                      <a:pt x="152" y="569"/>
                    </a:lnTo>
                    <a:lnTo>
                      <a:pt x="128" y="537"/>
                    </a:lnTo>
                    <a:lnTo>
                      <a:pt x="106" y="504"/>
                    </a:lnTo>
                    <a:lnTo>
                      <a:pt x="84" y="466"/>
                    </a:lnTo>
                    <a:lnTo>
                      <a:pt x="98" y="454"/>
                    </a:lnTo>
                    <a:lnTo>
                      <a:pt x="114" y="452"/>
                    </a:lnTo>
                    <a:lnTo>
                      <a:pt x="133" y="449"/>
                    </a:lnTo>
                    <a:lnTo>
                      <a:pt x="149" y="447"/>
                    </a:lnTo>
                    <a:lnTo>
                      <a:pt x="166" y="447"/>
                    </a:lnTo>
                    <a:lnTo>
                      <a:pt x="179" y="438"/>
                    </a:lnTo>
                    <a:lnTo>
                      <a:pt x="188" y="428"/>
                    </a:lnTo>
                    <a:lnTo>
                      <a:pt x="191" y="406"/>
                    </a:lnTo>
                    <a:lnTo>
                      <a:pt x="177" y="371"/>
                    </a:lnTo>
                    <a:lnTo>
                      <a:pt x="163" y="335"/>
                    </a:lnTo>
                    <a:lnTo>
                      <a:pt x="152" y="297"/>
                    </a:lnTo>
                    <a:lnTo>
                      <a:pt x="138" y="256"/>
                    </a:lnTo>
                    <a:lnTo>
                      <a:pt x="122" y="247"/>
                    </a:lnTo>
                    <a:lnTo>
                      <a:pt x="106" y="245"/>
                    </a:lnTo>
                    <a:lnTo>
                      <a:pt x="90" y="245"/>
                    </a:lnTo>
                    <a:lnTo>
                      <a:pt x="73" y="247"/>
                    </a:lnTo>
                    <a:lnTo>
                      <a:pt x="55" y="251"/>
                    </a:lnTo>
                    <a:lnTo>
                      <a:pt x="37" y="253"/>
                    </a:lnTo>
                    <a:lnTo>
                      <a:pt x="21" y="256"/>
                    </a:lnTo>
                    <a:lnTo>
                      <a:pt x="5" y="259"/>
                    </a:lnTo>
                    <a:lnTo>
                      <a:pt x="0" y="199"/>
                    </a:lnTo>
                    <a:lnTo>
                      <a:pt x="11" y="144"/>
                    </a:lnTo>
                    <a:lnTo>
                      <a:pt x="25" y="88"/>
                    </a:lnTo>
                    <a:lnTo>
                      <a:pt x="41" y="24"/>
                    </a:lnTo>
                    <a:lnTo>
                      <a:pt x="207" y="0"/>
                    </a:lnTo>
                    <a:lnTo>
                      <a:pt x="269" y="164"/>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0" name="Freeform 60">
                <a:extLst>
                  <a:ext uri="{FF2B5EF4-FFF2-40B4-BE49-F238E27FC236}">
                    <a16:creationId xmlns:a16="http://schemas.microsoft.com/office/drawing/2014/main" id="{D0E398D5-9FC7-432D-A2C8-537AECE1FFB9}"/>
                  </a:ext>
                </a:extLst>
              </p:cNvPr>
              <p:cNvSpPr>
                <a:spLocks/>
              </p:cNvSpPr>
              <p:nvPr/>
            </p:nvSpPr>
            <p:spPr bwMode="auto">
              <a:xfrm>
                <a:off x="3030" y="2120"/>
                <a:ext cx="27" cy="15"/>
              </a:xfrm>
              <a:custGeom>
                <a:avLst/>
                <a:gdLst>
                  <a:gd name="T0" fmla="*/ 0 w 110"/>
                  <a:gd name="T1" fmla="*/ 0 h 61"/>
                  <a:gd name="T2" fmla="*/ 0 w 110"/>
                  <a:gd name="T3" fmla="*/ 0 h 61"/>
                  <a:gd name="T4" fmla="*/ 0 w 110"/>
                  <a:gd name="T5" fmla="*/ 0 h 61"/>
                  <a:gd name="T6" fmla="*/ 0 w 110"/>
                  <a:gd name="T7" fmla="*/ 0 h 61"/>
                  <a:gd name="T8" fmla="*/ 0 w 110"/>
                  <a:gd name="T9" fmla="*/ 0 h 61"/>
                  <a:gd name="T10" fmla="*/ 0 w 110"/>
                  <a:gd name="T11" fmla="*/ 0 h 61"/>
                  <a:gd name="T12" fmla="*/ 0 w 110"/>
                  <a:gd name="T13" fmla="*/ 0 h 61"/>
                  <a:gd name="T14" fmla="*/ 0 w 110"/>
                  <a:gd name="T15" fmla="*/ 0 h 61"/>
                  <a:gd name="T16" fmla="*/ 0 w 110"/>
                  <a:gd name="T17" fmla="*/ 0 h 61"/>
                  <a:gd name="T18" fmla="*/ 0 w 110"/>
                  <a:gd name="T19" fmla="*/ 0 h 61"/>
                  <a:gd name="T20" fmla="*/ 0 w 110"/>
                  <a:gd name="T21" fmla="*/ 0 h 61"/>
                  <a:gd name="T22" fmla="*/ 0 w 110"/>
                  <a:gd name="T23" fmla="*/ 0 h 61"/>
                  <a:gd name="T24" fmla="*/ 0 w 110"/>
                  <a:gd name="T25" fmla="*/ 0 h 61"/>
                  <a:gd name="T26" fmla="*/ 0 w 110"/>
                  <a:gd name="T27" fmla="*/ 0 h 61"/>
                  <a:gd name="T28" fmla="*/ 0 w 110"/>
                  <a:gd name="T29" fmla="*/ 0 h 61"/>
                  <a:gd name="T30" fmla="*/ 0 w 110"/>
                  <a:gd name="T31" fmla="*/ 0 h 61"/>
                  <a:gd name="T32" fmla="*/ 0 w 110"/>
                  <a:gd name="T33" fmla="*/ 0 h 61"/>
                  <a:gd name="T34" fmla="*/ 0 w 110"/>
                  <a:gd name="T35" fmla="*/ 0 h 61"/>
                  <a:gd name="T36" fmla="*/ 0 w 110"/>
                  <a:gd name="T37" fmla="*/ 0 h 61"/>
                  <a:gd name="T38" fmla="*/ 0 w 110"/>
                  <a:gd name="T39" fmla="*/ 0 h 61"/>
                  <a:gd name="T40" fmla="*/ 0 w 110"/>
                  <a:gd name="T41" fmla="*/ 0 h 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61">
                    <a:moveTo>
                      <a:pt x="96" y="11"/>
                    </a:moveTo>
                    <a:lnTo>
                      <a:pt x="99" y="20"/>
                    </a:lnTo>
                    <a:lnTo>
                      <a:pt x="104" y="27"/>
                    </a:lnTo>
                    <a:lnTo>
                      <a:pt x="110" y="36"/>
                    </a:lnTo>
                    <a:lnTo>
                      <a:pt x="107" y="47"/>
                    </a:lnTo>
                    <a:lnTo>
                      <a:pt x="94" y="57"/>
                    </a:lnTo>
                    <a:lnTo>
                      <a:pt x="77" y="61"/>
                    </a:lnTo>
                    <a:lnTo>
                      <a:pt x="58" y="61"/>
                    </a:lnTo>
                    <a:lnTo>
                      <a:pt x="39" y="61"/>
                    </a:lnTo>
                    <a:lnTo>
                      <a:pt x="28" y="57"/>
                    </a:lnTo>
                    <a:lnTo>
                      <a:pt x="14" y="55"/>
                    </a:lnTo>
                    <a:lnTo>
                      <a:pt x="4" y="50"/>
                    </a:lnTo>
                    <a:lnTo>
                      <a:pt x="0" y="36"/>
                    </a:lnTo>
                    <a:lnTo>
                      <a:pt x="4" y="25"/>
                    </a:lnTo>
                    <a:lnTo>
                      <a:pt x="9" y="17"/>
                    </a:lnTo>
                    <a:lnTo>
                      <a:pt x="18" y="11"/>
                    </a:lnTo>
                    <a:lnTo>
                      <a:pt x="25" y="6"/>
                    </a:lnTo>
                    <a:lnTo>
                      <a:pt x="41" y="4"/>
                    </a:lnTo>
                    <a:lnTo>
                      <a:pt x="64" y="0"/>
                    </a:lnTo>
                    <a:lnTo>
                      <a:pt x="82" y="4"/>
                    </a:lnTo>
                    <a:lnTo>
                      <a:pt x="9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1" name="Freeform 61">
                <a:extLst>
                  <a:ext uri="{FF2B5EF4-FFF2-40B4-BE49-F238E27FC236}">
                    <a16:creationId xmlns:a16="http://schemas.microsoft.com/office/drawing/2014/main" id="{40014045-E81D-4F5A-9C4C-7552819FF3E3}"/>
                  </a:ext>
                </a:extLst>
              </p:cNvPr>
              <p:cNvSpPr>
                <a:spLocks/>
              </p:cNvSpPr>
              <p:nvPr/>
            </p:nvSpPr>
            <p:spPr bwMode="auto">
              <a:xfrm>
                <a:off x="2819" y="2143"/>
                <a:ext cx="238" cy="71"/>
              </a:xfrm>
              <a:custGeom>
                <a:avLst/>
                <a:gdLst>
                  <a:gd name="T0" fmla="*/ 0 w 954"/>
                  <a:gd name="T1" fmla="*/ 0 h 280"/>
                  <a:gd name="T2" fmla="*/ 0 w 954"/>
                  <a:gd name="T3" fmla="*/ 0 h 280"/>
                  <a:gd name="T4" fmla="*/ 0 w 954"/>
                  <a:gd name="T5" fmla="*/ 0 h 280"/>
                  <a:gd name="T6" fmla="*/ 0 w 954"/>
                  <a:gd name="T7" fmla="*/ 0 h 280"/>
                  <a:gd name="T8" fmla="*/ 0 w 954"/>
                  <a:gd name="T9" fmla="*/ 0 h 280"/>
                  <a:gd name="T10" fmla="*/ 0 w 954"/>
                  <a:gd name="T11" fmla="*/ 0 h 280"/>
                  <a:gd name="T12" fmla="*/ 0 w 954"/>
                  <a:gd name="T13" fmla="*/ 0 h 280"/>
                  <a:gd name="T14" fmla="*/ 0 w 954"/>
                  <a:gd name="T15" fmla="*/ 0 h 280"/>
                  <a:gd name="T16" fmla="*/ 0 w 954"/>
                  <a:gd name="T17" fmla="*/ 0 h 280"/>
                  <a:gd name="T18" fmla="*/ 0 w 954"/>
                  <a:gd name="T19" fmla="*/ 0 h 280"/>
                  <a:gd name="T20" fmla="*/ 0 w 954"/>
                  <a:gd name="T21" fmla="*/ 0 h 280"/>
                  <a:gd name="T22" fmla="*/ 0 w 954"/>
                  <a:gd name="T23" fmla="*/ 0 h 280"/>
                  <a:gd name="T24" fmla="*/ 0 w 954"/>
                  <a:gd name="T25" fmla="*/ 0 h 280"/>
                  <a:gd name="T26" fmla="*/ 0 w 954"/>
                  <a:gd name="T27" fmla="*/ 0 h 280"/>
                  <a:gd name="T28" fmla="*/ 0 w 954"/>
                  <a:gd name="T29" fmla="*/ 0 h 280"/>
                  <a:gd name="T30" fmla="*/ 0 w 954"/>
                  <a:gd name="T31" fmla="*/ 0 h 280"/>
                  <a:gd name="T32" fmla="*/ 0 w 954"/>
                  <a:gd name="T33" fmla="*/ 0 h 280"/>
                  <a:gd name="T34" fmla="*/ 0 w 954"/>
                  <a:gd name="T35" fmla="*/ 0 h 280"/>
                  <a:gd name="T36" fmla="*/ 0 w 954"/>
                  <a:gd name="T37" fmla="*/ 0 h 280"/>
                  <a:gd name="T38" fmla="*/ 0 w 954"/>
                  <a:gd name="T39" fmla="*/ 0 h 280"/>
                  <a:gd name="T40" fmla="*/ 0 w 954"/>
                  <a:gd name="T41" fmla="*/ 0 h 280"/>
                  <a:gd name="T42" fmla="*/ 0 w 954"/>
                  <a:gd name="T43" fmla="*/ 0 h 280"/>
                  <a:gd name="T44" fmla="*/ 0 w 954"/>
                  <a:gd name="T45" fmla="*/ 0 h 280"/>
                  <a:gd name="T46" fmla="*/ 0 w 954"/>
                  <a:gd name="T47" fmla="*/ 0 h 280"/>
                  <a:gd name="T48" fmla="*/ 0 w 954"/>
                  <a:gd name="T49" fmla="*/ 0 h 280"/>
                  <a:gd name="T50" fmla="*/ 0 w 954"/>
                  <a:gd name="T51" fmla="*/ 0 h 2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54" h="280">
                    <a:moveTo>
                      <a:pt x="945" y="120"/>
                    </a:moveTo>
                    <a:lnTo>
                      <a:pt x="11" y="280"/>
                    </a:lnTo>
                    <a:lnTo>
                      <a:pt x="0" y="248"/>
                    </a:lnTo>
                    <a:lnTo>
                      <a:pt x="0" y="207"/>
                    </a:lnTo>
                    <a:lnTo>
                      <a:pt x="2" y="166"/>
                    </a:lnTo>
                    <a:lnTo>
                      <a:pt x="5" y="131"/>
                    </a:lnTo>
                    <a:lnTo>
                      <a:pt x="37" y="131"/>
                    </a:lnTo>
                    <a:lnTo>
                      <a:pt x="81" y="131"/>
                    </a:lnTo>
                    <a:lnTo>
                      <a:pt x="136" y="128"/>
                    </a:lnTo>
                    <a:lnTo>
                      <a:pt x="196" y="122"/>
                    </a:lnTo>
                    <a:lnTo>
                      <a:pt x="262" y="115"/>
                    </a:lnTo>
                    <a:lnTo>
                      <a:pt x="329" y="106"/>
                    </a:lnTo>
                    <a:lnTo>
                      <a:pt x="403" y="98"/>
                    </a:lnTo>
                    <a:lnTo>
                      <a:pt x="476" y="87"/>
                    </a:lnTo>
                    <a:lnTo>
                      <a:pt x="554" y="76"/>
                    </a:lnTo>
                    <a:lnTo>
                      <a:pt x="624" y="65"/>
                    </a:lnTo>
                    <a:lnTo>
                      <a:pt x="695" y="51"/>
                    </a:lnTo>
                    <a:lnTo>
                      <a:pt x="761" y="41"/>
                    </a:lnTo>
                    <a:lnTo>
                      <a:pt x="820" y="30"/>
                    </a:lnTo>
                    <a:lnTo>
                      <a:pt x="874" y="19"/>
                    </a:lnTo>
                    <a:lnTo>
                      <a:pt x="918" y="9"/>
                    </a:lnTo>
                    <a:lnTo>
                      <a:pt x="954" y="0"/>
                    </a:lnTo>
                    <a:lnTo>
                      <a:pt x="951" y="32"/>
                    </a:lnTo>
                    <a:lnTo>
                      <a:pt x="951" y="60"/>
                    </a:lnTo>
                    <a:lnTo>
                      <a:pt x="948" y="90"/>
                    </a:lnTo>
                    <a:lnTo>
                      <a:pt x="945" y="12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2" name="Freeform 62">
                <a:extLst>
                  <a:ext uri="{FF2B5EF4-FFF2-40B4-BE49-F238E27FC236}">
                    <a16:creationId xmlns:a16="http://schemas.microsoft.com/office/drawing/2014/main" id="{A067CFF4-761C-48A6-916D-506A1C91041F}"/>
                  </a:ext>
                </a:extLst>
              </p:cNvPr>
              <p:cNvSpPr>
                <a:spLocks/>
              </p:cNvSpPr>
              <p:nvPr/>
            </p:nvSpPr>
            <p:spPr bwMode="auto">
              <a:xfrm>
                <a:off x="3065" y="2148"/>
                <a:ext cx="25" cy="68"/>
              </a:xfrm>
              <a:custGeom>
                <a:avLst/>
                <a:gdLst>
                  <a:gd name="T0" fmla="*/ 0 w 101"/>
                  <a:gd name="T1" fmla="*/ 0 h 276"/>
                  <a:gd name="T2" fmla="*/ 0 w 101"/>
                  <a:gd name="T3" fmla="*/ 0 h 276"/>
                  <a:gd name="T4" fmla="*/ 0 w 101"/>
                  <a:gd name="T5" fmla="*/ 0 h 276"/>
                  <a:gd name="T6" fmla="*/ 0 w 101"/>
                  <a:gd name="T7" fmla="*/ 0 h 276"/>
                  <a:gd name="T8" fmla="*/ 0 w 101"/>
                  <a:gd name="T9" fmla="*/ 0 h 276"/>
                  <a:gd name="T10" fmla="*/ 0 w 101"/>
                  <a:gd name="T11" fmla="*/ 0 h 276"/>
                  <a:gd name="T12" fmla="*/ 0 w 101"/>
                  <a:gd name="T13" fmla="*/ 0 h 276"/>
                  <a:gd name="T14" fmla="*/ 0 w 101"/>
                  <a:gd name="T15" fmla="*/ 0 h 276"/>
                  <a:gd name="T16" fmla="*/ 0 w 101"/>
                  <a:gd name="T17" fmla="*/ 0 h 276"/>
                  <a:gd name="T18" fmla="*/ 0 w 101"/>
                  <a:gd name="T19" fmla="*/ 0 h 276"/>
                  <a:gd name="T20" fmla="*/ 0 w 101"/>
                  <a:gd name="T21" fmla="*/ 0 h 276"/>
                  <a:gd name="T22" fmla="*/ 0 w 101"/>
                  <a:gd name="T23" fmla="*/ 0 h 276"/>
                  <a:gd name="T24" fmla="*/ 0 w 101"/>
                  <a:gd name="T25" fmla="*/ 0 h 276"/>
                  <a:gd name="T26" fmla="*/ 0 w 101"/>
                  <a:gd name="T27" fmla="*/ 0 h 276"/>
                  <a:gd name="T28" fmla="*/ 0 w 101"/>
                  <a:gd name="T29" fmla="*/ 0 h 276"/>
                  <a:gd name="T30" fmla="*/ 0 w 101"/>
                  <a:gd name="T31" fmla="*/ 0 h 276"/>
                  <a:gd name="T32" fmla="*/ 0 w 101"/>
                  <a:gd name="T33" fmla="*/ 0 h 276"/>
                  <a:gd name="T34" fmla="*/ 0 w 101"/>
                  <a:gd name="T35" fmla="*/ 0 h 276"/>
                  <a:gd name="T36" fmla="*/ 0 w 101"/>
                  <a:gd name="T37" fmla="*/ 0 h 276"/>
                  <a:gd name="T38" fmla="*/ 0 w 101"/>
                  <a:gd name="T39" fmla="*/ 0 h 276"/>
                  <a:gd name="T40" fmla="*/ 0 w 101"/>
                  <a:gd name="T41" fmla="*/ 0 h 276"/>
                  <a:gd name="T42" fmla="*/ 0 w 101"/>
                  <a:gd name="T43" fmla="*/ 0 h 276"/>
                  <a:gd name="T44" fmla="*/ 0 w 101"/>
                  <a:gd name="T45" fmla="*/ 0 h 276"/>
                  <a:gd name="T46" fmla="*/ 0 w 101"/>
                  <a:gd name="T47" fmla="*/ 0 h 276"/>
                  <a:gd name="T48" fmla="*/ 0 w 101"/>
                  <a:gd name="T49" fmla="*/ 0 h 2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76">
                    <a:moveTo>
                      <a:pt x="101" y="128"/>
                    </a:moveTo>
                    <a:lnTo>
                      <a:pt x="95" y="164"/>
                    </a:lnTo>
                    <a:lnTo>
                      <a:pt x="92" y="202"/>
                    </a:lnTo>
                    <a:lnTo>
                      <a:pt x="92" y="237"/>
                    </a:lnTo>
                    <a:lnTo>
                      <a:pt x="90" y="276"/>
                    </a:lnTo>
                    <a:lnTo>
                      <a:pt x="78" y="257"/>
                    </a:lnTo>
                    <a:lnTo>
                      <a:pt x="65" y="240"/>
                    </a:lnTo>
                    <a:lnTo>
                      <a:pt x="51" y="221"/>
                    </a:lnTo>
                    <a:lnTo>
                      <a:pt x="37" y="202"/>
                    </a:lnTo>
                    <a:lnTo>
                      <a:pt x="25" y="182"/>
                    </a:lnTo>
                    <a:lnTo>
                      <a:pt x="14" y="164"/>
                    </a:lnTo>
                    <a:lnTo>
                      <a:pt x="5" y="145"/>
                    </a:lnTo>
                    <a:lnTo>
                      <a:pt x="0" y="126"/>
                    </a:lnTo>
                    <a:lnTo>
                      <a:pt x="5" y="96"/>
                    </a:lnTo>
                    <a:lnTo>
                      <a:pt x="7" y="66"/>
                    </a:lnTo>
                    <a:lnTo>
                      <a:pt x="7" y="33"/>
                    </a:lnTo>
                    <a:lnTo>
                      <a:pt x="11" y="0"/>
                    </a:lnTo>
                    <a:lnTo>
                      <a:pt x="21" y="16"/>
                    </a:lnTo>
                    <a:lnTo>
                      <a:pt x="32" y="33"/>
                    </a:lnTo>
                    <a:lnTo>
                      <a:pt x="43" y="49"/>
                    </a:lnTo>
                    <a:lnTo>
                      <a:pt x="55" y="66"/>
                    </a:lnTo>
                    <a:lnTo>
                      <a:pt x="65" y="82"/>
                    </a:lnTo>
                    <a:lnTo>
                      <a:pt x="76" y="99"/>
                    </a:lnTo>
                    <a:lnTo>
                      <a:pt x="87" y="115"/>
                    </a:lnTo>
                    <a:lnTo>
                      <a:pt x="101" y="128"/>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3" name="Freeform 63">
                <a:extLst>
                  <a:ext uri="{FF2B5EF4-FFF2-40B4-BE49-F238E27FC236}">
                    <a16:creationId xmlns:a16="http://schemas.microsoft.com/office/drawing/2014/main" id="{D8DF3CD1-FE76-45E3-9896-46BF7D045A84}"/>
                  </a:ext>
                </a:extLst>
              </p:cNvPr>
              <p:cNvSpPr>
                <a:spLocks/>
              </p:cNvSpPr>
              <p:nvPr/>
            </p:nvSpPr>
            <p:spPr bwMode="auto">
              <a:xfrm>
                <a:off x="2810" y="2149"/>
                <a:ext cx="32" cy="18"/>
              </a:xfrm>
              <a:custGeom>
                <a:avLst/>
                <a:gdLst>
                  <a:gd name="T0" fmla="*/ 0 w 125"/>
                  <a:gd name="T1" fmla="*/ 0 h 74"/>
                  <a:gd name="T2" fmla="*/ 0 w 125"/>
                  <a:gd name="T3" fmla="*/ 0 h 74"/>
                  <a:gd name="T4" fmla="*/ 0 w 125"/>
                  <a:gd name="T5" fmla="*/ 0 h 74"/>
                  <a:gd name="T6" fmla="*/ 0 w 125"/>
                  <a:gd name="T7" fmla="*/ 0 h 74"/>
                  <a:gd name="T8" fmla="*/ 0 w 125"/>
                  <a:gd name="T9" fmla="*/ 0 h 74"/>
                  <a:gd name="T10" fmla="*/ 0 w 125"/>
                  <a:gd name="T11" fmla="*/ 0 h 74"/>
                  <a:gd name="T12" fmla="*/ 0 w 125"/>
                  <a:gd name="T13" fmla="*/ 0 h 74"/>
                  <a:gd name="T14" fmla="*/ 0 w 125"/>
                  <a:gd name="T15" fmla="*/ 0 h 74"/>
                  <a:gd name="T16" fmla="*/ 0 w 125"/>
                  <a:gd name="T17" fmla="*/ 0 h 74"/>
                  <a:gd name="T18" fmla="*/ 0 w 125"/>
                  <a:gd name="T19" fmla="*/ 0 h 74"/>
                  <a:gd name="T20" fmla="*/ 0 w 125"/>
                  <a:gd name="T21" fmla="*/ 0 h 74"/>
                  <a:gd name="T22" fmla="*/ 0 w 125"/>
                  <a:gd name="T23" fmla="*/ 0 h 74"/>
                  <a:gd name="T24" fmla="*/ 0 w 125"/>
                  <a:gd name="T25" fmla="*/ 0 h 74"/>
                  <a:gd name="T26" fmla="*/ 0 w 125"/>
                  <a:gd name="T27" fmla="*/ 0 h 74"/>
                  <a:gd name="T28" fmla="*/ 0 w 125"/>
                  <a:gd name="T29" fmla="*/ 0 h 74"/>
                  <a:gd name="T30" fmla="*/ 0 w 125"/>
                  <a:gd name="T31" fmla="*/ 0 h 74"/>
                  <a:gd name="T32" fmla="*/ 0 w 125"/>
                  <a:gd name="T33" fmla="*/ 0 h 74"/>
                  <a:gd name="T34" fmla="*/ 0 w 125"/>
                  <a:gd name="T35" fmla="*/ 0 h 74"/>
                  <a:gd name="T36" fmla="*/ 0 w 125"/>
                  <a:gd name="T37" fmla="*/ 0 h 74"/>
                  <a:gd name="T38" fmla="*/ 0 w 125"/>
                  <a:gd name="T39" fmla="*/ 0 h 74"/>
                  <a:gd name="T40" fmla="*/ 0 w 125"/>
                  <a:gd name="T41" fmla="*/ 0 h 74"/>
                  <a:gd name="T42" fmla="*/ 0 w 125"/>
                  <a:gd name="T43" fmla="*/ 0 h 74"/>
                  <a:gd name="T44" fmla="*/ 0 w 125"/>
                  <a:gd name="T45" fmla="*/ 0 h 74"/>
                  <a:gd name="T46" fmla="*/ 0 w 125"/>
                  <a:gd name="T47" fmla="*/ 0 h 74"/>
                  <a:gd name="T48" fmla="*/ 0 w 125"/>
                  <a:gd name="T49" fmla="*/ 0 h 74"/>
                  <a:gd name="T50" fmla="*/ 0 w 125"/>
                  <a:gd name="T51" fmla="*/ 0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74">
                    <a:moveTo>
                      <a:pt x="123" y="34"/>
                    </a:moveTo>
                    <a:lnTo>
                      <a:pt x="125" y="47"/>
                    </a:lnTo>
                    <a:lnTo>
                      <a:pt x="118" y="55"/>
                    </a:lnTo>
                    <a:lnTo>
                      <a:pt x="104" y="61"/>
                    </a:lnTo>
                    <a:lnTo>
                      <a:pt x="93" y="69"/>
                    </a:lnTo>
                    <a:lnTo>
                      <a:pt x="82" y="71"/>
                    </a:lnTo>
                    <a:lnTo>
                      <a:pt x="70" y="71"/>
                    </a:lnTo>
                    <a:lnTo>
                      <a:pt x="60" y="74"/>
                    </a:lnTo>
                    <a:lnTo>
                      <a:pt x="49" y="74"/>
                    </a:lnTo>
                    <a:lnTo>
                      <a:pt x="38" y="71"/>
                    </a:lnTo>
                    <a:lnTo>
                      <a:pt x="27" y="69"/>
                    </a:lnTo>
                    <a:lnTo>
                      <a:pt x="17" y="64"/>
                    </a:lnTo>
                    <a:lnTo>
                      <a:pt x="8" y="55"/>
                    </a:lnTo>
                    <a:lnTo>
                      <a:pt x="3" y="50"/>
                    </a:lnTo>
                    <a:lnTo>
                      <a:pt x="0" y="41"/>
                    </a:lnTo>
                    <a:lnTo>
                      <a:pt x="0" y="30"/>
                    </a:lnTo>
                    <a:lnTo>
                      <a:pt x="3" y="20"/>
                    </a:lnTo>
                    <a:lnTo>
                      <a:pt x="11" y="11"/>
                    </a:lnTo>
                    <a:lnTo>
                      <a:pt x="22" y="6"/>
                    </a:lnTo>
                    <a:lnTo>
                      <a:pt x="35" y="4"/>
                    </a:lnTo>
                    <a:lnTo>
                      <a:pt x="47" y="0"/>
                    </a:lnTo>
                    <a:lnTo>
                      <a:pt x="60" y="4"/>
                    </a:lnTo>
                    <a:lnTo>
                      <a:pt x="74" y="4"/>
                    </a:lnTo>
                    <a:lnTo>
                      <a:pt x="88" y="6"/>
                    </a:lnTo>
                    <a:lnTo>
                      <a:pt x="98" y="9"/>
                    </a:lnTo>
                    <a:lnTo>
                      <a:pt x="12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4" name="Freeform 64">
                <a:extLst>
                  <a:ext uri="{FF2B5EF4-FFF2-40B4-BE49-F238E27FC236}">
                    <a16:creationId xmlns:a16="http://schemas.microsoft.com/office/drawing/2014/main" id="{5C9E9DCD-EFF4-468A-BCC2-96D349A1F7C1}"/>
                  </a:ext>
                </a:extLst>
              </p:cNvPr>
              <p:cNvSpPr>
                <a:spLocks/>
              </p:cNvSpPr>
              <p:nvPr/>
            </p:nvSpPr>
            <p:spPr bwMode="auto">
              <a:xfrm>
                <a:off x="3228" y="2154"/>
                <a:ext cx="7" cy="43"/>
              </a:xfrm>
              <a:custGeom>
                <a:avLst/>
                <a:gdLst>
                  <a:gd name="T0" fmla="*/ 0 w 30"/>
                  <a:gd name="T1" fmla="*/ 0 h 171"/>
                  <a:gd name="T2" fmla="*/ 0 w 30"/>
                  <a:gd name="T3" fmla="*/ 0 h 171"/>
                  <a:gd name="T4" fmla="*/ 0 w 30"/>
                  <a:gd name="T5" fmla="*/ 0 h 171"/>
                  <a:gd name="T6" fmla="*/ 0 w 30"/>
                  <a:gd name="T7" fmla="*/ 0 h 171"/>
                  <a:gd name="T8" fmla="*/ 0 w 30"/>
                  <a:gd name="T9" fmla="*/ 0 h 171"/>
                  <a:gd name="T10" fmla="*/ 0 w 30"/>
                  <a:gd name="T11" fmla="*/ 0 h 171"/>
                  <a:gd name="T12" fmla="*/ 0 w 30"/>
                  <a:gd name="T13" fmla="*/ 0 h 171"/>
                  <a:gd name="T14" fmla="*/ 0 w 30"/>
                  <a:gd name="T15" fmla="*/ 0 h 171"/>
                  <a:gd name="T16" fmla="*/ 0 w 30"/>
                  <a:gd name="T17" fmla="*/ 0 h 171"/>
                  <a:gd name="T18" fmla="*/ 0 w 30"/>
                  <a:gd name="T19" fmla="*/ 0 h 171"/>
                  <a:gd name="T20" fmla="*/ 0 w 30"/>
                  <a:gd name="T21" fmla="*/ 0 h 171"/>
                  <a:gd name="T22" fmla="*/ 0 w 30"/>
                  <a:gd name="T23" fmla="*/ 0 h 171"/>
                  <a:gd name="T24" fmla="*/ 0 w 30"/>
                  <a:gd name="T25" fmla="*/ 0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71">
                    <a:moveTo>
                      <a:pt x="27" y="168"/>
                    </a:moveTo>
                    <a:lnTo>
                      <a:pt x="22" y="168"/>
                    </a:lnTo>
                    <a:lnTo>
                      <a:pt x="16" y="171"/>
                    </a:lnTo>
                    <a:lnTo>
                      <a:pt x="8" y="171"/>
                    </a:lnTo>
                    <a:lnTo>
                      <a:pt x="0" y="171"/>
                    </a:lnTo>
                    <a:lnTo>
                      <a:pt x="6" y="127"/>
                    </a:lnTo>
                    <a:lnTo>
                      <a:pt x="16" y="87"/>
                    </a:lnTo>
                    <a:lnTo>
                      <a:pt x="25" y="44"/>
                    </a:lnTo>
                    <a:lnTo>
                      <a:pt x="27" y="0"/>
                    </a:lnTo>
                    <a:lnTo>
                      <a:pt x="30" y="44"/>
                    </a:lnTo>
                    <a:lnTo>
                      <a:pt x="30" y="87"/>
                    </a:lnTo>
                    <a:lnTo>
                      <a:pt x="27" y="127"/>
                    </a:lnTo>
                    <a:lnTo>
                      <a:pt x="27" y="168"/>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5" name="Freeform 65">
                <a:extLst>
                  <a:ext uri="{FF2B5EF4-FFF2-40B4-BE49-F238E27FC236}">
                    <a16:creationId xmlns:a16="http://schemas.microsoft.com/office/drawing/2014/main" id="{83662503-E55F-4EE7-AED9-137F1389E01A}"/>
                  </a:ext>
                </a:extLst>
              </p:cNvPr>
              <p:cNvSpPr>
                <a:spLocks/>
              </p:cNvSpPr>
              <p:nvPr/>
            </p:nvSpPr>
            <p:spPr bwMode="auto">
              <a:xfrm>
                <a:off x="3195" y="2167"/>
                <a:ext cx="7" cy="36"/>
              </a:xfrm>
              <a:custGeom>
                <a:avLst/>
                <a:gdLst>
                  <a:gd name="T0" fmla="*/ 0 w 27"/>
                  <a:gd name="T1" fmla="*/ 0 h 142"/>
                  <a:gd name="T2" fmla="*/ 0 w 27"/>
                  <a:gd name="T3" fmla="*/ 0 h 142"/>
                  <a:gd name="T4" fmla="*/ 0 w 27"/>
                  <a:gd name="T5" fmla="*/ 0 h 142"/>
                  <a:gd name="T6" fmla="*/ 0 w 27"/>
                  <a:gd name="T7" fmla="*/ 0 h 142"/>
                  <a:gd name="T8" fmla="*/ 0 w 27"/>
                  <a:gd name="T9" fmla="*/ 0 h 142"/>
                  <a:gd name="T10" fmla="*/ 0 w 27"/>
                  <a:gd name="T11" fmla="*/ 0 h 142"/>
                  <a:gd name="T12" fmla="*/ 0 w 27"/>
                  <a:gd name="T13" fmla="*/ 0 h 142"/>
                  <a:gd name="T14" fmla="*/ 0 w 27"/>
                  <a:gd name="T15" fmla="*/ 0 h 142"/>
                  <a:gd name="T16" fmla="*/ 0 w 27"/>
                  <a:gd name="T17" fmla="*/ 0 h 142"/>
                  <a:gd name="T18" fmla="*/ 0 w 27"/>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42">
                    <a:moveTo>
                      <a:pt x="22" y="126"/>
                    </a:moveTo>
                    <a:lnTo>
                      <a:pt x="25" y="137"/>
                    </a:lnTo>
                    <a:lnTo>
                      <a:pt x="27" y="139"/>
                    </a:lnTo>
                    <a:lnTo>
                      <a:pt x="22" y="139"/>
                    </a:lnTo>
                    <a:lnTo>
                      <a:pt x="0" y="142"/>
                    </a:lnTo>
                    <a:lnTo>
                      <a:pt x="27" y="0"/>
                    </a:lnTo>
                    <a:lnTo>
                      <a:pt x="25" y="31"/>
                    </a:lnTo>
                    <a:lnTo>
                      <a:pt x="25" y="63"/>
                    </a:lnTo>
                    <a:lnTo>
                      <a:pt x="25" y="96"/>
                    </a:lnTo>
                    <a:lnTo>
                      <a:pt x="22" y="12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6" name="Freeform 66">
                <a:extLst>
                  <a:ext uri="{FF2B5EF4-FFF2-40B4-BE49-F238E27FC236}">
                    <a16:creationId xmlns:a16="http://schemas.microsoft.com/office/drawing/2014/main" id="{0B727ED2-A457-46C9-B28F-BBDC92D6FCB9}"/>
                  </a:ext>
                </a:extLst>
              </p:cNvPr>
              <p:cNvSpPr>
                <a:spLocks/>
              </p:cNvSpPr>
              <p:nvPr/>
            </p:nvSpPr>
            <p:spPr bwMode="auto">
              <a:xfrm>
                <a:off x="3157" y="2171"/>
                <a:ext cx="8" cy="37"/>
              </a:xfrm>
              <a:custGeom>
                <a:avLst/>
                <a:gdLst>
                  <a:gd name="T0" fmla="*/ 0 w 30"/>
                  <a:gd name="T1" fmla="*/ 0 h 144"/>
                  <a:gd name="T2" fmla="*/ 0 w 30"/>
                  <a:gd name="T3" fmla="*/ 0 h 144"/>
                  <a:gd name="T4" fmla="*/ 0 w 30"/>
                  <a:gd name="T5" fmla="*/ 0 h 144"/>
                  <a:gd name="T6" fmla="*/ 0 w 30"/>
                  <a:gd name="T7" fmla="*/ 0 h 144"/>
                  <a:gd name="T8" fmla="*/ 0 w 30"/>
                  <a:gd name="T9" fmla="*/ 0 h 144"/>
                  <a:gd name="T10" fmla="*/ 0 w 30"/>
                  <a:gd name="T11" fmla="*/ 0 h 144"/>
                  <a:gd name="T12" fmla="*/ 0 w 30"/>
                  <a:gd name="T13" fmla="*/ 0 h 144"/>
                  <a:gd name="T14" fmla="*/ 0 w 30"/>
                  <a:gd name="T15" fmla="*/ 0 h 144"/>
                  <a:gd name="T16" fmla="*/ 0 w 30"/>
                  <a:gd name="T17" fmla="*/ 0 h 144"/>
                  <a:gd name="T18" fmla="*/ 0 w 30"/>
                  <a:gd name="T19" fmla="*/ 0 h 144"/>
                  <a:gd name="T20" fmla="*/ 0 w 30"/>
                  <a:gd name="T21" fmla="*/ 0 h 144"/>
                  <a:gd name="T22" fmla="*/ 0 w 30"/>
                  <a:gd name="T23" fmla="*/ 0 h 144"/>
                  <a:gd name="T24" fmla="*/ 0 w 30"/>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44">
                    <a:moveTo>
                      <a:pt x="23" y="139"/>
                    </a:moveTo>
                    <a:lnTo>
                      <a:pt x="23" y="141"/>
                    </a:lnTo>
                    <a:lnTo>
                      <a:pt x="16" y="144"/>
                    </a:lnTo>
                    <a:lnTo>
                      <a:pt x="9" y="144"/>
                    </a:lnTo>
                    <a:lnTo>
                      <a:pt x="0" y="144"/>
                    </a:lnTo>
                    <a:lnTo>
                      <a:pt x="6" y="109"/>
                    </a:lnTo>
                    <a:lnTo>
                      <a:pt x="11" y="74"/>
                    </a:lnTo>
                    <a:lnTo>
                      <a:pt x="19" y="35"/>
                    </a:lnTo>
                    <a:lnTo>
                      <a:pt x="28" y="0"/>
                    </a:lnTo>
                    <a:lnTo>
                      <a:pt x="30" y="35"/>
                    </a:lnTo>
                    <a:lnTo>
                      <a:pt x="30" y="70"/>
                    </a:lnTo>
                    <a:lnTo>
                      <a:pt x="28" y="106"/>
                    </a:lnTo>
                    <a:lnTo>
                      <a:pt x="23" y="139"/>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7" name="Freeform 67">
                <a:extLst>
                  <a:ext uri="{FF2B5EF4-FFF2-40B4-BE49-F238E27FC236}">
                    <a16:creationId xmlns:a16="http://schemas.microsoft.com/office/drawing/2014/main" id="{5D49823B-E33F-47B7-9800-019A022D680C}"/>
                  </a:ext>
                </a:extLst>
              </p:cNvPr>
              <p:cNvSpPr>
                <a:spLocks/>
              </p:cNvSpPr>
              <p:nvPr/>
            </p:nvSpPr>
            <p:spPr bwMode="auto">
              <a:xfrm>
                <a:off x="3205" y="2176"/>
                <a:ext cx="18" cy="25"/>
              </a:xfrm>
              <a:custGeom>
                <a:avLst/>
                <a:gdLst>
                  <a:gd name="T0" fmla="*/ 0 w 71"/>
                  <a:gd name="T1" fmla="*/ 0 h 101"/>
                  <a:gd name="T2" fmla="*/ 0 w 71"/>
                  <a:gd name="T3" fmla="*/ 0 h 101"/>
                  <a:gd name="T4" fmla="*/ 0 w 71"/>
                  <a:gd name="T5" fmla="*/ 0 h 101"/>
                  <a:gd name="T6" fmla="*/ 0 w 71"/>
                  <a:gd name="T7" fmla="*/ 0 h 101"/>
                  <a:gd name="T8" fmla="*/ 0 w 71"/>
                  <a:gd name="T9" fmla="*/ 0 h 101"/>
                  <a:gd name="T10" fmla="*/ 0 w 71"/>
                  <a:gd name="T11" fmla="*/ 0 h 101"/>
                  <a:gd name="T12" fmla="*/ 0 w 71"/>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101">
                    <a:moveTo>
                      <a:pt x="71" y="85"/>
                    </a:moveTo>
                    <a:lnTo>
                      <a:pt x="0" y="101"/>
                    </a:lnTo>
                    <a:lnTo>
                      <a:pt x="6" y="0"/>
                    </a:lnTo>
                    <a:lnTo>
                      <a:pt x="25" y="19"/>
                    </a:lnTo>
                    <a:lnTo>
                      <a:pt x="41" y="41"/>
                    </a:lnTo>
                    <a:lnTo>
                      <a:pt x="55" y="65"/>
                    </a:lnTo>
                    <a:lnTo>
                      <a:pt x="71" y="8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8" name="Freeform 68">
                <a:extLst>
                  <a:ext uri="{FF2B5EF4-FFF2-40B4-BE49-F238E27FC236}">
                    <a16:creationId xmlns:a16="http://schemas.microsoft.com/office/drawing/2014/main" id="{24FF7D98-CFCF-4719-80C9-8124DD0730E4}"/>
                  </a:ext>
                </a:extLst>
              </p:cNvPr>
              <p:cNvSpPr>
                <a:spLocks/>
              </p:cNvSpPr>
              <p:nvPr/>
            </p:nvSpPr>
            <p:spPr bwMode="auto">
              <a:xfrm>
                <a:off x="3167" y="2179"/>
                <a:ext cx="20" cy="27"/>
              </a:xfrm>
              <a:custGeom>
                <a:avLst/>
                <a:gdLst>
                  <a:gd name="T0" fmla="*/ 0 w 76"/>
                  <a:gd name="T1" fmla="*/ 0 h 107"/>
                  <a:gd name="T2" fmla="*/ 0 w 76"/>
                  <a:gd name="T3" fmla="*/ 0 h 107"/>
                  <a:gd name="T4" fmla="*/ 0 w 76"/>
                  <a:gd name="T5" fmla="*/ 0 h 107"/>
                  <a:gd name="T6" fmla="*/ 0 w 76"/>
                  <a:gd name="T7" fmla="*/ 0 h 107"/>
                  <a:gd name="T8" fmla="*/ 0 w 76"/>
                  <a:gd name="T9" fmla="*/ 0 h 107"/>
                  <a:gd name="T10" fmla="*/ 0 w 76"/>
                  <a:gd name="T11" fmla="*/ 0 h 107"/>
                  <a:gd name="T12" fmla="*/ 0 w 76"/>
                  <a:gd name="T13" fmla="*/ 0 h 107"/>
                  <a:gd name="T14" fmla="*/ 0 w 76"/>
                  <a:gd name="T15" fmla="*/ 0 h 107"/>
                  <a:gd name="T16" fmla="*/ 0 w 76"/>
                  <a:gd name="T17" fmla="*/ 0 h 107"/>
                  <a:gd name="T18" fmla="*/ 0 w 76"/>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107">
                    <a:moveTo>
                      <a:pt x="76" y="95"/>
                    </a:moveTo>
                    <a:lnTo>
                      <a:pt x="0" y="107"/>
                    </a:lnTo>
                    <a:lnTo>
                      <a:pt x="3" y="82"/>
                    </a:lnTo>
                    <a:lnTo>
                      <a:pt x="5" y="58"/>
                    </a:lnTo>
                    <a:lnTo>
                      <a:pt x="5" y="30"/>
                    </a:lnTo>
                    <a:lnTo>
                      <a:pt x="5" y="0"/>
                    </a:lnTo>
                    <a:lnTo>
                      <a:pt x="25" y="24"/>
                    </a:lnTo>
                    <a:lnTo>
                      <a:pt x="41" y="49"/>
                    </a:lnTo>
                    <a:lnTo>
                      <a:pt x="60" y="74"/>
                    </a:lnTo>
                    <a:lnTo>
                      <a:pt x="76" y="9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9" name="Freeform 69">
                <a:extLst>
                  <a:ext uri="{FF2B5EF4-FFF2-40B4-BE49-F238E27FC236}">
                    <a16:creationId xmlns:a16="http://schemas.microsoft.com/office/drawing/2014/main" id="{7778E40A-80DF-481D-A19B-42EAB60D3050}"/>
                  </a:ext>
                </a:extLst>
              </p:cNvPr>
              <p:cNvSpPr>
                <a:spLocks/>
              </p:cNvSpPr>
              <p:nvPr/>
            </p:nvSpPr>
            <p:spPr bwMode="auto">
              <a:xfrm>
                <a:off x="3057" y="2182"/>
                <a:ext cx="6" cy="42"/>
              </a:xfrm>
              <a:custGeom>
                <a:avLst/>
                <a:gdLst>
                  <a:gd name="T0" fmla="*/ 0 w 25"/>
                  <a:gd name="T1" fmla="*/ 0 h 166"/>
                  <a:gd name="T2" fmla="*/ 0 w 25"/>
                  <a:gd name="T3" fmla="*/ 0 h 166"/>
                  <a:gd name="T4" fmla="*/ 0 w 25"/>
                  <a:gd name="T5" fmla="*/ 0 h 166"/>
                  <a:gd name="T6" fmla="*/ 0 w 25"/>
                  <a:gd name="T7" fmla="*/ 0 h 166"/>
                  <a:gd name="T8" fmla="*/ 0 w 25"/>
                  <a:gd name="T9" fmla="*/ 0 h 166"/>
                  <a:gd name="T10" fmla="*/ 0 w 25"/>
                  <a:gd name="T11" fmla="*/ 0 h 166"/>
                  <a:gd name="T12" fmla="*/ 0 w 25"/>
                  <a:gd name="T13" fmla="*/ 0 h 166"/>
                  <a:gd name="T14" fmla="*/ 0 w 25"/>
                  <a:gd name="T15" fmla="*/ 0 h 166"/>
                  <a:gd name="T16" fmla="*/ 0 w 25"/>
                  <a:gd name="T17" fmla="*/ 0 h 166"/>
                  <a:gd name="T18" fmla="*/ 0 w 25"/>
                  <a:gd name="T19" fmla="*/ 0 h 166"/>
                  <a:gd name="T20" fmla="*/ 0 w 25"/>
                  <a:gd name="T21" fmla="*/ 0 h 166"/>
                  <a:gd name="T22" fmla="*/ 0 w 25"/>
                  <a:gd name="T23" fmla="*/ 0 h 166"/>
                  <a:gd name="T24" fmla="*/ 0 w 25"/>
                  <a:gd name="T25" fmla="*/ 0 h 166"/>
                  <a:gd name="T26" fmla="*/ 0 w 25"/>
                  <a:gd name="T27" fmla="*/ 0 h 166"/>
                  <a:gd name="T28" fmla="*/ 0 w 25"/>
                  <a:gd name="T29" fmla="*/ 0 h 166"/>
                  <a:gd name="T30" fmla="*/ 0 w 25"/>
                  <a:gd name="T31" fmla="*/ 0 h 166"/>
                  <a:gd name="T32" fmla="*/ 0 w 25"/>
                  <a:gd name="T33" fmla="*/ 0 h 166"/>
                  <a:gd name="T34" fmla="*/ 0 w 25"/>
                  <a:gd name="T35" fmla="*/ 0 h 166"/>
                  <a:gd name="T36" fmla="*/ 0 w 25"/>
                  <a:gd name="T37" fmla="*/ 0 h 166"/>
                  <a:gd name="T38" fmla="*/ 0 w 25"/>
                  <a:gd name="T39" fmla="*/ 0 h 166"/>
                  <a:gd name="T40" fmla="*/ 0 w 25"/>
                  <a:gd name="T41" fmla="*/ 0 h 166"/>
                  <a:gd name="T42" fmla="*/ 0 w 25"/>
                  <a:gd name="T43" fmla="*/ 0 h 166"/>
                  <a:gd name="T44" fmla="*/ 0 w 25"/>
                  <a:gd name="T45" fmla="*/ 0 h 166"/>
                  <a:gd name="T46" fmla="*/ 0 w 25"/>
                  <a:gd name="T47" fmla="*/ 0 h 166"/>
                  <a:gd name="T48" fmla="*/ 0 w 25"/>
                  <a:gd name="T49" fmla="*/ 0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 h="166">
                    <a:moveTo>
                      <a:pt x="16" y="0"/>
                    </a:moveTo>
                    <a:lnTo>
                      <a:pt x="14" y="37"/>
                    </a:lnTo>
                    <a:lnTo>
                      <a:pt x="16" y="76"/>
                    </a:lnTo>
                    <a:lnTo>
                      <a:pt x="19" y="113"/>
                    </a:lnTo>
                    <a:lnTo>
                      <a:pt x="16" y="154"/>
                    </a:lnTo>
                    <a:lnTo>
                      <a:pt x="19" y="157"/>
                    </a:lnTo>
                    <a:lnTo>
                      <a:pt x="21" y="159"/>
                    </a:lnTo>
                    <a:lnTo>
                      <a:pt x="25" y="159"/>
                    </a:lnTo>
                    <a:lnTo>
                      <a:pt x="19" y="159"/>
                    </a:lnTo>
                    <a:lnTo>
                      <a:pt x="14" y="163"/>
                    </a:lnTo>
                    <a:lnTo>
                      <a:pt x="11" y="166"/>
                    </a:lnTo>
                    <a:lnTo>
                      <a:pt x="5" y="166"/>
                    </a:lnTo>
                    <a:lnTo>
                      <a:pt x="8" y="157"/>
                    </a:lnTo>
                    <a:lnTo>
                      <a:pt x="8" y="149"/>
                    </a:lnTo>
                    <a:lnTo>
                      <a:pt x="2" y="143"/>
                    </a:lnTo>
                    <a:lnTo>
                      <a:pt x="0" y="136"/>
                    </a:lnTo>
                    <a:lnTo>
                      <a:pt x="0" y="106"/>
                    </a:lnTo>
                    <a:lnTo>
                      <a:pt x="2" y="73"/>
                    </a:lnTo>
                    <a:lnTo>
                      <a:pt x="8" y="40"/>
                    </a:lnTo>
                    <a:lnTo>
                      <a:pt x="11" y="10"/>
                    </a:lnTo>
                    <a:lnTo>
                      <a:pt x="5" y="5"/>
                    </a:lnTo>
                    <a:lnTo>
                      <a:pt x="8" y="2"/>
                    </a:lnTo>
                    <a:lnTo>
                      <a:pt x="11" y="0"/>
                    </a:lnTo>
                    <a:lnTo>
                      <a:pt x="14" y="0"/>
                    </a:lnTo>
                    <a:lnTo>
                      <a:pt x="16" y="0"/>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0" name="Freeform 70">
                <a:extLst>
                  <a:ext uri="{FF2B5EF4-FFF2-40B4-BE49-F238E27FC236}">
                    <a16:creationId xmlns:a16="http://schemas.microsoft.com/office/drawing/2014/main" id="{656B83A1-746C-4788-976C-C7345869E2B5}"/>
                  </a:ext>
                </a:extLst>
              </p:cNvPr>
              <p:cNvSpPr>
                <a:spLocks/>
              </p:cNvSpPr>
              <p:nvPr/>
            </p:nvSpPr>
            <p:spPr bwMode="auto">
              <a:xfrm>
                <a:off x="3091" y="2182"/>
                <a:ext cx="4" cy="37"/>
              </a:xfrm>
              <a:custGeom>
                <a:avLst/>
                <a:gdLst>
                  <a:gd name="T0" fmla="*/ 0 w 14"/>
                  <a:gd name="T1" fmla="*/ 0 h 147"/>
                  <a:gd name="T2" fmla="*/ 0 w 14"/>
                  <a:gd name="T3" fmla="*/ 0 h 147"/>
                  <a:gd name="T4" fmla="*/ 0 w 14"/>
                  <a:gd name="T5" fmla="*/ 0 h 147"/>
                  <a:gd name="T6" fmla="*/ 0 w 14"/>
                  <a:gd name="T7" fmla="*/ 0 h 147"/>
                  <a:gd name="T8" fmla="*/ 0 w 14"/>
                  <a:gd name="T9" fmla="*/ 0 h 147"/>
                  <a:gd name="T10" fmla="*/ 0 w 14"/>
                  <a:gd name="T11" fmla="*/ 0 h 147"/>
                  <a:gd name="T12" fmla="*/ 0 w 14"/>
                  <a:gd name="T13" fmla="*/ 0 h 147"/>
                  <a:gd name="T14" fmla="*/ 0 w 14"/>
                  <a:gd name="T15" fmla="*/ 0 h 147"/>
                  <a:gd name="T16" fmla="*/ 0 w 14"/>
                  <a:gd name="T17" fmla="*/ 0 h 147"/>
                  <a:gd name="T18" fmla="*/ 0 w 14"/>
                  <a:gd name="T19" fmla="*/ 0 h 147"/>
                  <a:gd name="T20" fmla="*/ 0 w 14"/>
                  <a:gd name="T21" fmla="*/ 0 h 147"/>
                  <a:gd name="T22" fmla="*/ 0 w 14"/>
                  <a:gd name="T23" fmla="*/ 0 h 147"/>
                  <a:gd name="T24" fmla="*/ 0 w 14"/>
                  <a:gd name="T25" fmla="*/ 0 h 147"/>
                  <a:gd name="T26" fmla="*/ 0 w 14"/>
                  <a:gd name="T27" fmla="*/ 0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47">
                    <a:moveTo>
                      <a:pt x="14" y="46"/>
                    </a:moveTo>
                    <a:lnTo>
                      <a:pt x="14" y="141"/>
                    </a:lnTo>
                    <a:lnTo>
                      <a:pt x="11" y="141"/>
                    </a:lnTo>
                    <a:lnTo>
                      <a:pt x="9" y="141"/>
                    </a:lnTo>
                    <a:lnTo>
                      <a:pt x="6" y="143"/>
                    </a:lnTo>
                    <a:lnTo>
                      <a:pt x="0" y="147"/>
                    </a:lnTo>
                    <a:lnTo>
                      <a:pt x="6" y="108"/>
                    </a:lnTo>
                    <a:lnTo>
                      <a:pt x="6" y="70"/>
                    </a:lnTo>
                    <a:lnTo>
                      <a:pt x="6" y="35"/>
                    </a:lnTo>
                    <a:lnTo>
                      <a:pt x="11" y="0"/>
                    </a:lnTo>
                    <a:lnTo>
                      <a:pt x="14" y="10"/>
                    </a:lnTo>
                    <a:lnTo>
                      <a:pt x="11" y="21"/>
                    </a:lnTo>
                    <a:lnTo>
                      <a:pt x="9" y="35"/>
                    </a:lnTo>
                    <a:lnTo>
                      <a:pt x="14" y="4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1" name="Freeform 71">
                <a:extLst>
                  <a:ext uri="{FF2B5EF4-FFF2-40B4-BE49-F238E27FC236}">
                    <a16:creationId xmlns:a16="http://schemas.microsoft.com/office/drawing/2014/main" id="{1856D58B-6E17-472C-B267-9C57B1F62BD3}"/>
                  </a:ext>
                </a:extLst>
              </p:cNvPr>
              <p:cNvSpPr>
                <a:spLocks/>
              </p:cNvSpPr>
              <p:nvPr/>
            </p:nvSpPr>
            <p:spPr bwMode="auto">
              <a:xfrm>
                <a:off x="3046" y="2184"/>
                <a:ext cx="9" cy="27"/>
              </a:xfrm>
              <a:custGeom>
                <a:avLst/>
                <a:gdLst>
                  <a:gd name="T0" fmla="*/ 0 w 35"/>
                  <a:gd name="T1" fmla="*/ 0 h 108"/>
                  <a:gd name="T2" fmla="*/ 0 w 35"/>
                  <a:gd name="T3" fmla="*/ 0 h 108"/>
                  <a:gd name="T4" fmla="*/ 0 w 35"/>
                  <a:gd name="T5" fmla="*/ 0 h 108"/>
                  <a:gd name="T6" fmla="*/ 0 w 35"/>
                  <a:gd name="T7" fmla="*/ 0 h 108"/>
                  <a:gd name="T8" fmla="*/ 0 w 35"/>
                  <a:gd name="T9" fmla="*/ 0 h 108"/>
                  <a:gd name="T10" fmla="*/ 0 w 35"/>
                  <a:gd name="T11" fmla="*/ 0 h 108"/>
                  <a:gd name="T12" fmla="*/ 0 w 35"/>
                  <a:gd name="T13" fmla="*/ 0 h 108"/>
                  <a:gd name="T14" fmla="*/ 0 w 35"/>
                  <a:gd name="T15" fmla="*/ 0 h 108"/>
                  <a:gd name="T16" fmla="*/ 0 w 35"/>
                  <a:gd name="T17" fmla="*/ 0 h 108"/>
                  <a:gd name="T18" fmla="*/ 0 w 35"/>
                  <a:gd name="T19" fmla="*/ 0 h 108"/>
                  <a:gd name="T20" fmla="*/ 0 w 35"/>
                  <a:gd name="T21" fmla="*/ 0 h 108"/>
                  <a:gd name="T22" fmla="*/ 0 w 35"/>
                  <a:gd name="T23" fmla="*/ 0 h 108"/>
                  <a:gd name="T24" fmla="*/ 0 w 35"/>
                  <a:gd name="T25" fmla="*/ 0 h 108"/>
                  <a:gd name="T26" fmla="*/ 0 w 35"/>
                  <a:gd name="T27" fmla="*/ 0 h 108"/>
                  <a:gd name="T28" fmla="*/ 0 w 35"/>
                  <a:gd name="T29" fmla="*/ 0 h 1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108">
                    <a:moveTo>
                      <a:pt x="35" y="0"/>
                    </a:moveTo>
                    <a:lnTo>
                      <a:pt x="33" y="27"/>
                    </a:lnTo>
                    <a:lnTo>
                      <a:pt x="30" y="55"/>
                    </a:lnTo>
                    <a:lnTo>
                      <a:pt x="28" y="84"/>
                    </a:lnTo>
                    <a:lnTo>
                      <a:pt x="25" y="108"/>
                    </a:lnTo>
                    <a:lnTo>
                      <a:pt x="19" y="101"/>
                    </a:lnTo>
                    <a:lnTo>
                      <a:pt x="16" y="90"/>
                    </a:lnTo>
                    <a:lnTo>
                      <a:pt x="8" y="81"/>
                    </a:lnTo>
                    <a:lnTo>
                      <a:pt x="0" y="78"/>
                    </a:lnTo>
                    <a:lnTo>
                      <a:pt x="0" y="11"/>
                    </a:lnTo>
                    <a:lnTo>
                      <a:pt x="0" y="5"/>
                    </a:lnTo>
                    <a:lnTo>
                      <a:pt x="8" y="5"/>
                    </a:lnTo>
                    <a:lnTo>
                      <a:pt x="16" y="5"/>
                    </a:lnTo>
                    <a:lnTo>
                      <a:pt x="25" y="2"/>
                    </a:lnTo>
                    <a:lnTo>
                      <a:pt x="35"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2" name="Freeform 72">
                <a:extLst>
                  <a:ext uri="{FF2B5EF4-FFF2-40B4-BE49-F238E27FC236}">
                    <a16:creationId xmlns:a16="http://schemas.microsoft.com/office/drawing/2014/main" id="{8D30493E-A0EB-48AC-859F-969B57167738}"/>
                  </a:ext>
                </a:extLst>
              </p:cNvPr>
              <p:cNvSpPr>
                <a:spLocks/>
              </p:cNvSpPr>
              <p:nvPr/>
            </p:nvSpPr>
            <p:spPr bwMode="auto">
              <a:xfrm>
                <a:off x="3024" y="2186"/>
                <a:ext cx="15" cy="32"/>
              </a:xfrm>
              <a:custGeom>
                <a:avLst/>
                <a:gdLst>
                  <a:gd name="T0" fmla="*/ 0 w 60"/>
                  <a:gd name="T1" fmla="*/ 0 h 125"/>
                  <a:gd name="T2" fmla="*/ 0 w 60"/>
                  <a:gd name="T3" fmla="*/ 0 h 125"/>
                  <a:gd name="T4" fmla="*/ 0 w 60"/>
                  <a:gd name="T5" fmla="*/ 0 h 125"/>
                  <a:gd name="T6" fmla="*/ 0 w 60"/>
                  <a:gd name="T7" fmla="*/ 0 h 125"/>
                  <a:gd name="T8" fmla="*/ 0 w 60"/>
                  <a:gd name="T9" fmla="*/ 0 h 125"/>
                  <a:gd name="T10" fmla="*/ 0 w 60"/>
                  <a:gd name="T11" fmla="*/ 0 h 125"/>
                  <a:gd name="T12" fmla="*/ 0 w 60"/>
                  <a:gd name="T13" fmla="*/ 0 h 125"/>
                  <a:gd name="T14" fmla="*/ 0 w 60"/>
                  <a:gd name="T15" fmla="*/ 0 h 125"/>
                  <a:gd name="T16" fmla="*/ 0 w 60"/>
                  <a:gd name="T17" fmla="*/ 0 h 125"/>
                  <a:gd name="T18" fmla="*/ 0 w 60"/>
                  <a:gd name="T19" fmla="*/ 0 h 125"/>
                  <a:gd name="T20" fmla="*/ 0 w 60"/>
                  <a:gd name="T21" fmla="*/ 0 h 125"/>
                  <a:gd name="T22" fmla="*/ 0 w 60"/>
                  <a:gd name="T23" fmla="*/ 0 h 125"/>
                  <a:gd name="T24" fmla="*/ 0 w 60"/>
                  <a:gd name="T25" fmla="*/ 0 h 125"/>
                  <a:gd name="T26" fmla="*/ 0 w 60"/>
                  <a:gd name="T27" fmla="*/ 0 h 125"/>
                  <a:gd name="T28" fmla="*/ 0 w 60"/>
                  <a:gd name="T29" fmla="*/ 0 h 125"/>
                  <a:gd name="T30" fmla="*/ 0 w 60"/>
                  <a:gd name="T31" fmla="*/ 0 h 125"/>
                  <a:gd name="T32" fmla="*/ 0 w 60"/>
                  <a:gd name="T33" fmla="*/ 0 h 125"/>
                  <a:gd name="T34" fmla="*/ 0 w 60"/>
                  <a:gd name="T35" fmla="*/ 0 h 125"/>
                  <a:gd name="T36" fmla="*/ 0 w 60"/>
                  <a:gd name="T37" fmla="*/ 0 h 125"/>
                  <a:gd name="T38" fmla="*/ 0 w 60"/>
                  <a:gd name="T39" fmla="*/ 0 h 1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0" h="125">
                    <a:moveTo>
                      <a:pt x="60" y="0"/>
                    </a:moveTo>
                    <a:lnTo>
                      <a:pt x="52" y="30"/>
                    </a:lnTo>
                    <a:lnTo>
                      <a:pt x="49" y="62"/>
                    </a:lnTo>
                    <a:lnTo>
                      <a:pt x="47" y="92"/>
                    </a:lnTo>
                    <a:lnTo>
                      <a:pt x="44" y="125"/>
                    </a:lnTo>
                    <a:lnTo>
                      <a:pt x="33" y="111"/>
                    </a:lnTo>
                    <a:lnTo>
                      <a:pt x="22" y="95"/>
                    </a:lnTo>
                    <a:lnTo>
                      <a:pt x="14" y="81"/>
                    </a:lnTo>
                    <a:lnTo>
                      <a:pt x="8" y="67"/>
                    </a:lnTo>
                    <a:lnTo>
                      <a:pt x="3" y="57"/>
                    </a:lnTo>
                    <a:lnTo>
                      <a:pt x="0" y="40"/>
                    </a:lnTo>
                    <a:lnTo>
                      <a:pt x="3" y="26"/>
                    </a:lnTo>
                    <a:lnTo>
                      <a:pt x="3" y="14"/>
                    </a:lnTo>
                    <a:lnTo>
                      <a:pt x="3" y="10"/>
                    </a:lnTo>
                    <a:lnTo>
                      <a:pt x="3" y="8"/>
                    </a:lnTo>
                    <a:lnTo>
                      <a:pt x="0" y="8"/>
                    </a:lnTo>
                    <a:lnTo>
                      <a:pt x="11" y="5"/>
                    </a:lnTo>
                    <a:lnTo>
                      <a:pt x="28" y="2"/>
                    </a:lnTo>
                    <a:lnTo>
                      <a:pt x="44" y="0"/>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3" name="Freeform 73">
                <a:extLst>
                  <a:ext uri="{FF2B5EF4-FFF2-40B4-BE49-F238E27FC236}">
                    <a16:creationId xmlns:a16="http://schemas.microsoft.com/office/drawing/2014/main" id="{4AC7572D-AA1F-4F79-B744-2B69BB76D475}"/>
                  </a:ext>
                </a:extLst>
              </p:cNvPr>
              <p:cNvSpPr>
                <a:spLocks/>
              </p:cNvSpPr>
              <p:nvPr/>
            </p:nvSpPr>
            <p:spPr bwMode="auto">
              <a:xfrm>
                <a:off x="2547" y="2189"/>
                <a:ext cx="16" cy="31"/>
              </a:xfrm>
              <a:custGeom>
                <a:avLst/>
                <a:gdLst>
                  <a:gd name="T0" fmla="*/ 0 w 65"/>
                  <a:gd name="T1" fmla="*/ 0 h 125"/>
                  <a:gd name="T2" fmla="*/ 0 w 65"/>
                  <a:gd name="T3" fmla="*/ 0 h 125"/>
                  <a:gd name="T4" fmla="*/ 0 w 65"/>
                  <a:gd name="T5" fmla="*/ 0 h 125"/>
                  <a:gd name="T6" fmla="*/ 0 w 65"/>
                  <a:gd name="T7" fmla="*/ 0 h 125"/>
                  <a:gd name="T8" fmla="*/ 0 w 65"/>
                  <a:gd name="T9" fmla="*/ 0 h 125"/>
                  <a:gd name="T10" fmla="*/ 0 w 65"/>
                  <a:gd name="T11" fmla="*/ 0 h 125"/>
                  <a:gd name="T12" fmla="*/ 0 w 65"/>
                  <a:gd name="T13" fmla="*/ 0 h 125"/>
                  <a:gd name="T14" fmla="*/ 0 w 65"/>
                  <a:gd name="T15" fmla="*/ 0 h 125"/>
                  <a:gd name="T16" fmla="*/ 0 w 65"/>
                  <a:gd name="T17" fmla="*/ 0 h 125"/>
                  <a:gd name="T18" fmla="*/ 0 w 65"/>
                  <a:gd name="T19" fmla="*/ 0 h 125"/>
                  <a:gd name="T20" fmla="*/ 0 w 65"/>
                  <a:gd name="T21" fmla="*/ 0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25">
                    <a:moveTo>
                      <a:pt x="65" y="123"/>
                    </a:moveTo>
                    <a:lnTo>
                      <a:pt x="35" y="125"/>
                    </a:lnTo>
                    <a:lnTo>
                      <a:pt x="27" y="98"/>
                    </a:lnTo>
                    <a:lnTo>
                      <a:pt x="19" y="68"/>
                    </a:lnTo>
                    <a:lnTo>
                      <a:pt x="8" y="41"/>
                    </a:lnTo>
                    <a:lnTo>
                      <a:pt x="0" y="11"/>
                    </a:lnTo>
                    <a:lnTo>
                      <a:pt x="3" y="6"/>
                    </a:lnTo>
                    <a:lnTo>
                      <a:pt x="8" y="0"/>
                    </a:lnTo>
                    <a:lnTo>
                      <a:pt x="14" y="0"/>
                    </a:lnTo>
                    <a:lnTo>
                      <a:pt x="22" y="0"/>
                    </a:lnTo>
                    <a:lnTo>
                      <a:pt x="65" y="123"/>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4" name="Freeform 74">
                <a:extLst>
                  <a:ext uri="{FF2B5EF4-FFF2-40B4-BE49-F238E27FC236}">
                    <a16:creationId xmlns:a16="http://schemas.microsoft.com/office/drawing/2014/main" id="{0E99809B-1084-42A6-8F15-37BD65019DEB}"/>
                  </a:ext>
                </a:extLst>
              </p:cNvPr>
              <p:cNvSpPr>
                <a:spLocks/>
              </p:cNvSpPr>
              <p:nvPr/>
            </p:nvSpPr>
            <p:spPr bwMode="auto">
              <a:xfrm>
                <a:off x="2998" y="2190"/>
                <a:ext cx="18" cy="31"/>
              </a:xfrm>
              <a:custGeom>
                <a:avLst/>
                <a:gdLst>
                  <a:gd name="T0" fmla="*/ 0 w 73"/>
                  <a:gd name="T1" fmla="*/ 0 h 124"/>
                  <a:gd name="T2" fmla="*/ 0 w 73"/>
                  <a:gd name="T3" fmla="*/ 0 h 124"/>
                  <a:gd name="T4" fmla="*/ 0 w 73"/>
                  <a:gd name="T5" fmla="*/ 0 h 124"/>
                  <a:gd name="T6" fmla="*/ 0 w 73"/>
                  <a:gd name="T7" fmla="*/ 0 h 124"/>
                  <a:gd name="T8" fmla="*/ 0 w 73"/>
                  <a:gd name="T9" fmla="*/ 0 h 124"/>
                  <a:gd name="T10" fmla="*/ 0 w 73"/>
                  <a:gd name="T11" fmla="*/ 0 h 124"/>
                  <a:gd name="T12" fmla="*/ 0 w 73"/>
                  <a:gd name="T13" fmla="*/ 0 h 124"/>
                  <a:gd name="T14" fmla="*/ 0 w 73"/>
                  <a:gd name="T15" fmla="*/ 0 h 124"/>
                  <a:gd name="T16" fmla="*/ 0 w 73"/>
                  <a:gd name="T17" fmla="*/ 0 h 124"/>
                  <a:gd name="T18" fmla="*/ 0 w 73"/>
                  <a:gd name="T19" fmla="*/ 0 h 124"/>
                  <a:gd name="T20" fmla="*/ 0 w 73"/>
                  <a:gd name="T21" fmla="*/ 0 h 124"/>
                  <a:gd name="T22" fmla="*/ 0 w 73"/>
                  <a:gd name="T23" fmla="*/ 0 h 124"/>
                  <a:gd name="T24" fmla="*/ 0 w 73"/>
                  <a:gd name="T25" fmla="*/ 0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124">
                    <a:moveTo>
                      <a:pt x="73" y="0"/>
                    </a:moveTo>
                    <a:lnTo>
                      <a:pt x="67" y="30"/>
                    </a:lnTo>
                    <a:lnTo>
                      <a:pt x="65" y="62"/>
                    </a:lnTo>
                    <a:lnTo>
                      <a:pt x="60" y="92"/>
                    </a:lnTo>
                    <a:lnTo>
                      <a:pt x="51" y="124"/>
                    </a:lnTo>
                    <a:lnTo>
                      <a:pt x="30" y="97"/>
                    </a:lnTo>
                    <a:lnTo>
                      <a:pt x="10" y="70"/>
                    </a:lnTo>
                    <a:lnTo>
                      <a:pt x="0" y="40"/>
                    </a:lnTo>
                    <a:lnTo>
                      <a:pt x="2" y="10"/>
                    </a:lnTo>
                    <a:lnTo>
                      <a:pt x="21" y="7"/>
                    </a:lnTo>
                    <a:lnTo>
                      <a:pt x="37" y="2"/>
                    </a:lnTo>
                    <a:lnTo>
                      <a:pt x="57" y="0"/>
                    </a:lnTo>
                    <a:lnTo>
                      <a:pt x="73"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5" name="Freeform 75">
                <a:extLst>
                  <a:ext uri="{FF2B5EF4-FFF2-40B4-BE49-F238E27FC236}">
                    <a16:creationId xmlns:a16="http://schemas.microsoft.com/office/drawing/2014/main" id="{2C7DFC2B-F001-48FC-A562-6235B552D152}"/>
                  </a:ext>
                </a:extLst>
              </p:cNvPr>
              <p:cNvSpPr>
                <a:spLocks/>
              </p:cNvSpPr>
              <p:nvPr/>
            </p:nvSpPr>
            <p:spPr bwMode="auto">
              <a:xfrm>
                <a:off x="3038" y="2190"/>
                <a:ext cx="5" cy="37"/>
              </a:xfrm>
              <a:custGeom>
                <a:avLst/>
                <a:gdLst>
                  <a:gd name="T0" fmla="*/ 0 w 19"/>
                  <a:gd name="T1" fmla="*/ 0 h 147"/>
                  <a:gd name="T2" fmla="*/ 0 w 19"/>
                  <a:gd name="T3" fmla="*/ 0 h 147"/>
                  <a:gd name="T4" fmla="*/ 0 w 19"/>
                  <a:gd name="T5" fmla="*/ 0 h 147"/>
                  <a:gd name="T6" fmla="*/ 0 w 19"/>
                  <a:gd name="T7" fmla="*/ 0 h 147"/>
                  <a:gd name="T8" fmla="*/ 0 w 19"/>
                  <a:gd name="T9" fmla="*/ 0 h 147"/>
                  <a:gd name="T10" fmla="*/ 0 w 19"/>
                  <a:gd name="T11" fmla="*/ 0 h 147"/>
                  <a:gd name="T12" fmla="*/ 0 w 19"/>
                  <a:gd name="T13" fmla="*/ 0 h 147"/>
                  <a:gd name="T14" fmla="*/ 0 w 19"/>
                  <a:gd name="T15" fmla="*/ 0 h 147"/>
                  <a:gd name="T16" fmla="*/ 0 w 19"/>
                  <a:gd name="T17" fmla="*/ 0 h 147"/>
                  <a:gd name="T18" fmla="*/ 0 w 19"/>
                  <a:gd name="T19" fmla="*/ 0 h 147"/>
                  <a:gd name="T20" fmla="*/ 0 w 19"/>
                  <a:gd name="T21" fmla="*/ 0 h 147"/>
                  <a:gd name="T22" fmla="*/ 0 w 19"/>
                  <a:gd name="T23" fmla="*/ 0 h 147"/>
                  <a:gd name="T24" fmla="*/ 0 w 19"/>
                  <a:gd name="T25" fmla="*/ 0 h 147"/>
                  <a:gd name="T26" fmla="*/ 0 w 19"/>
                  <a:gd name="T27" fmla="*/ 0 h 147"/>
                  <a:gd name="T28" fmla="*/ 0 w 19"/>
                  <a:gd name="T29" fmla="*/ 0 h 147"/>
                  <a:gd name="T30" fmla="*/ 0 w 19"/>
                  <a:gd name="T31" fmla="*/ 0 h 147"/>
                  <a:gd name="T32" fmla="*/ 0 w 19"/>
                  <a:gd name="T33" fmla="*/ 0 h 1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 h="147">
                    <a:moveTo>
                      <a:pt x="10" y="141"/>
                    </a:moveTo>
                    <a:lnTo>
                      <a:pt x="16" y="147"/>
                    </a:lnTo>
                    <a:lnTo>
                      <a:pt x="13" y="147"/>
                    </a:lnTo>
                    <a:lnTo>
                      <a:pt x="7" y="147"/>
                    </a:lnTo>
                    <a:lnTo>
                      <a:pt x="5" y="147"/>
                    </a:lnTo>
                    <a:lnTo>
                      <a:pt x="0" y="122"/>
                    </a:lnTo>
                    <a:lnTo>
                      <a:pt x="0" y="97"/>
                    </a:lnTo>
                    <a:lnTo>
                      <a:pt x="2" y="73"/>
                    </a:lnTo>
                    <a:lnTo>
                      <a:pt x="5" y="46"/>
                    </a:lnTo>
                    <a:lnTo>
                      <a:pt x="5" y="35"/>
                    </a:lnTo>
                    <a:lnTo>
                      <a:pt x="7" y="21"/>
                    </a:lnTo>
                    <a:lnTo>
                      <a:pt x="13" y="10"/>
                    </a:lnTo>
                    <a:lnTo>
                      <a:pt x="16" y="0"/>
                    </a:lnTo>
                    <a:lnTo>
                      <a:pt x="16" y="35"/>
                    </a:lnTo>
                    <a:lnTo>
                      <a:pt x="19" y="70"/>
                    </a:lnTo>
                    <a:lnTo>
                      <a:pt x="16" y="106"/>
                    </a:lnTo>
                    <a:lnTo>
                      <a:pt x="10" y="141"/>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6" name="Freeform 76">
                <a:extLst>
                  <a:ext uri="{FF2B5EF4-FFF2-40B4-BE49-F238E27FC236}">
                    <a16:creationId xmlns:a16="http://schemas.microsoft.com/office/drawing/2014/main" id="{F378952A-1533-4E81-83E7-1B997C4DA506}"/>
                  </a:ext>
                </a:extLst>
              </p:cNvPr>
              <p:cNvSpPr>
                <a:spLocks/>
              </p:cNvSpPr>
              <p:nvPr/>
            </p:nvSpPr>
            <p:spPr bwMode="auto">
              <a:xfrm>
                <a:off x="3065" y="2193"/>
                <a:ext cx="19" cy="29"/>
              </a:xfrm>
              <a:custGeom>
                <a:avLst/>
                <a:gdLst>
                  <a:gd name="T0" fmla="*/ 0 w 76"/>
                  <a:gd name="T1" fmla="*/ 0 h 119"/>
                  <a:gd name="T2" fmla="*/ 0 w 76"/>
                  <a:gd name="T3" fmla="*/ 0 h 119"/>
                  <a:gd name="T4" fmla="*/ 0 w 76"/>
                  <a:gd name="T5" fmla="*/ 0 h 119"/>
                  <a:gd name="T6" fmla="*/ 0 w 76"/>
                  <a:gd name="T7" fmla="*/ 0 h 119"/>
                  <a:gd name="T8" fmla="*/ 0 w 76"/>
                  <a:gd name="T9" fmla="*/ 0 h 119"/>
                  <a:gd name="T10" fmla="*/ 0 w 76"/>
                  <a:gd name="T11" fmla="*/ 0 h 119"/>
                  <a:gd name="T12" fmla="*/ 0 w 76"/>
                  <a:gd name="T13" fmla="*/ 0 h 119"/>
                  <a:gd name="T14" fmla="*/ 0 w 76"/>
                  <a:gd name="T15" fmla="*/ 0 h 1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6" h="119">
                    <a:moveTo>
                      <a:pt x="76" y="109"/>
                    </a:moveTo>
                    <a:lnTo>
                      <a:pt x="0" y="119"/>
                    </a:lnTo>
                    <a:lnTo>
                      <a:pt x="5" y="114"/>
                    </a:lnTo>
                    <a:lnTo>
                      <a:pt x="5" y="0"/>
                    </a:lnTo>
                    <a:lnTo>
                      <a:pt x="21" y="30"/>
                    </a:lnTo>
                    <a:lnTo>
                      <a:pt x="41" y="55"/>
                    </a:lnTo>
                    <a:lnTo>
                      <a:pt x="60" y="82"/>
                    </a:lnTo>
                    <a:lnTo>
                      <a:pt x="76" y="109"/>
                    </a:lnTo>
                    <a:close/>
                  </a:path>
                </a:pathLst>
              </a:custGeom>
              <a:solidFill>
                <a:srgbClr val="E8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7" name="Freeform 77">
                <a:extLst>
                  <a:ext uri="{FF2B5EF4-FFF2-40B4-BE49-F238E27FC236}">
                    <a16:creationId xmlns:a16="http://schemas.microsoft.com/office/drawing/2014/main" id="{97C6F469-8105-416B-A5AB-54CF81E0515C}"/>
                  </a:ext>
                </a:extLst>
              </p:cNvPr>
              <p:cNvSpPr>
                <a:spLocks/>
              </p:cNvSpPr>
              <p:nvPr/>
            </p:nvSpPr>
            <p:spPr bwMode="auto">
              <a:xfrm>
                <a:off x="2968" y="2194"/>
                <a:ext cx="22" cy="37"/>
              </a:xfrm>
              <a:custGeom>
                <a:avLst/>
                <a:gdLst>
                  <a:gd name="T0" fmla="*/ 0 w 87"/>
                  <a:gd name="T1" fmla="*/ 0 h 150"/>
                  <a:gd name="T2" fmla="*/ 0 w 87"/>
                  <a:gd name="T3" fmla="*/ 0 h 150"/>
                  <a:gd name="T4" fmla="*/ 0 w 87"/>
                  <a:gd name="T5" fmla="*/ 0 h 150"/>
                  <a:gd name="T6" fmla="*/ 0 w 87"/>
                  <a:gd name="T7" fmla="*/ 0 h 150"/>
                  <a:gd name="T8" fmla="*/ 0 w 87"/>
                  <a:gd name="T9" fmla="*/ 0 h 150"/>
                  <a:gd name="T10" fmla="*/ 0 w 87"/>
                  <a:gd name="T11" fmla="*/ 0 h 150"/>
                  <a:gd name="T12" fmla="*/ 0 w 87"/>
                  <a:gd name="T13" fmla="*/ 0 h 150"/>
                  <a:gd name="T14" fmla="*/ 0 w 87"/>
                  <a:gd name="T15" fmla="*/ 0 h 150"/>
                  <a:gd name="T16" fmla="*/ 0 w 87"/>
                  <a:gd name="T17" fmla="*/ 0 h 150"/>
                  <a:gd name="T18" fmla="*/ 0 w 87"/>
                  <a:gd name="T19" fmla="*/ 0 h 150"/>
                  <a:gd name="T20" fmla="*/ 0 w 87"/>
                  <a:gd name="T21" fmla="*/ 0 h 150"/>
                  <a:gd name="T22" fmla="*/ 0 w 87"/>
                  <a:gd name="T23" fmla="*/ 0 h 150"/>
                  <a:gd name="T24" fmla="*/ 0 w 87"/>
                  <a:gd name="T25" fmla="*/ 0 h 150"/>
                  <a:gd name="T26" fmla="*/ 0 w 87"/>
                  <a:gd name="T27" fmla="*/ 0 h 150"/>
                  <a:gd name="T28" fmla="*/ 0 w 87"/>
                  <a:gd name="T29" fmla="*/ 0 h 150"/>
                  <a:gd name="T30" fmla="*/ 0 w 87"/>
                  <a:gd name="T31" fmla="*/ 0 h 150"/>
                  <a:gd name="T32" fmla="*/ 0 w 87"/>
                  <a:gd name="T33" fmla="*/ 0 h 150"/>
                  <a:gd name="T34" fmla="*/ 0 w 87"/>
                  <a:gd name="T35" fmla="*/ 0 h 150"/>
                  <a:gd name="T36" fmla="*/ 0 w 87"/>
                  <a:gd name="T37" fmla="*/ 0 h 150"/>
                  <a:gd name="T38" fmla="*/ 0 w 87"/>
                  <a:gd name="T39" fmla="*/ 0 h 150"/>
                  <a:gd name="T40" fmla="*/ 0 w 87"/>
                  <a:gd name="T41" fmla="*/ 0 h 150"/>
                  <a:gd name="T42" fmla="*/ 0 w 87"/>
                  <a:gd name="T43" fmla="*/ 0 h 150"/>
                  <a:gd name="T44" fmla="*/ 0 w 87"/>
                  <a:gd name="T45" fmla="*/ 0 h 150"/>
                  <a:gd name="T46" fmla="*/ 0 w 87"/>
                  <a:gd name="T47" fmla="*/ 0 h 150"/>
                  <a:gd name="T48" fmla="*/ 0 w 87"/>
                  <a:gd name="T49" fmla="*/ 0 h 1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150">
                    <a:moveTo>
                      <a:pt x="87" y="0"/>
                    </a:moveTo>
                    <a:lnTo>
                      <a:pt x="87" y="30"/>
                    </a:lnTo>
                    <a:lnTo>
                      <a:pt x="85" y="57"/>
                    </a:lnTo>
                    <a:lnTo>
                      <a:pt x="80" y="87"/>
                    </a:lnTo>
                    <a:lnTo>
                      <a:pt x="77" y="113"/>
                    </a:lnTo>
                    <a:lnTo>
                      <a:pt x="75" y="122"/>
                    </a:lnTo>
                    <a:lnTo>
                      <a:pt x="75" y="131"/>
                    </a:lnTo>
                    <a:lnTo>
                      <a:pt x="71" y="138"/>
                    </a:lnTo>
                    <a:lnTo>
                      <a:pt x="71" y="150"/>
                    </a:lnTo>
                    <a:lnTo>
                      <a:pt x="55" y="125"/>
                    </a:lnTo>
                    <a:lnTo>
                      <a:pt x="39" y="97"/>
                    </a:lnTo>
                    <a:lnTo>
                      <a:pt x="20" y="73"/>
                    </a:lnTo>
                    <a:lnTo>
                      <a:pt x="4" y="49"/>
                    </a:lnTo>
                    <a:lnTo>
                      <a:pt x="6" y="37"/>
                    </a:lnTo>
                    <a:lnTo>
                      <a:pt x="4" y="30"/>
                    </a:lnTo>
                    <a:lnTo>
                      <a:pt x="0" y="21"/>
                    </a:lnTo>
                    <a:lnTo>
                      <a:pt x="4" y="14"/>
                    </a:lnTo>
                    <a:lnTo>
                      <a:pt x="14" y="10"/>
                    </a:lnTo>
                    <a:lnTo>
                      <a:pt x="25" y="7"/>
                    </a:lnTo>
                    <a:lnTo>
                      <a:pt x="36" y="7"/>
                    </a:lnTo>
                    <a:lnTo>
                      <a:pt x="47" y="5"/>
                    </a:lnTo>
                    <a:lnTo>
                      <a:pt x="55" y="2"/>
                    </a:lnTo>
                    <a:lnTo>
                      <a:pt x="66" y="0"/>
                    </a:lnTo>
                    <a:lnTo>
                      <a:pt x="77" y="0"/>
                    </a:lnTo>
                    <a:lnTo>
                      <a:pt x="87"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8" name="Freeform 78">
                <a:extLst>
                  <a:ext uri="{FF2B5EF4-FFF2-40B4-BE49-F238E27FC236}">
                    <a16:creationId xmlns:a16="http://schemas.microsoft.com/office/drawing/2014/main" id="{B60316B0-CD7C-4E70-85CA-549081A10552}"/>
                  </a:ext>
                </a:extLst>
              </p:cNvPr>
              <p:cNvSpPr>
                <a:spLocks/>
              </p:cNvSpPr>
              <p:nvPr/>
            </p:nvSpPr>
            <p:spPr bwMode="auto">
              <a:xfrm>
                <a:off x="3014" y="2195"/>
                <a:ext cx="7" cy="36"/>
              </a:xfrm>
              <a:custGeom>
                <a:avLst/>
                <a:gdLst>
                  <a:gd name="T0" fmla="*/ 0 w 27"/>
                  <a:gd name="T1" fmla="*/ 0 h 145"/>
                  <a:gd name="T2" fmla="*/ 0 w 27"/>
                  <a:gd name="T3" fmla="*/ 0 h 145"/>
                  <a:gd name="T4" fmla="*/ 0 w 27"/>
                  <a:gd name="T5" fmla="*/ 0 h 145"/>
                  <a:gd name="T6" fmla="*/ 0 w 27"/>
                  <a:gd name="T7" fmla="*/ 0 h 145"/>
                  <a:gd name="T8" fmla="*/ 0 w 27"/>
                  <a:gd name="T9" fmla="*/ 0 h 145"/>
                  <a:gd name="T10" fmla="*/ 0 w 27"/>
                  <a:gd name="T11" fmla="*/ 0 h 145"/>
                  <a:gd name="T12" fmla="*/ 0 w 27"/>
                  <a:gd name="T13" fmla="*/ 0 h 145"/>
                  <a:gd name="T14" fmla="*/ 0 w 27"/>
                  <a:gd name="T15" fmla="*/ 0 h 145"/>
                  <a:gd name="T16" fmla="*/ 0 w 27"/>
                  <a:gd name="T17" fmla="*/ 0 h 145"/>
                  <a:gd name="T18" fmla="*/ 0 w 27"/>
                  <a:gd name="T19" fmla="*/ 0 h 145"/>
                  <a:gd name="T20" fmla="*/ 0 w 27"/>
                  <a:gd name="T21" fmla="*/ 0 h 145"/>
                  <a:gd name="T22" fmla="*/ 0 w 27"/>
                  <a:gd name="T23" fmla="*/ 0 h 145"/>
                  <a:gd name="T24" fmla="*/ 0 w 27"/>
                  <a:gd name="T25" fmla="*/ 0 h 145"/>
                  <a:gd name="T26" fmla="*/ 0 w 27"/>
                  <a:gd name="T27" fmla="*/ 0 h 145"/>
                  <a:gd name="T28" fmla="*/ 0 w 27"/>
                  <a:gd name="T29" fmla="*/ 0 h 145"/>
                  <a:gd name="T30" fmla="*/ 0 w 27"/>
                  <a:gd name="T31" fmla="*/ 0 h 145"/>
                  <a:gd name="T32" fmla="*/ 0 w 27"/>
                  <a:gd name="T33" fmla="*/ 0 h 1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145">
                    <a:moveTo>
                      <a:pt x="22" y="133"/>
                    </a:moveTo>
                    <a:lnTo>
                      <a:pt x="25" y="133"/>
                    </a:lnTo>
                    <a:lnTo>
                      <a:pt x="27" y="133"/>
                    </a:lnTo>
                    <a:lnTo>
                      <a:pt x="22" y="138"/>
                    </a:lnTo>
                    <a:lnTo>
                      <a:pt x="16" y="142"/>
                    </a:lnTo>
                    <a:lnTo>
                      <a:pt x="11" y="142"/>
                    </a:lnTo>
                    <a:lnTo>
                      <a:pt x="8" y="145"/>
                    </a:lnTo>
                    <a:lnTo>
                      <a:pt x="2" y="138"/>
                    </a:lnTo>
                    <a:lnTo>
                      <a:pt x="0" y="128"/>
                    </a:lnTo>
                    <a:lnTo>
                      <a:pt x="0" y="115"/>
                    </a:lnTo>
                    <a:lnTo>
                      <a:pt x="2" y="98"/>
                    </a:lnTo>
                    <a:lnTo>
                      <a:pt x="2" y="85"/>
                    </a:lnTo>
                    <a:lnTo>
                      <a:pt x="11" y="66"/>
                    </a:lnTo>
                    <a:lnTo>
                      <a:pt x="14" y="41"/>
                    </a:lnTo>
                    <a:lnTo>
                      <a:pt x="16" y="19"/>
                    </a:lnTo>
                    <a:lnTo>
                      <a:pt x="22" y="0"/>
                    </a:lnTo>
                    <a:lnTo>
                      <a:pt x="22" y="133"/>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9" name="Freeform 79">
                <a:extLst>
                  <a:ext uri="{FF2B5EF4-FFF2-40B4-BE49-F238E27FC236}">
                    <a16:creationId xmlns:a16="http://schemas.microsoft.com/office/drawing/2014/main" id="{8C63843E-4FF4-49DD-9B64-377E71A96D0F}"/>
                  </a:ext>
                </a:extLst>
              </p:cNvPr>
              <p:cNvSpPr>
                <a:spLocks/>
              </p:cNvSpPr>
              <p:nvPr/>
            </p:nvSpPr>
            <p:spPr bwMode="auto">
              <a:xfrm>
                <a:off x="2943" y="2199"/>
                <a:ext cx="18" cy="32"/>
              </a:xfrm>
              <a:custGeom>
                <a:avLst/>
                <a:gdLst>
                  <a:gd name="T0" fmla="*/ 0 w 71"/>
                  <a:gd name="T1" fmla="*/ 0 h 131"/>
                  <a:gd name="T2" fmla="*/ 0 w 71"/>
                  <a:gd name="T3" fmla="*/ 0 h 131"/>
                  <a:gd name="T4" fmla="*/ 0 w 71"/>
                  <a:gd name="T5" fmla="*/ 0 h 131"/>
                  <a:gd name="T6" fmla="*/ 0 w 71"/>
                  <a:gd name="T7" fmla="*/ 0 h 131"/>
                  <a:gd name="T8" fmla="*/ 0 w 71"/>
                  <a:gd name="T9" fmla="*/ 0 h 131"/>
                  <a:gd name="T10" fmla="*/ 0 w 71"/>
                  <a:gd name="T11" fmla="*/ 0 h 131"/>
                  <a:gd name="T12" fmla="*/ 0 w 71"/>
                  <a:gd name="T13" fmla="*/ 0 h 131"/>
                  <a:gd name="T14" fmla="*/ 0 w 71"/>
                  <a:gd name="T15" fmla="*/ 0 h 131"/>
                  <a:gd name="T16" fmla="*/ 0 w 71"/>
                  <a:gd name="T17" fmla="*/ 0 h 131"/>
                  <a:gd name="T18" fmla="*/ 0 w 71"/>
                  <a:gd name="T19" fmla="*/ 0 h 131"/>
                  <a:gd name="T20" fmla="*/ 0 w 71"/>
                  <a:gd name="T21" fmla="*/ 0 h 131"/>
                  <a:gd name="T22" fmla="*/ 0 w 71"/>
                  <a:gd name="T23" fmla="*/ 0 h 131"/>
                  <a:gd name="T24" fmla="*/ 0 w 71"/>
                  <a:gd name="T25" fmla="*/ 0 h 131"/>
                  <a:gd name="T26" fmla="*/ 0 w 71"/>
                  <a:gd name="T27" fmla="*/ 0 h 131"/>
                  <a:gd name="T28" fmla="*/ 0 w 71"/>
                  <a:gd name="T29" fmla="*/ 0 h 131"/>
                  <a:gd name="T30" fmla="*/ 0 w 71"/>
                  <a:gd name="T31" fmla="*/ 0 h 131"/>
                  <a:gd name="T32" fmla="*/ 0 w 71"/>
                  <a:gd name="T33" fmla="*/ 0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 h="131">
                    <a:moveTo>
                      <a:pt x="71" y="0"/>
                    </a:moveTo>
                    <a:lnTo>
                      <a:pt x="65" y="35"/>
                    </a:lnTo>
                    <a:lnTo>
                      <a:pt x="62" y="68"/>
                    </a:lnTo>
                    <a:lnTo>
                      <a:pt x="60" y="101"/>
                    </a:lnTo>
                    <a:lnTo>
                      <a:pt x="55" y="131"/>
                    </a:lnTo>
                    <a:lnTo>
                      <a:pt x="43" y="108"/>
                    </a:lnTo>
                    <a:lnTo>
                      <a:pt x="32" y="87"/>
                    </a:lnTo>
                    <a:lnTo>
                      <a:pt x="18" y="65"/>
                    </a:lnTo>
                    <a:lnTo>
                      <a:pt x="5" y="46"/>
                    </a:lnTo>
                    <a:lnTo>
                      <a:pt x="5" y="38"/>
                    </a:lnTo>
                    <a:lnTo>
                      <a:pt x="2" y="27"/>
                    </a:lnTo>
                    <a:lnTo>
                      <a:pt x="0" y="18"/>
                    </a:lnTo>
                    <a:lnTo>
                      <a:pt x="0" y="11"/>
                    </a:lnTo>
                    <a:lnTo>
                      <a:pt x="18" y="11"/>
                    </a:lnTo>
                    <a:lnTo>
                      <a:pt x="35" y="8"/>
                    </a:lnTo>
                    <a:lnTo>
                      <a:pt x="55" y="2"/>
                    </a:lnTo>
                    <a:lnTo>
                      <a:pt x="71"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0" name="Freeform 80">
                <a:extLst>
                  <a:ext uri="{FF2B5EF4-FFF2-40B4-BE49-F238E27FC236}">
                    <a16:creationId xmlns:a16="http://schemas.microsoft.com/office/drawing/2014/main" id="{D6D976A0-591E-4882-8963-C29F1697A253}"/>
                  </a:ext>
                </a:extLst>
              </p:cNvPr>
              <p:cNvSpPr>
                <a:spLocks/>
              </p:cNvSpPr>
              <p:nvPr/>
            </p:nvSpPr>
            <p:spPr bwMode="auto">
              <a:xfrm>
                <a:off x="2990" y="2199"/>
                <a:ext cx="4" cy="36"/>
              </a:xfrm>
              <a:custGeom>
                <a:avLst/>
                <a:gdLst>
                  <a:gd name="T0" fmla="*/ 0 w 20"/>
                  <a:gd name="T1" fmla="*/ 0 h 144"/>
                  <a:gd name="T2" fmla="*/ 0 w 20"/>
                  <a:gd name="T3" fmla="*/ 0 h 144"/>
                  <a:gd name="T4" fmla="*/ 0 w 20"/>
                  <a:gd name="T5" fmla="*/ 0 h 144"/>
                  <a:gd name="T6" fmla="*/ 0 w 20"/>
                  <a:gd name="T7" fmla="*/ 0 h 144"/>
                  <a:gd name="T8" fmla="*/ 0 w 20"/>
                  <a:gd name="T9" fmla="*/ 0 h 144"/>
                  <a:gd name="T10" fmla="*/ 0 w 20"/>
                  <a:gd name="T11" fmla="*/ 0 h 144"/>
                  <a:gd name="T12" fmla="*/ 0 w 20"/>
                  <a:gd name="T13" fmla="*/ 0 h 144"/>
                  <a:gd name="T14" fmla="*/ 0 w 20"/>
                  <a:gd name="T15" fmla="*/ 0 h 144"/>
                  <a:gd name="T16" fmla="*/ 0 w 20"/>
                  <a:gd name="T17" fmla="*/ 0 h 144"/>
                  <a:gd name="T18" fmla="*/ 0 w 20"/>
                  <a:gd name="T19" fmla="*/ 0 h 144"/>
                  <a:gd name="T20" fmla="*/ 0 w 20"/>
                  <a:gd name="T21" fmla="*/ 0 h 144"/>
                  <a:gd name="T22" fmla="*/ 0 w 20"/>
                  <a:gd name="T23" fmla="*/ 0 h 144"/>
                  <a:gd name="T24" fmla="*/ 0 w 20"/>
                  <a:gd name="T25" fmla="*/ 0 h 144"/>
                  <a:gd name="T26" fmla="*/ 0 w 20"/>
                  <a:gd name="T27" fmla="*/ 0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144">
                    <a:moveTo>
                      <a:pt x="18" y="136"/>
                    </a:moveTo>
                    <a:lnTo>
                      <a:pt x="20" y="142"/>
                    </a:lnTo>
                    <a:lnTo>
                      <a:pt x="14" y="142"/>
                    </a:lnTo>
                    <a:lnTo>
                      <a:pt x="9" y="144"/>
                    </a:lnTo>
                    <a:lnTo>
                      <a:pt x="7" y="144"/>
                    </a:lnTo>
                    <a:lnTo>
                      <a:pt x="0" y="142"/>
                    </a:lnTo>
                    <a:lnTo>
                      <a:pt x="7" y="106"/>
                    </a:lnTo>
                    <a:lnTo>
                      <a:pt x="12" y="71"/>
                    </a:lnTo>
                    <a:lnTo>
                      <a:pt x="18" y="35"/>
                    </a:lnTo>
                    <a:lnTo>
                      <a:pt x="20" y="0"/>
                    </a:lnTo>
                    <a:lnTo>
                      <a:pt x="20" y="35"/>
                    </a:lnTo>
                    <a:lnTo>
                      <a:pt x="20" y="68"/>
                    </a:lnTo>
                    <a:lnTo>
                      <a:pt x="20" y="101"/>
                    </a:lnTo>
                    <a:lnTo>
                      <a:pt x="18" y="13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1" name="Freeform 81">
                <a:extLst>
                  <a:ext uri="{FF2B5EF4-FFF2-40B4-BE49-F238E27FC236}">
                    <a16:creationId xmlns:a16="http://schemas.microsoft.com/office/drawing/2014/main" id="{E7674AFE-E886-4D20-B632-12B62D9C1D79}"/>
                  </a:ext>
                </a:extLst>
              </p:cNvPr>
              <p:cNvSpPr>
                <a:spLocks/>
              </p:cNvSpPr>
              <p:nvPr/>
            </p:nvSpPr>
            <p:spPr bwMode="auto">
              <a:xfrm>
                <a:off x="2922" y="2203"/>
                <a:ext cx="15" cy="33"/>
              </a:xfrm>
              <a:custGeom>
                <a:avLst/>
                <a:gdLst>
                  <a:gd name="T0" fmla="*/ 0 w 60"/>
                  <a:gd name="T1" fmla="*/ 0 h 133"/>
                  <a:gd name="T2" fmla="*/ 0 w 60"/>
                  <a:gd name="T3" fmla="*/ 0 h 133"/>
                  <a:gd name="T4" fmla="*/ 0 w 60"/>
                  <a:gd name="T5" fmla="*/ 0 h 133"/>
                  <a:gd name="T6" fmla="*/ 0 w 60"/>
                  <a:gd name="T7" fmla="*/ 0 h 133"/>
                  <a:gd name="T8" fmla="*/ 0 w 60"/>
                  <a:gd name="T9" fmla="*/ 0 h 133"/>
                  <a:gd name="T10" fmla="*/ 0 w 60"/>
                  <a:gd name="T11" fmla="*/ 0 h 133"/>
                  <a:gd name="T12" fmla="*/ 0 w 60"/>
                  <a:gd name="T13" fmla="*/ 0 h 133"/>
                  <a:gd name="T14" fmla="*/ 0 w 60"/>
                  <a:gd name="T15" fmla="*/ 0 h 133"/>
                  <a:gd name="T16" fmla="*/ 0 w 60"/>
                  <a:gd name="T17" fmla="*/ 0 h 133"/>
                  <a:gd name="T18" fmla="*/ 0 w 60"/>
                  <a:gd name="T19" fmla="*/ 0 h 133"/>
                  <a:gd name="T20" fmla="*/ 0 w 60"/>
                  <a:gd name="T21" fmla="*/ 0 h 133"/>
                  <a:gd name="T22" fmla="*/ 0 w 60"/>
                  <a:gd name="T23" fmla="*/ 0 h 133"/>
                  <a:gd name="T24" fmla="*/ 0 w 60"/>
                  <a:gd name="T25" fmla="*/ 0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133">
                    <a:moveTo>
                      <a:pt x="60" y="0"/>
                    </a:moveTo>
                    <a:lnTo>
                      <a:pt x="52" y="32"/>
                    </a:lnTo>
                    <a:lnTo>
                      <a:pt x="49" y="68"/>
                    </a:lnTo>
                    <a:lnTo>
                      <a:pt x="44" y="103"/>
                    </a:lnTo>
                    <a:lnTo>
                      <a:pt x="44" y="133"/>
                    </a:lnTo>
                    <a:lnTo>
                      <a:pt x="32" y="108"/>
                    </a:lnTo>
                    <a:lnTo>
                      <a:pt x="21" y="82"/>
                    </a:lnTo>
                    <a:lnTo>
                      <a:pt x="11" y="57"/>
                    </a:lnTo>
                    <a:lnTo>
                      <a:pt x="0" y="30"/>
                    </a:lnTo>
                    <a:lnTo>
                      <a:pt x="3" y="11"/>
                    </a:lnTo>
                    <a:lnTo>
                      <a:pt x="19" y="5"/>
                    </a:lnTo>
                    <a:lnTo>
                      <a:pt x="41" y="2"/>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2" name="Freeform 82">
                <a:extLst>
                  <a:ext uri="{FF2B5EF4-FFF2-40B4-BE49-F238E27FC236}">
                    <a16:creationId xmlns:a16="http://schemas.microsoft.com/office/drawing/2014/main" id="{690DB4BC-50E2-4447-8E9D-FB7D6354FC7A}"/>
                  </a:ext>
                </a:extLst>
              </p:cNvPr>
              <p:cNvSpPr>
                <a:spLocks/>
              </p:cNvSpPr>
              <p:nvPr/>
            </p:nvSpPr>
            <p:spPr bwMode="auto">
              <a:xfrm>
                <a:off x="2961" y="2203"/>
                <a:ext cx="5" cy="36"/>
              </a:xfrm>
              <a:custGeom>
                <a:avLst/>
                <a:gdLst>
                  <a:gd name="T0" fmla="*/ 0 w 19"/>
                  <a:gd name="T1" fmla="*/ 0 h 142"/>
                  <a:gd name="T2" fmla="*/ 0 w 19"/>
                  <a:gd name="T3" fmla="*/ 0 h 142"/>
                  <a:gd name="T4" fmla="*/ 0 w 19"/>
                  <a:gd name="T5" fmla="*/ 0 h 142"/>
                  <a:gd name="T6" fmla="*/ 0 w 19"/>
                  <a:gd name="T7" fmla="*/ 0 h 142"/>
                  <a:gd name="T8" fmla="*/ 0 w 19"/>
                  <a:gd name="T9" fmla="*/ 0 h 142"/>
                  <a:gd name="T10" fmla="*/ 0 w 19"/>
                  <a:gd name="T11" fmla="*/ 0 h 142"/>
                  <a:gd name="T12" fmla="*/ 0 w 19"/>
                  <a:gd name="T13" fmla="*/ 0 h 142"/>
                  <a:gd name="T14" fmla="*/ 0 w 19"/>
                  <a:gd name="T15" fmla="*/ 0 h 142"/>
                  <a:gd name="T16" fmla="*/ 0 w 19"/>
                  <a:gd name="T17" fmla="*/ 0 h 142"/>
                  <a:gd name="T18" fmla="*/ 0 w 19"/>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2">
                    <a:moveTo>
                      <a:pt x="13" y="142"/>
                    </a:moveTo>
                    <a:lnTo>
                      <a:pt x="0" y="142"/>
                    </a:lnTo>
                    <a:lnTo>
                      <a:pt x="0" y="106"/>
                    </a:lnTo>
                    <a:lnTo>
                      <a:pt x="2" y="71"/>
                    </a:lnTo>
                    <a:lnTo>
                      <a:pt x="7" y="34"/>
                    </a:lnTo>
                    <a:lnTo>
                      <a:pt x="13" y="0"/>
                    </a:lnTo>
                    <a:lnTo>
                      <a:pt x="16" y="36"/>
                    </a:lnTo>
                    <a:lnTo>
                      <a:pt x="19" y="74"/>
                    </a:lnTo>
                    <a:lnTo>
                      <a:pt x="19" y="110"/>
                    </a:lnTo>
                    <a:lnTo>
                      <a:pt x="13" y="142"/>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3" name="Freeform 83">
                <a:extLst>
                  <a:ext uri="{FF2B5EF4-FFF2-40B4-BE49-F238E27FC236}">
                    <a16:creationId xmlns:a16="http://schemas.microsoft.com/office/drawing/2014/main" id="{8A735D2A-9F5B-464E-B4BC-283C24A562EA}"/>
                  </a:ext>
                </a:extLst>
              </p:cNvPr>
              <p:cNvSpPr>
                <a:spLocks/>
              </p:cNvSpPr>
              <p:nvPr/>
            </p:nvSpPr>
            <p:spPr bwMode="auto">
              <a:xfrm>
                <a:off x="3032" y="2204"/>
                <a:ext cx="269" cy="62"/>
              </a:xfrm>
              <a:custGeom>
                <a:avLst/>
                <a:gdLst>
                  <a:gd name="T0" fmla="*/ 0 w 1074"/>
                  <a:gd name="T1" fmla="*/ 0 h 246"/>
                  <a:gd name="T2" fmla="*/ 0 w 1074"/>
                  <a:gd name="T3" fmla="*/ 0 h 246"/>
                  <a:gd name="T4" fmla="*/ 0 w 1074"/>
                  <a:gd name="T5" fmla="*/ 0 h 246"/>
                  <a:gd name="T6" fmla="*/ 0 w 1074"/>
                  <a:gd name="T7" fmla="*/ 0 h 246"/>
                  <a:gd name="T8" fmla="*/ 0 w 1074"/>
                  <a:gd name="T9" fmla="*/ 0 h 246"/>
                  <a:gd name="T10" fmla="*/ 0 w 1074"/>
                  <a:gd name="T11" fmla="*/ 0 h 246"/>
                  <a:gd name="T12" fmla="*/ 0 w 1074"/>
                  <a:gd name="T13" fmla="*/ 0 h 246"/>
                  <a:gd name="T14" fmla="*/ 0 w 1074"/>
                  <a:gd name="T15" fmla="*/ 0 h 246"/>
                  <a:gd name="T16" fmla="*/ 0 w 1074"/>
                  <a:gd name="T17" fmla="*/ 0 h 246"/>
                  <a:gd name="T18" fmla="*/ 0 w 1074"/>
                  <a:gd name="T19" fmla="*/ 0 h 246"/>
                  <a:gd name="T20" fmla="*/ 0 w 1074"/>
                  <a:gd name="T21" fmla="*/ 0 h 246"/>
                  <a:gd name="T22" fmla="*/ 0 w 1074"/>
                  <a:gd name="T23" fmla="*/ 0 h 246"/>
                  <a:gd name="T24" fmla="*/ 0 w 1074"/>
                  <a:gd name="T25" fmla="*/ 0 h 246"/>
                  <a:gd name="T26" fmla="*/ 0 w 1074"/>
                  <a:gd name="T27" fmla="*/ 0 h 246"/>
                  <a:gd name="T28" fmla="*/ 0 w 1074"/>
                  <a:gd name="T29" fmla="*/ 0 h 246"/>
                  <a:gd name="T30" fmla="*/ 0 w 1074"/>
                  <a:gd name="T31" fmla="*/ 0 h 246"/>
                  <a:gd name="T32" fmla="*/ 0 w 1074"/>
                  <a:gd name="T33" fmla="*/ 0 h 246"/>
                  <a:gd name="T34" fmla="*/ 0 w 1074"/>
                  <a:gd name="T35" fmla="*/ 0 h 246"/>
                  <a:gd name="T36" fmla="*/ 0 w 1074"/>
                  <a:gd name="T37" fmla="*/ 0 h 246"/>
                  <a:gd name="T38" fmla="*/ 0 w 1074"/>
                  <a:gd name="T39" fmla="*/ 0 h 246"/>
                  <a:gd name="T40" fmla="*/ 0 w 1074"/>
                  <a:gd name="T41" fmla="*/ 0 h 246"/>
                  <a:gd name="T42" fmla="*/ 0 w 1074"/>
                  <a:gd name="T43" fmla="*/ 0 h 246"/>
                  <a:gd name="T44" fmla="*/ 0 w 1074"/>
                  <a:gd name="T45" fmla="*/ 0 h 246"/>
                  <a:gd name="T46" fmla="*/ 0 w 1074"/>
                  <a:gd name="T47" fmla="*/ 0 h 246"/>
                  <a:gd name="T48" fmla="*/ 0 w 1074"/>
                  <a:gd name="T49" fmla="*/ 0 h 246"/>
                  <a:gd name="T50" fmla="*/ 0 w 1074"/>
                  <a:gd name="T51" fmla="*/ 0 h 246"/>
                  <a:gd name="T52" fmla="*/ 0 w 1074"/>
                  <a:gd name="T53" fmla="*/ 0 h 246"/>
                  <a:gd name="T54" fmla="*/ 0 w 1074"/>
                  <a:gd name="T55" fmla="*/ 0 h 246"/>
                  <a:gd name="T56" fmla="*/ 0 w 1074"/>
                  <a:gd name="T57" fmla="*/ 0 h 246"/>
                  <a:gd name="T58" fmla="*/ 0 w 1074"/>
                  <a:gd name="T59" fmla="*/ 0 h 246"/>
                  <a:gd name="T60" fmla="*/ 0 w 1074"/>
                  <a:gd name="T61" fmla="*/ 0 h 246"/>
                  <a:gd name="T62" fmla="*/ 0 w 1074"/>
                  <a:gd name="T63" fmla="*/ 0 h 246"/>
                  <a:gd name="T64" fmla="*/ 0 w 1074"/>
                  <a:gd name="T65" fmla="*/ 0 h 246"/>
                  <a:gd name="T66" fmla="*/ 0 w 1074"/>
                  <a:gd name="T67" fmla="*/ 0 h 246"/>
                  <a:gd name="T68" fmla="*/ 0 w 1074"/>
                  <a:gd name="T69" fmla="*/ 0 h 246"/>
                  <a:gd name="T70" fmla="*/ 0 w 1074"/>
                  <a:gd name="T71" fmla="*/ 0 h 246"/>
                  <a:gd name="T72" fmla="*/ 0 w 1074"/>
                  <a:gd name="T73" fmla="*/ 0 h 246"/>
                  <a:gd name="T74" fmla="*/ 0 w 1074"/>
                  <a:gd name="T75" fmla="*/ 0 h 2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4" h="246">
                    <a:moveTo>
                      <a:pt x="1074" y="68"/>
                    </a:moveTo>
                    <a:lnTo>
                      <a:pt x="1009" y="80"/>
                    </a:lnTo>
                    <a:lnTo>
                      <a:pt x="943" y="91"/>
                    </a:lnTo>
                    <a:lnTo>
                      <a:pt x="875" y="101"/>
                    </a:lnTo>
                    <a:lnTo>
                      <a:pt x="809" y="112"/>
                    </a:lnTo>
                    <a:lnTo>
                      <a:pt x="744" y="123"/>
                    </a:lnTo>
                    <a:lnTo>
                      <a:pt x="676" y="134"/>
                    </a:lnTo>
                    <a:lnTo>
                      <a:pt x="611" y="145"/>
                    </a:lnTo>
                    <a:lnTo>
                      <a:pt x="545" y="156"/>
                    </a:lnTo>
                    <a:lnTo>
                      <a:pt x="476" y="167"/>
                    </a:lnTo>
                    <a:lnTo>
                      <a:pt x="411" y="178"/>
                    </a:lnTo>
                    <a:lnTo>
                      <a:pt x="346" y="188"/>
                    </a:lnTo>
                    <a:lnTo>
                      <a:pt x="278" y="202"/>
                    </a:lnTo>
                    <a:lnTo>
                      <a:pt x="212" y="213"/>
                    </a:lnTo>
                    <a:lnTo>
                      <a:pt x="145" y="224"/>
                    </a:lnTo>
                    <a:lnTo>
                      <a:pt x="79" y="234"/>
                    </a:lnTo>
                    <a:lnTo>
                      <a:pt x="11" y="246"/>
                    </a:lnTo>
                    <a:lnTo>
                      <a:pt x="9" y="243"/>
                    </a:lnTo>
                    <a:lnTo>
                      <a:pt x="2" y="238"/>
                    </a:lnTo>
                    <a:lnTo>
                      <a:pt x="0" y="234"/>
                    </a:lnTo>
                    <a:lnTo>
                      <a:pt x="0" y="229"/>
                    </a:lnTo>
                    <a:lnTo>
                      <a:pt x="11" y="227"/>
                    </a:lnTo>
                    <a:lnTo>
                      <a:pt x="21" y="224"/>
                    </a:lnTo>
                    <a:lnTo>
                      <a:pt x="35" y="224"/>
                    </a:lnTo>
                    <a:lnTo>
                      <a:pt x="46" y="224"/>
                    </a:lnTo>
                    <a:lnTo>
                      <a:pt x="57" y="221"/>
                    </a:lnTo>
                    <a:lnTo>
                      <a:pt x="68" y="218"/>
                    </a:lnTo>
                    <a:lnTo>
                      <a:pt x="76" y="210"/>
                    </a:lnTo>
                    <a:lnTo>
                      <a:pt x="82" y="199"/>
                    </a:lnTo>
                    <a:lnTo>
                      <a:pt x="85" y="186"/>
                    </a:lnTo>
                    <a:lnTo>
                      <a:pt x="82" y="174"/>
                    </a:lnTo>
                    <a:lnTo>
                      <a:pt x="79" y="164"/>
                    </a:lnTo>
                    <a:lnTo>
                      <a:pt x="82" y="151"/>
                    </a:lnTo>
                    <a:lnTo>
                      <a:pt x="1009" y="0"/>
                    </a:lnTo>
                    <a:lnTo>
                      <a:pt x="1025" y="17"/>
                    </a:lnTo>
                    <a:lnTo>
                      <a:pt x="1041" y="33"/>
                    </a:lnTo>
                    <a:lnTo>
                      <a:pt x="1057" y="50"/>
                    </a:lnTo>
                    <a:lnTo>
                      <a:pt x="1074" y="68"/>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4" name="Freeform 84">
                <a:extLst>
                  <a:ext uri="{FF2B5EF4-FFF2-40B4-BE49-F238E27FC236}">
                    <a16:creationId xmlns:a16="http://schemas.microsoft.com/office/drawing/2014/main" id="{8B74655C-CD8E-406C-A4F5-4F8A8E789858}"/>
                  </a:ext>
                </a:extLst>
              </p:cNvPr>
              <p:cNvSpPr>
                <a:spLocks/>
              </p:cNvSpPr>
              <p:nvPr/>
            </p:nvSpPr>
            <p:spPr bwMode="auto">
              <a:xfrm>
                <a:off x="2894" y="2206"/>
                <a:ext cx="21" cy="30"/>
              </a:xfrm>
              <a:custGeom>
                <a:avLst/>
                <a:gdLst>
                  <a:gd name="T0" fmla="*/ 0 w 82"/>
                  <a:gd name="T1" fmla="*/ 0 h 119"/>
                  <a:gd name="T2" fmla="*/ 0 w 82"/>
                  <a:gd name="T3" fmla="*/ 0 h 119"/>
                  <a:gd name="T4" fmla="*/ 0 w 82"/>
                  <a:gd name="T5" fmla="*/ 0 h 119"/>
                  <a:gd name="T6" fmla="*/ 0 w 82"/>
                  <a:gd name="T7" fmla="*/ 0 h 119"/>
                  <a:gd name="T8" fmla="*/ 0 w 82"/>
                  <a:gd name="T9" fmla="*/ 0 h 119"/>
                  <a:gd name="T10" fmla="*/ 0 w 82"/>
                  <a:gd name="T11" fmla="*/ 0 h 119"/>
                  <a:gd name="T12" fmla="*/ 0 w 82"/>
                  <a:gd name="T13" fmla="*/ 0 h 119"/>
                  <a:gd name="T14" fmla="*/ 0 w 82"/>
                  <a:gd name="T15" fmla="*/ 0 h 119"/>
                  <a:gd name="T16" fmla="*/ 0 w 82"/>
                  <a:gd name="T17" fmla="*/ 0 h 119"/>
                  <a:gd name="T18" fmla="*/ 0 w 82"/>
                  <a:gd name="T19" fmla="*/ 0 h 119"/>
                  <a:gd name="T20" fmla="*/ 0 w 82"/>
                  <a:gd name="T21" fmla="*/ 0 h 119"/>
                  <a:gd name="T22" fmla="*/ 0 w 82"/>
                  <a:gd name="T23" fmla="*/ 0 h 119"/>
                  <a:gd name="T24" fmla="*/ 0 w 82"/>
                  <a:gd name="T25" fmla="*/ 0 h 119"/>
                  <a:gd name="T26" fmla="*/ 0 w 82"/>
                  <a:gd name="T27" fmla="*/ 0 h 119"/>
                  <a:gd name="T28" fmla="*/ 0 w 82"/>
                  <a:gd name="T29" fmla="*/ 0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2" h="119">
                    <a:moveTo>
                      <a:pt x="82" y="0"/>
                    </a:moveTo>
                    <a:lnTo>
                      <a:pt x="73" y="29"/>
                    </a:lnTo>
                    <a:lnTo>
                      <a:pt x="71" y="59"/>
                    </a:lnTo>
                    <a:lnTo>
                      <a:pt x="71" y="89"/>
                    </a:lnTo>
                    <a:lnTo>
                      <a:pt x="66" y="119"/>
                    </a:lnTo>
                    <a:lnTo>
                      <a:pt x="11" y="24"/>
                    </a:lnTo>
                    <a:lnTo>
                      <a:pt x="0" y="16"/>
                    </a:lnTo>
                    <a:lnTo>
                      <a:pt x="11" y="13"/>
                    </a:lnTo>
                    <a:lnTo>
                      <a:pt x="22" y="11"/>
                    </a:lnTo>
                    <a:lnTo>
                      <a:pt x="33" y="8"/>
                    </a:lnTo>
                    <a:lnTo>
                      <a:pt x="41" y="5"/>
                    </a:lnTo>
                    <a:lnTo>
                      <a:pt x="52" y="5"/>
                    </a:lnTo>
                    <a:lnTo>
                      <a:pt x="63" y="2"/>
                    </a:lnTo>
                    <a:lnTo>
                      <a:pt x="73" y="2"/>
                    </a:lnTo>
                    <a:lnTo>
                      <a:pt x="82"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5" name="Freeform 85">
                <a:extLst>
                  <a:ext uri="{FF2B5EF4-FFF2-40B4-BE49-F238E27FC236}">
                    <a16:creationId xmlns:a16="http://schemas.microsoft.com/office/drawing/2014/main" id="{810DF7A2-4CE9-4F6F-B4DF-9018619A60F4}"/>
                  </a:ext>
                </a:extLst>
              </p:cNvPr>
              <p:cNvSpPr>
                <a:spLocks/>
              </p:cNvSpPr>
              <p:nvPr/>
            </p:nvSpPr>
            <p:spPr bwMode="auto">
              <a:xfrm>
                <a:off x="2937" y="2208"/>
                <a:ext cx="4" cy="35"/>
              </a:xfrm>
              <a:custGeom>
                <a:avLst/>
                <a:gdLst>
                  <a:gd name="T0" fmla="*/ 0 w 14"/>
                  <a:gd name="T1" fmla="*/ 0 h 142"/>
                  <a:gd name="T2" fmla="*/ 0 w 14"/>
                  <a:gd name="T3" fmla="*/ 0 h 142"/>
                  <a:gd name="T4" fmla="*/ 0 w 14"/>
                  <a:gd name="T5" fmla="*/ 0 h 142"/>
                  <a:gd name="T6" fmla="*/ 0 w 14"/>
                  <a:gd name="T7" fmla="*/ 0 h 142"/>
                  <a:gd name="T8" fmla="*/ 0 w 14"/>
                  <a:gd name="T9" fmla="*/ 0 h 142"/>
                  <a:gd name="T10" fmla="*/ 0 w 14"/>
                  <a:gd name="T11" fmla="*/ 0 h 142"/>
                  <a:gd name="T12" fmla="*/ 0 w 14"/>
                  <a:gd name="T13" fmla="*/ 0 h 142"/>
                  <a:gd name="T14" fmla="*/ 0 w 14"/>
                  <a:gd name="T15" fmla="*/ 0 h 142"/>
                  <a:gd name="T16" fmla="*/ 0 w 14"/>
                  <a:gd name="T17" fmla="*/ 0 h 142"/>
                  <a:gd name="T18" fmla="*/ 0 w 14"/>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2">
                    <a:moveTo>
                      <a:pt x="11" y="139"/>
                    </a:moveTo>
                    <a:lnTo>
                      <a:pt x="5" y="142"/>
                    </a:lnTo>
                    <a:lnTo>
                      <a:pt x="0" y="107"/>
                    </a:lnTo>
                    <a:lnTo>
                      <a:pt x="2" y="71"/>
                    </a:lnTo>
                    <a:lnTo>
                      <a:pt x="8" y="36"/>
                    </a:lnTo>
                    <a:lnTo>
                      <a:pt x="11" y="0"/>
                    </a:lnTo>
                    <a:lnTo>
                      <a:pt x="14" y="36"/>
                    </a:lnTo>
                    <a:lnTo>
                      <a:pt x="14" y="68"/>
                    </a:lnTo>
                    <a:lnTo>
                      <a:pt x="11" y="103"/>
                    </a:lnTo>
                    <a:lnTo>
                      <a:pt x="11" y="139"/>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6" name="Freeform 86">
                <a:extLst>
                  <a:ext uri="{FF2B5EF4-FFF2-40B4-BE49-F238E27FC236}">
                    <a16:creationId xmlns:a16="http://schemas.microsoft.com/office/drawing/2014/main" id="{52FD9874-3B3A-4C6C-A3FD-F0782693E70B}"/>
                  </a:ext>
                </a:extLst>
              </p:cNvPr>
              <p:cNvSpPr>
                <a:spLocks/>
              </p:cNvSpPr>
              <p:nvPr/>
            </p:nvSpPr>
            <p:spPr bwMode="auto">
              <a:xfrm>
                <a:off x="3024" y="2209"/>
                <a:ext cx="11" cy="20"/>
              </a:xfrm>
              <a:custGeom>
                <a:avLst/>
                <a:gdLst>
                  <a:gd name="T0" fmla="*/ 0 w 44"/>
                  <a:gd name="T1" fmla="*/ 0 h 78"/>
                  <a:gd name="T2" fmla="*/ 0 w 44"/>
                  <a:gd name="T3" fmla="*/ 0 h 78"/>
                  <a:gd name="T4" fmla="*/ 0 w 44"/>
                  <a:gd name="T5" fmla="*/ 0 h 78"/>
                  <a:gd name="T6" fmla="*/ 0 w 44"/>
                  <a:gd name="T7" fmla="*/ 0 h 78"/>
                  <a:gd name="T8" fmla="*/ 0 w 44"/>
                  <a:gd name="T9" fmla="*/ 0 h 78"/>
                  <a:gd name="T10" fmla="*/ 0 w 44"/>
                  <a:gd name="T11" fmla="*/ 0 h 78"/>
                  <a:gd name="T12" fmla="*/ 0 w 44"/>
                  <a:gd name="T13" fmla="*/ 0 h 78"/>
                  <a:gd name="T14" fmla="*/ 0 w 44"/>
                  <a:gd name="T15" fmla="*/ 0 h 78"/>
                  <a:gd name="T16" fmla="*/ 0 w 44"/>
                  <a:gd name="T17" fmla="*/ 0 h 78"/>
                  <a:gd name="T18" fmla="*/ 0 w 44"/>
                  <a:gd name="T19" fmla="*/ 0 h 78"/>
                  <a:gd name="T20" fmla="*/ 0 w 44"/>
                  <a:gd name="T21" fmla="*/ 0 h 78"/>
                  <a:gd name="T22" fmla="*/ 0 w 44"/>
                  <a:gd name="T23" fmla="*/ 0 h 78"/>
                  <a:gd name="T24" fmla="*/ 0 w 44"/>
                  <a:gd name="T25" fmla="*/ 0 h 78"/>
                  <a:gd name="T26" fmla="*/ 0 w 44"/>
                  <a:gd name="T27" fmla="*/ 0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 h="78">
                    <a:moveTo>
                      <a:pt x="35" y="71"/>
                    </a:moveTo>
                    <a:lnTo>
                      <a:pt x="44" y="71"/>
                    </a:lnTo>
                    <a:lnTo>
                      <a:pt x="35" y="76"/>
                    </a:lnTo>
                    <a:lnTo>
                      <a:pt x="22" y="78"/>
                    </a:lnTo>
                    <a:lnTo>
                      <a:pt x="11" y="78"/>
                    </a:lnTo>
                    <a:lnTo>
                      <a:pt x="0" y="78"/>
                    </a:lnTo>
                    <a:lnTo>
                      <a:pt x="0" y="60"/>
                    </a:lnTo>
                    <a:lnTo>
                      <a:pt x="3" y="41"/>
                    </a:lnTo>
                    <a:lnTo>
                      <a:pt x="3" y="21"/>
                    </a:lnTo>
                    <a:lnTo>
                      <a:pt x="3" y="0"/>
                    </a:lnTo>
                    <a:lnTo>
                      <a:pt x="11" y="16"/>
                    </a:lnTo>
                    <a:lnTo>
                      <a:pt x="22" y="32"/>
                    </a:lnTo>
                    <a:lnTo>
                      <a:pt x="30" y="51"/>
                    </a:lnTo>
                    <a:lnTo>
                      <a:pt x="35" y="71"/>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7" name="Freeform 87">
                <a:extLst>
                  <a:ext uri="{FF2B5EF4-FFF2-40B4-BE49-F238E27FC236}">
                    <a16:creationId xmlns:a16="http://schemas.microsoft.com/office/drawing/2014/main" id="{A823FC76-D4BA-4233-ABCB-302E53A823BA}"/>
                  </a:ext>
                </a:extLst>
              </p:cNvPr>
              <p:cNvSpPr>
                <a:spLocks/>
              </p:cNvSpPr>
              <p:nvPr/>
            </p:nvSpPr>
            <p:spPr bwMode="auto">
              <a:xfrm>
                <a:off x="3046" y="2209"/>
                <a:ext cx="9" cy="16"/>
              </a:xfrm>
              <a:custGeom>
                <a:avLst/>
                <a:gdLst>
                  <a:gd name="T0" fmla="*/ 0 w 35"/>
                  <a:gd name="T1" fmla="*/ 0 h 65"/>
                  <a:gd name="T2" fmla="*/ 0 w 35"/>
                  <a:gd name="T3" fmla="*/ 0 h 65"/>
                  <a:gd name="T4" fmla="*/ 0 w 35"/>
                  <a:gd name="T5" fmla="*/ 0 h 65"/>
                  <a:gd name="T6" fmla="*/ 0 w 35"/>
                  <a:gd name="T7" fmla="*/ 0 h 65"/>
                  <a:gd name="T8" fmla="*/ 0 w 35"/>
                  <a:gd name="T9" fmla="*/ 0 h 65"/>
                  <a:gd name="T10" fmla="*/ 0 w 35"/>
                  <a:gd name="T11" fmla="*/ 0 h 65"/>
                  <a:gd name="T12" fmla="*/ 0 w 35"/>
                  <a:gd name="T13" fmla="*/ 0 h 65"/>
                  <a:gd name="T14" fmla="*/ 0 w 35"/>
                  <a:gd name="T15" fmla="*/ 0 h 65"/>
                  <a:gd name="T16" fmla="*/ 0 w 35"/>
                  <a:gd name="T17" fmla="*/ 0 h 65"/>
                  <a:gd name="T18" fmla="*/ 0 w 35"/>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65">
                    <a:moveTo>
                      <a:pt x="35" y="60"/>
                    </a:moveTo>
                    <a:lnTo>
                      <a:pt x="28" y="62"/>
                    </a:lnTo>
                    <a:lnTo>
                      <a:pt x="19" y="65"/>
                    </a:lnTo>
                    <a:lnTo>
                      <a:pt x="11" y="65"/>
                    </a:lnTo>
                    <a:lnTo>
                      <a:pt x="0" y="65"/>
                    </a:lnTo>
                    <a:lnTo>
                      <a:pt x="0" y="0"/>
                    </a:lnTo>
                    <a:lnTo>
                      <a:pt x="14" y="13"/>
                    </a:lnTo>
                    <a:lnTo>
                      <a:pt x="22" y="30"/>
                    </a:lnTo>
                    <a:lnTo>
                      <a:pt x="30" y="46"/>
                    </a:lnTo>
                    <a:lnTo>
                      <a:pt x="35" y="6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8" name="Freeform 88">
                <a:extLst>
                  <a:ext uri="{FF2B5EF4-FFF2-40B4-BE49-F238E27FC236}">
                    <a16:creationId xmlns:a16="http://schemas.microsoft.com/office/drawing/2014/main" id="{9CDEDD5C-0EF8-48C2-B700-9EFCD9367225}"/>
                  </a:ext>
                </a:extLst>
              </p:cNvPr>
              <p:cNvSpPr>
                <a:spLocks/>
              </p:cNvSpPr>
              <p:nvPr/>
            </p:nvSpPr>
            <p:spPr bwMode="auto">
              <a:xfrm>
                <a:off x="2870" y="2210"/>
                <a:ext cx="20" cy="33"/>
              </a:xfrm>
              <a:custGeom>
                <a:avLst/>
                <a:gdLst>
                  <a:gd name="T0" fmla="*/ 0 w 79"/>
                  <a:gd name="T1" fmla="*/ 0 h 131"/>
                  <a:gd name="T2" fmla="*/ 0 w 79"/>
                  <a:gd name="T3" fmla="*/ 0 h 131"/>
                  <a:gd name="T4" fmla="*/ 0 w 79"/>
                  <a:gd name="T5" fmla="*/ 0 h 131"/>
                  <a:gd name="T6" fmla="*/ 0 w 79"/>
                  <a:gd name="T7" fmla="*/ 0 h 131"/>
                  <a:gd name="T8" fmla="*/ 0 w 79"/>
                  <a:gd name="T9" fmla="*/ 0 h 131"/>
                  <a:gd name="T10" fmla="*/ 0 w 79"/>
                  <a:gd name="T11" fmla="*/ 0 h 131"/>
                  <a:gd name="T12" fmla="*/ 0 w 79"/>
                  <a:gd name="T13" fmla="*/ 0 h 131"/>
                  <a:gd name="T14" fmla="*/ 0 w 79"/>
                  <a:gd name="T15" fmla="*/ 0 h 131"/>
                  <a:gd name="T16" fmla="*/ 0 w 79"/>
                  <a:gd name="T17" fmla="*/ 0 h 131"/>
                  <a:gd name="T18" fmla="*/ 0 w 79"/>
                  <a:gd name="T19" fmla="*/ 0 h 131"/>
                  <a:gd name="T20" fmla="*/ 0 w 79"/>
                  <a:gd name="T21" fmla="*/ 0 h 131"/>
                  <a:gd name="T22" fmla="*/ 0 w 79"/>
                  <a:gd name="T23" fmla="*/ 0 h 131"/>
                  <a:gd name="T24" fmla="*/ 0 w 79"/>
                  <a:gd name="T25" fmla="*/ 0 h 131"/>
                  <a:gd name="T26" fmla="*/ 0 w 79"/>
                  <a:gd name="T27" fmla="*/ 0 h 131"/>
                  <a:gd name="T28" fmla="*/ 0 w 79"/>
                  <a:gd name="T29" fmla="*/ 0 h 1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131">
                    <a:moveTo>
                      <a:pt x="79" y="0"/>
                    </a:moveTo>
                    <a:lnTo>
                      <a:pt x="74" y="32"/>
                    </a:lnTo>
                    <a:lnTo>
                      <a:pt x="71" y="66"/>
                    </a:lnTo>
                    <a:lnTo>
                      <a:pt x="65" y="98"/>
                    </a:lnTo>
                    <a:lnTo>
                      <a:pt x="60" y="131"/>
                    </a:lnTo>
                    <a:lnTo>
                      <a:pt x="49" y="106"/>
                    </a:lnTo>
                    <a:lnTo>
                      <a:pt x="38" y="78"/>
                    </a:lnTo>
                    <a:lnTo>
                      <a:pt x="28" y="55"/>
                    </a:lnTo>
                    <a:lnTo>
                      <a:pt x="17" y="30"/>
                    </a:lnTo>
                    <a:lnTo>
                      <a:pt x="0" y="30"/>
                    </a:lnTo>
                    <a:lnTo>
                      <a:pt x="0" y="13"/>
                    </a:lnTo>
                    <a:lnTo>
                      <a:pt x="19" y="11"/>
                    </a:lnTo>
                    <a:lnTo>
                      <a:pt x="42" y="8"/>
                    </a:lnTo>
                    <a:lnTo>
                      <a:pt x="60" y="6"/>
                    </a:lnTo>
                    <a:lnTo>
                      <a:pt x="79"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9" name="Freeform 89">
                <a:extLst>
                  <a:ext uri="{FF2B5EF4-FFF2-40B4-BE49-F238E27FC236}">
                    <a16:creationId xmlns:a16="http://schemas.microsoft.com/office/drawing/2014/main" id="{6E93AA06-B830-4603-BF17-EEED7F0C2470}"/>
                  </a:ext>
                </a:extLst>
              </p:cNvPr>
              <p:cNvSpPr>
                <a:spLocks/>
              </p:cNvSpPr>
              <p:nvPr/>
            </p:nvSpPr>
            <p:spPr bwMode="auto">
              <a:xfrm>
                <a:off x="2913" y="2211"/>
                <a:ext cx="6" cy="35"/>
              </a:xfrm>
              <a:custGeom>
                <a:avLst/>
                <a:gdLst>
                  <a:gd name="T0" fmla="*/ 0 w 21"/>
                  <a:gd name="T1" fmla="*/ 0 h 142"/>
                  <a:gd name="T2" fmla="*/ 0 w 21"/>
                  <a:gd name="T3" fmla="*/ 0 h 142"/>
                  <a:gd name="T4" fmla="*/ 0 w 21"/>
                  <a:gd name="T5" fmla="*/ 0 h 142"/>
                  <a:gd name="T6" fmla="*/ 0 w 21"/>
                  <a:gd name="T7" fmla="*/ 0 h 142"/>
                  <a:gd name="T8" fmla="*/ 0 w 21"/>
                  <a:gd name="T9" fmla="*/ 0 h 142"/>
                  <a:gd name="T10" fmla="*/ 0 w 21"/>
                  <a:gd name="T11" fmla="*/ 0 h 142"/>
                  <a:gd name="T12" fmla="*/ 0 w 21"/>
                  <a:gd name="T13" fmla="*/ 0 h 142"/>
                  <a:gd name="T14" fmla="*/ 0 w 21"/>
                  <a:gd name="T15" fmla="*/ 0 h 142"/>
                  <a:gd name="T16" fmla="*/ 0 w 21"/>
                  <a:gd name="T17" fmla="*/ 0 h 142"/>
                  <a:gd name="T18" fmla="*/ 0 w 21"/>
                  <a:gd name="T19" fmla="*/ 0 h 142"/>
                  <a:gd name="T20" fmla="*/ 0 w 21"/>
                  <a:gd name="T21" fmla="*/ 0 h 142"/>
                  <a:gd name="T22" fmla="*/ 0 w 21"/>
                  <a:gd name="T23" fmla="*/ 0 h 142"/>
                  <a:gd name="T24" fmla="*/ 0 w 21"/>
                  <a:gd name="T25" fmla="*/ 0 h 142"/>
                  <a:gd name="T26" fmla="*/ 0 w 21"/>
                  <a:gd name="T27" fmla="*/ 0 h 142"/>
                  <a:gd name="T28" fmla="*/ 0 w 21"/>
                  <a:gd name="T29" fmla="*/ 0 h 142"/>
                  <a:gd name="T30" fmla="*/ 0 w 21"/>
                  <a:gd name="T31" fmla="*/ 0 h 142"/>
                  <a:gd name="T32" fmla="*/ 0 w 21"/>
                  <a:gd name="T33" fmla="*/ 0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 h="142">
                    <a:moveTo>
                      <a:pt x="16" y="137"/>
                    </a:moveTo>
                    <a:lnTo>
                      <a:pt x="14" y="140"/>
                    </a:lnTo>
                    <a:lnTo>
                      <a:pt x="8" y="142"/>
                    </a:lnTo>
                    <a:lnTo>
                      <a:pt x="5" y="142"/>
                    </a:lnTo>
                    <a:lnTo>
                      <a:pt x="0" y="142"/>
                    </a:lnTo>
                    <a:lnTo>
                      <a:pt x="2" y="137"/>
                    </a:lnTo>
                    <a:lnTo>
                      <a:pt x="5" y="131"/>
                    </a:lnTo>
                    <a:lnTo>
                      <a:pt x="5" y="129"/>
                    </a:lnTo>
                    <a:lnTo>
                      <a:pt x="0" y="126"/>
                    </a:lnTo>
                    <a:lnTo>
                      <a:pt x="2" y="94"/>
                    </a:lnTo>
                    <a:lnTo>
                      <a:pt x="5" y="64"/>
                    </a:lnTo>
                    <a:lnTo>
                      <a:pt x="8" y="30"/>
                    </a:lnTo>
                    <a:lnTo>
                      <a:pt x="14" y="0"/>
                    </a:lnTo>
                    <a:lnTo>
                      <a:pt x="21" y="36"/>
                    </a:lnTo>
                    <a:lnTo>
                      <a:pt x="21" y="71"/>
                    </a:lnTo>
                    <a:lnTo>
                      <a:pt x="19" y="107"/>
                    </a:lnTo>
                    <a:lnTo>
                      <a:pt x="16" y="137"/>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0" name="Freeform 90">
                <a:extLst>
                  <a:ext uri="{FF2B5EF4-FFF2-40B4-BE49-F238E27FC236}">
                    <a16:creationId xmlns:a16="http://schemas.microsoft.com/office/drawing/2014/main" id="{7B3017C8-99E3-43AC-AB77-ECDAA685E082}"/>
                  </a:ext>
                </a:extLst>
              </p:cNvPr>
              <p:cNvSpPr>
                <a:spLocks/>
              </p:cNvSpPr>
              <p:nvPr/>
            </p:nvSpPr>
            <p:spPr bwMode="auto">
              <a:xfrm>
                <a:off x="2998" y="2212"/>
                <a:ext cx="11" cy="21"/>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82">
                    <a:moveTo>
                      <a:pt x="46" y="77"/>
                    </a:moveTo>
                    <a:lnTo>
                      <a:pt x="2" y="82"/>
                    </a:lnTo>
                    <a:lnTo>
                      <a:pt x="5" y="63"/>
                    </a:lnTo>
                    <a:lnTo>
                      <a:pt x="2" y="40"/>
                    </a:lnTo>
                    <a:lnTo>
                      <a:pt x="0" y="19"/>
                    </a:lnTo>
                    <a:lnTo>
                      <a:pt x="2" y="0"/>
                    </a:lnTo>
                    <a:lnTo>
                      <a:pt x="16" y="17"/>
                    </a:lnTo>
                    <a:lnTo>
                      <a:pt x="30" y="35"/>
                    </a:lnTo>
                    <a:lnTo>
                      <a:pt x="40" y="54"/>
                    </a:lnTo>
                    <a:lnTo>
                      <a:pt x="46" y="77"/>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1" name="Freeform 91">
                <a:extLst>
                  <a:ext uri="{FF2B5EF4-FFF2-40B4-BE49-F238E27FC236}">
                    <a16:creationId xmlns:a16="http://schemas.microsoft.com/office/drawing/2014/main" id="{C9EECF31-E6AC-4C38-BE13-15AFC6D452BC}"/>
                  </a:ext>
                </a:extLst>
              </p:cNvPr>
              <p:cNvSpPr>
                <a:spLocks/>
              </p:cNvSpPr>
              <p:nvPr/>
            </p:nvSpPr>
            <p:spPr bwMode="auto">
              <a:xfrm>
                <a:off x="2969" y="2214"/>
                <a:ext cx="13" cy="23"/>
              </a:xfrm>
              <a:custGeom>
                <a:avLst/>
                <a:gdLst>
                  <a:gd name="T0" fmla="*/ 0 w 53"/>
                  <a:gd name="T1" fmla="*/ 0 h 96"/>
                  <a:gd name="T2" fmla="*/ 0 w 53"/>
                  <a:gd name="T3" fmla="*/ 0 h 96"/>
                  <a:gd name="T4" fmla="*/ 0 w 53"/>
                  <a:gd name="T5" fmla="*/ 0 h 96"/>
                  <a:gd name="T6" fmla="*/ 0 w 53"/>
                  <a:gd name="T7" fmla="*/ 0 h 96"/>
                  <a:gd name="T8" fmla="*/ 0 w 53"/>
                  <a:gd name="T9" fmla="*/ 0 h 96"/>
                  <a:gd name="T10" fmla="*/ 0 w 53"/>
                  <a:gd name="T11" fmla="*/ 0 h 96"/>
                  <a:gd name="T12" fmla="*/ 0 w 5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96">
                    <a:moveTo>
                      <a:pt x="53" y="88"/>
                    </a:moveTo>
                    <a:lnTo>
                      <a:pt x="5" y="96"/>
                    </a:lnTo>
                    <a:lnTo>
                      <a:pt x="0" y="0"/>
                    </a:lnTo>
                    <a:lnTo>
                      <a:pt x="16" y="23"/>
                    </a:lnTo>
                    <a:lnTo>
                      <a:pt x="30" y="42"/>
                    </a:lnTo>
                    <a:lnTo>
                      <a:pt x="43" y="63"/>
                    </a:lnTo>
                    <a:lnTo>
                      <a:pt x="53" y="88"/>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2" name="Freeform 92">
                <a:extLst>
                  <a:ext uri="{FF2B5EF4-FFF2-40B4-BE49-F238E27FC236}">
                    <a16:creationId xmlns:a16="http://schemas.microsoft.com/office/drawing/2014/main" id="{0786800D-319F-4E08-93E0-F3235DF31F58}"/>
                  </a:ext>
                </a:extLst>
              </p:cNvPr>
              <p:cNvSpPr>
                <a:spLocks/>
              </p:cNvSpPr>
              <p:nvPr/>
            </p:nvSpPr>
            <p:spPr bwMode="auto">
              <a:xfrm>
                <a:off x="2845" y="2215"/>
                <a:ext cx="19" cy="30"/>
              </a:xfrm>
              <a:custGeom>
                <a:avLst/>
                <a:gdLst>
                  <a:gd name="T0" fmla="*/ 0 w 74"/>
                  <a:gd name="T1" fmla="*/ 0 h 120"/>
                  <a:gd name="T2" fmla="*/ 0 w 74"/>
                  <a:gd name="T3" fmla="*/ 0 h 120"/>
                  <a:gd name="T4" fmla="*/ 0 w 74"/>
                  <a:gd name="T5" fmla="*/ 0 h 120"/>
                  <a:gd name="T6" fmla="*/ 0 w 74"/>
                  <a:gd name="T7" fmla="*/ 0 h 120"/>
                  <a:gd name="T8" fmla="*/ 0 w 74"/>
                  <a:gd name="T9" fmla="*/ 0 h 120"/>
                  <a:gd name="T10" fmla="*/ 0 w 74"/>
                  <a:gd name="T11" fmla="*/ 0 h 120"/>
                  <a:gd name="T12" fmla="*/ 0 w 74"/>
                  <a:gd name="T13" fmla="*/ 0 h 120"/>
                  <a:gd name="T14" fmla="*/ 0 w 74"/>
                  <a:gd name="T15" fmla="*/ 0 h 120"/>
                  <a:gd name="T16" fmla="*/ 0 w 74"/>
                  <a:gd name="T17" fmla="*/ 0 h 120"/>
                  <a:gd name="T18" fmla="*/ 0 w 74"/>
                  <a:gd name="T19" fmla="*/ 0 h 120"/>
                  <a:gd name="T20" fmla="*/ 0 w 74"/>
                  <a:gd name="T21" fmla="*/ 0 h 120"/>
                  <a:gd name="T22" fmla="*/ 0 w 74"/>
                  <a:gd name="T23" fmla="*/ 0 h 120"/>
                  <a:gd name="T24" fmla="*/ 0 w 74"/>
                  <a:gd name="T25" fmla="*/ 0 h 120"/>
                  <a:gd name="T26" fmla="*/ 0 w 74"/>
                  <a:gd name="T27" fmla="*/ 0 h 120"/>
                  <a:gd name="T28" fmla="*/ 0 w 74"/>
                  <a:gd name="T29" fmla="*/ 0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4" h="120">
                    <a:moveTo>
                      <a:pt x="74" y="0"/>
                    </a:moveTo>
                    <a:lnTo>
                      <a:pt x="68" y="29"/>
                    </a:lnTo>
                    <a:lnTo>
                      <a:pt x="68" y="59"/>
                    </a:lnTo>
                    <a:lnTo>
                      <a:pt x="65" y="90"/>
                    </a:lnTo>
                    <a:lnTo>
                      <a:pt x="60" y="120"/>
                    </a:lnTo>
                    <a:lnTo>
                      <a:pt x="14" y="24"/>
                    </a:lnTo>
                    <a:lnTo>
                      <a:pt x="0" y="24"/>
                    </a:lnTo>
                    <a:lnTo>
                      <a:pt x="0" y="19"/>
                    </a:lnTo>
                    <a:lnTo>
                      <a:pt x="3" y="13"/>
                    </a:lnTo>
                    <a:lnTo>
                      <a:pt x="9" y="11"/>
                    </a:lnTo>
                    <a:lnTo>
                      <a:pt x="14" y="11"/>
                    </a:lnTo>
                    <a:lnTo>
                      <a:pt x="30" y="8"/>
                    </a:lnTo>
                    <a:lnTo>
                      <a:pt x="46" y="6"/>
                    </a:lnTo>
                    <a:lnTo>
                      <a:pt x="60" y="3"/>
                    </a:lnTo>
                    <a:lnTo>
                      <a:pt x="74"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3" name="Freeform 93">
                <a:extLst>
                  <a:ext uri="{FF2B5EF4-FFF2-40B4-BE49-F238E27FC236}">
                    <a16:creationId xmlns:a16="http://schemas.microsoft.com/office/drawing/2014/main" id="{3B0D238D-3C48-4293-ACD8-34E280F9ABC1}"/>
                  </a:ext>
                </a:extLst>
              </p:cNvPr>
              <p:cNvSpPr>
                <a:spLocks/>
              </p:cNvSpPr>
              <p:nvPr/>
            </p:nvSpPr>
            <p:spPr bwMode="auto">
              <a:xfrm>
                <a:off x="2863" y="2218"/>
                <a:ext cx="5" cy="36"/>
              </a:xfrm>
              <a:custGeom>
                <a:avLst/>
                <a:gdLst>
                  <a:gd name="T0" fmla="*/ 0 w 19"/>
                  <a:gd name="T1" fmla="*/ 0 h 144"/>
                  <a:gd name="T2" fmla="*/ 0 w 19"/>
                  <a:gd name="T3" fmla="*/ 0 h 144"/>
                  <a:gd name="T4" fmla="*/ 0 w 19"/>
                  <a:gd name="T5" fmla="*/ 0 h 144"/>
                  <a:gd name="T6" fmla="*/ 0 w 19"/>
                  <a:gd name="T7" fmla="*/ 0 h 144"/>
                  <a:gd name="T8" fmla="*/ 0 w 19"/>
                  <a:gd name="T9" fmla="*/ 0 h 144"/>
                  <a:gd name="T10" fmla="*/ 0 w 19"/>
                  <a:gd name="T11" fmla="*/ 0 h 144"/>
                  <a:gd name="T12" fmla="*/ 0 w 19"/>
                  <a:gd name="T13" fmla="*/ 0 h 144"/>
                  <a:gd name="T14" fmla="*/ 0 w 19"/>
                  <a:gd name="T15" fmla="*/ 0 h 144"/>
                  <a:gd name="T16" fmla="*/ 0 w 19"/>
                  <a:gd name="T17" fmla="*/ 0 h 144"/>
                  <a:gd name="T18" fmla="*/ 0 w 19"/>
                  <a:gd name="T19" fmla="*/ 0 h 144"/>
                  <a:gd name="T20" fmla="*/ 0 w 19"/>
                  <a:gd name="T21" fmla="*/ 0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 h="144">
                    <a:moveTo>
                      <a:pt x="19" y="144"/>
                    </a:moveTo>
                    <a:lnTo>
                      <a:pt x="14" y="144"/>
                    </a:lnTo>
                    <a:lnTo>
                      <a:pt x="3" y="133"/>
                    </a:lnTo>
                    <a:lnTo>
                      <a:pt x="0" y="119"/>
                    </a:lnTo>
                    <a:lnTo>
                      <a:pt x="3" y="109"/>
                    </a:lnTo>
                    <a:lnTo>
                      <a:pt x="3" y="98"/>
                    </a:lnTo>
                    <a:lnTo>
                      <a:pt x="8" y="73"/>
                    </a:lnTo>
                    <a:lnTo>
                      <a:pt x="11" y="48"/>
                    </a:lnTo>
                    <a:lnTo>
                      <a:pt x="16" y="25"/>
                    </a:lnTo>
                    <a:lnTo>
                      <a:pt x="19" y="0"/>
                    </a:lnTo>
                    <a:lnTo>
                      <a:pt x="19" y="144"/>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4" name="Freeform 94">
                <a:extLst>
                  <a:ext uri="{FF2B5EF4-FFF2-40B4-BE49-F238E27FC236}">
                    <a16:creationId xmlns:a16="http://schemas.microsoft.com/office/drawing/2014/main" id="{738C199D-18C7-4105-A1D6-B9E5E1CCB6E2}"/>
                  </a:ext>
                </a:extLst>
              </p:cNvPr>
              <p:cNvSpPr>
                <a:spLocks/>
              </p:cNvSpPr>
              <p:nvPr/>
            </p:nvSpPr>
            <p:spPr bwMode="auto">
              <a:xfrm>
                <a:off x="2896" y="2218"/>
                <a:ext cx="13" cy="31"/>
              </a:xfrm>
              <a:custGeom>
                <a:avLst/>
                <a:gdLst>
                  <a:gd name="T0" fmla="*/ 0 w 55"/>
                  <a:gd name="T1" fmla="*/ 0 h 126"/>
                  <a:gd name="T2" fmla="*/ 0 w 55"/>
                  <a:gd name="T3" fmla="*/ 0 h 126"/>
                  <a:gd name="T4" fmla="*/ 0 w 55"/>
                  <a:gd name="T5" fmla="*/ 0 h 126"/>
                  <a:gd name="T6" fmla="*/ 0 w 55"/>
                  <a:gd name="T7" fmla="*/ 0 h 126"/>
                  <a:gd name="T8" fmla="*/ 0 w 55"/>
                  <a:gd name="T9" fmla="*/ 0 h 126"/>
                  <a:gd name="T10" fmla="*/ 0 w 55"/>
                  <a:gd name="T11" fmla="*/ 0 h 126"/>
                  <a:gd name="T12" fmla="*/ 0 w 55"/>
                  <a:gd name="T13" fmla="*/ 0 h 126"/>
                  <a:gd name="T14" fmla="*/ 0 w 55"/>
                  <a:gd name="T15" fmla="*/ 0 h 126"/>
                  <a:gd name="T16" fmla="*/ 0 w 55"/>
                  <a:gd name="T17" fmla="*/ 0 h 126"/>
                  <a:gd name="T18" fmla="*/ 0 w 55"/>
                  <a:gd name="T19" fmla="*/ 0 h 126"/>
                  <a:gd name="T20" fmla="*/ 0 w 55"/>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5" h="126">
                    <a:moveTo>
                      <a:pt x="55" y="109"/>
                    </a:moveTo>
                    <a:lnTo>
                      <a:pt x="55" y="114"/>
                    </a:lnTo>
                    <a:lnTo>
                      <a:pt x="5" y="126"/>
                    </a:lnTo>
                    <a:lnTo>
                      <a:pt x="5" y="96"/>
                    </a:lnTo>
                    <a:lnTo>
                      <a:pt x="2" y="62"/>
                    </a:lnTo>
                    <a:lnTo>
                      <a:pt x="0" y="32"/>
                    </a:lnTo>
                    <a:lnTo>
                      <a:pt x="0" y="0"/>
                    </a:lnTo>
                    <a:lnTo>
                      <a:pt x="16" y="25"/>
                    </a:lnTo>
                    <a:lnTo>
                      <a:pt x="27" y="52"/>
                    </a:lnTo>
                    <a:lnTo>
                      <a:pt x="41" y="82"/>
                    </a:lnTo>
                    <a:lnTo>
                      <a:pt x="55" y="109"/>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5" name="Freeform 95">
                <a:extLst>
                  <a:ext uri="{FF2B5EF4-FFF2-40B4-BE49-F238E27FC236}">
                    <a16:creationId xmlns:a16="http://schemas.microsoft.com/office/drawing/2014/main" id="{2D0A9935-C0C4-4BC9-B5C1-02FA08AA936D}"/>
                  </a:ext>
                </a:extLst>
              </p:cNvPr>
              <p:cNvSpPr>
                <a:spLocks/>
              </p:cNvSpPr>
              <p:nvPr/>
            </p:nvSpPr>
            <p:spPr bwMode="auto">
              <a:xfrm>
                <a:off x="2945" y="2218"/>
                <a:ext cx="11" cy="24"/>
              </a:xfrm>
              <a:custGeom>
                <a:avLst/>
                <a:gdLst>
                  <a:gd name="T0" fmla="*/ 0 w 43"/>
                  <a:gd name="T1" fmla="*/ 0 h 96"/>
                  <a:gd name="T2" fmla="*/ 0 w 43"/>
                  <a:gd name="T3" fmla="*/ 0 h 96"/>
                  <a:gd name="T4" fmla="*/ 0 w 43"/>
                  <a:gd name="T5" fmla="*/ 0 h 96"/>
                  <a:gd name="T6" fmla="*/ 0 w 43"/>
                  <a:gd name="T7" fmla="*/ 0 h 96"/>
                  <a:gd name="T8" fmla="*/ 0 w 43"/>
                  <a:gd name="T9" fmla="*/ 0 h 96"/>
                  <a:gd name="T10" fmla="*/ 0 w 43"/>
                  <a:gd name="T11" fmla="*/ 0 h 96"/>
                  <a:gd name="T12" fmla="*/ 0 w 4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96">
                    <a:moveTo>
                      <a:pt x="43" y="90"/>
                    </a:moveTo>
                    <a:lnTo>
                      <a:pt x="0" y="96"/>
                    </a:lnTo>
                    <a:lnTo>
                      <a:pt x="0" y="0"/>
                    </a:lnTo>
                    <a:lnTo>
                      <a:pt x="11" y="22"/>
                    </a:lnTo>
                    <a:lnTo>
                      <a:pt x="25" y="43"/>
                    </a:lnTo>
                    <a:lnTo>
                      <a:pt x="36" y="66"/>
                    </a:lnTo>
                    <a:lnTo>
                      <a:pt x="43" y="9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6" name="Freeform 96">
                <a:extLst>
                  <a:ext uri="{FF2B5EF4-FFF2-40B4-BE49-F238E27FC236}">
                    <a16:creationId xmlns:a16="http://schemas.microsoft.com/office/drawing/2014/main" id="{ECBC7C01-C530-4BCE-8B0C-E08933149AC1}"/>
                  </a:ext>
                </a:extLst>
              </p:cNvPr>
              <p:cNvSpPr>
                <a:spLocks/>
              </p:cNvSpPr>
              <p:nvPr/>
            </p:nvSpPr>
            <p:spPr bwMode="auto">
              <a:xfrm>
                <a:off x="2817" y="2219"/>
                <a:ext cx="21" cy="33"/>
              </a:xfrm>
              <a:custGeom>
                <a:avLst/>
                <a:gdLst>
                  <a:gd name="T0" fmla="*/ 0 w 85"/>
                  <a:gd name="T1" fmla="*/ 0 h 133"/>
                  <a:gd name="T2" fmla="*/ 0 w 85"/>
                  <a:gd name="T3" fmla="*/ 0 h 133"/>
                  <a:gd name="T4" fmla="*/ 0 w 85"/>
                  <a:gd name="T5" fmla="*/ 0 h 133"/>
                  <a:gd name="T6" fmla="*/ 0 w 85"/>
                  <a:gd name="T7" fmla="*/ 0 h 133"/>
                  <a:gd name="T8" fmla="*/ 0 w 85"/>
                  <a:gd name="T9" fmla="*/ 0 h 133"/>
                  <a:gd name="T10" fmla="*/ 0 w 85"/>
                  <a:gd name="T11" fmla="*/ 0 h 133"/>
                  <a:gd name="T12" fmla="*/ 0 w 85"/>
                  <a:gd name="T13" fmla="*/ 0 h 133"/>
                  <a:gd name="T14" fmla="*/ 0 w 85"/>
                  <a:gd name="T15" fmla="*/ 0 h 133"/>
                  <a:gd name="T16" fmla="*/ 0 w 85"/>
                  <a:gd name="T17" fmla="*/ 0 h 133"/>
                  <a:gd name="T18" fmla="*/ 0 w 85"/>
                  <a:gd name="T19" fmla="*/ 0 h 133"/>
                  <a:gd name="T20" fmla="*/ 0 w 85"/>
                  <a:gd name="T21" fmla="*/ 0 h 133"/>
                  <a:gd name="T22" fmla="*/ 0 w 85"/>
                  <a:gd name="T23" fmla="*/ 0 h 133"/>
                  <a:gd name="T24" fmla="*/ 0 w 85"/>
                  <a:gd name="T25" fmla="*/ 0 h 133"/>
                  <a:gd name="T26" fmla="*/ 0 w 85"/>
                  <a:gd name="T27" fmla="*/ 0 h 133"/>
                  <a:gd name="T28" fmla="*/ 0 w 85"/>
                  <a:gd name="T29" fmla="*/ 0 h 133"/>
                  <a:gd name="T30" fmla="*/ 0 w 85"/>
                  <a:gd name="T31" fmla="*/ 0 h 133"/>
                  <a:gd name="T32" fmla="*/ 0 w 85"/>
                  <a:gd name="T33" fmla="*/ 0 h 133"/>
                  <a:gd name="T34" fmla="*/ 0 w 85"/>
                  <a:gd name="T35" fmla="*/ 0 h 133"/>
                  <a:gd name="T36" fmla="*/ 0 w 85"/>
                  <a:gd name="T37" fmla="*/ 0 h 133"/>
                  <a:gd name="T38" fmla="*/ 0 w 85"/>
                  <a:gd name="T39" fmla="*/ 0 h 133"/>
                  <a:gd name="T40" fmla="*/ 0 w 85"/>
                  <a:gd name="T41" fmla="*/ 0 h 1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 h="133">
                    <a:moveTo>
                      <a:pt x="85" y="0"/>
                    </a:moveTo>
                    <a:lnTo>
                      <a:pt x="76" y="32"/>
                    </a:lnTo>
                    <a:lnTo>
                      <a:pt x="71" y="65"/>
                    </a:lnTo>
                    <a:lnTo>
                      <a:pt x="69" y="100"/>
                    </a:lnTo>
                    <a:lnTo>
                      <a:pt x="66" y="133"/>
                    </a:lnTo>
                    <a:lnTo>
                      <a:pt x="53" y="108"/>
                    </a:lnTo>
                    <a:lnTo>
                      <a:pt x="41" y="86"/>
                    </a:lnTo>
                    <a:lnTo>
                      <a:pt x="25" y="62"/>
                    </a:lnTo>
                    <a:lnTo>
                      <a:pt x="9" y="42"/>
                    </a:lnTo>
                    <a:lnTo>
                      <a:pt x="3" y="37"/>
                    </a:lnTo>
                    <a:lnTo>
                      <a:pt x="0" y="30"/>
                    </a:lnTo>
                    <a:lnTo>
                      <a:pt x="0" y="21"/>
                    </a:lnTo>
                    <a:lnTo>
                      <a:pt x="0" y="12"/>
                    </a:lnTo>
                    <a:lnTo>
                      <a:pt x="9" y="12"/>
                    </a:lnTo>
                    <a:lnTo>
                      <a:pt x="20" y="10"/>
                    </a:lnTo>
                    <a:lnTo>
                      <a:pt x="30" y="10"/>
                    </a:lnTo>
                    <a:lnTo>
                      <a:pt x="41" y="7"/>
                    </a:lnTo>
                    <a:lnTo>
                      <a:pt x="53" y="5"/>
                    </a:lnTo>
                    <a:lnTo>
                      <a:pt x="64" y="2"/>
                    </a:lnTo>
                    <a:lnTo>
                      <a:pt x="74" y="2"/>
                    </a:lnTo>
                    <a:lnTo>
                      <a:pt x="85"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7" name="Freeform 97">
                <a:extLst>
                  <a:ext uri="{FF2B5EF4-FFF2-40B4-BE49-F238E27FC236}">
                    <a16:creationId xmlns:a16="http://schemas.microsoft.com/office/drawing/2014/main" id="{F34AE8E4-309E-4403-8599-9E844A9F89C7}"/>
                  </a:ext>
                </a:extLst>
              </p:cNvPr>
              <p:cNvSpPr>
                <a:spLocks/>
              </p:cNvSpPr>
              <p:nvPr/>
            </p:nvSpPr>
            <p:spPr bwMode="auto">
              <a:xfrm>
                <a:off x="2836" y="2220"/>
                <a:ext cx="6" cy="39"/>
              </a:xfrm>
              <a:custGeom>
                <a:avLst/>
                <a:gdLst>
                  <a:gd name="T0" fmla="*/ 0 w 21"/>
                  <a:gd name="T1" fmla="*/ 0 h 155"/>
                  <a:gd name="T2" fmla="*/ 0 w 21"/>
                  <a:gd name="T3" fmla="*/ 0 h 155"/>
                  <a:gd name="T4" fmla="*/ 0 w 21"/>
                  <a:gd name="T5" fmla="*/ 0 h 155"/>
                  <a:gd name="T6" fmla="*/ 0 w 21"/>
                  <a:gd name="T7" fmla="*/ 0 h 155"/>
                  <a:gd name="T8" fmla="*/ 0 w 21"/>
                  <a:gd name="T9" fmla="*/ 0 h 155"/>
                  <a:gd name="T10" fmla="*/ 0 w 21"/>
                  <a:gd name="T11" fmla="*/ 0 h 155"/>
                  <a:gd name="T12" fmla="*/ 0 w 21"/>
                  <a:gd name="T13" fmla="*/ 0 h 155"/>
                  <a:gd name="T14" fmla="*/ 0 w 21"/>
                  <a:gd name="T15" fmla="*/ 0 h 155"/>
                  <a:gd name="T16" fmla="*/ 0 w 21"/>
                  <a:gd name="T17" fmla="*/ 0 h 155"/>
                  <a:gd name="T18" fmla="*/ 0 w 21"/>
                  <a:gd name="T19" fmla="*/ 0 h 155"/>
                  <a:gd name="T20" fmla="*/ 0 w 21"/>
                  <a:gd name="T21" fmla="*/ 0 h 155"/>
                  <a:gd name="T22" fmla="*/ 0 w 21"/>
                  <a:gd name="T23" fmla="*/ 0 h 155"/>
                  <a:gd name="T24" fmla="*/ 0 w 21"/>
                  <a:gd name="T25" fmla="*/ 0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 h="155">
                    <a:moveTo>
                      <a:pt x="19" y="155"/>
                    </a:moveTo>
                    <a:lnTo>
                      <a:pt x="8" y="153"/>
                    </a:lnTo>
                    <a:lnTo>
                      <a:pt x="5" y="145"/>
                    </a:lnTo>
                    <a:lnTo>
                      <a:pt x="5" y="134"/>
                    </a:lnTo>
                    <a:lnTo>
                      <a:pt x="0" y="125"/>
                    </a:lnTo>
                    <a:lnTo>
                      <a:pt x="2" y="95"/>
                    </a:lnTo>
                    <a:lnTo>
                      <a:pt x="5" y="63"/>
                    </a:lnTo>
                    <a:lnTo>
                      <a:pt x="10" y="33"/>
                    </a:lnTo>
                    <a:lnTo>
                      <a:pt x="19" y="0"/>
                    </a:lnTo>
                    <a:lnTo>
                      <a:pt x="21" y="40"/>
                    </a:lnTo>
                    <a:lnTo>
                      <a:pt x="21" y="79"/>
                    </a:lnTo>
                    <a:lnTo>
                      <a:pt x="19" y="118"/>
                    </a:lnTo>
                    <a:lnTo>
                      <a:pt x="19" y="155"/>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8" name="Freeform 98">
                <a:extLst>
                  <a:ext uri="{FF2B5EF4-FFF2-40B4-BE49-F238E27FC236}">
                    <a16:creationId xmlns:a16="http://schemas.microsoft.com/office/drawing/2014/main" id="{3AA99FC5-4D93-44CD-B39E-0923E900F4F0}"/>
                  </a:ext>
                </a:extLst>
              </p:cNvPr>
              <p:cNvSpPr>
                <a:spLocks/>
              </p:cNvSpPr>
              <p:nvPr/>
            </p:nvSpPr>
            <p:spPr bwMode="auto">
              <a:xfrm>
                <a:off x="2922" y="2220"/>
                <a:ext cx="9" cy="25"/>
              </a:xfrm>
              <a:custGeom>
                <a:avLst/>
                <a:gdLst>
                  <a:gd name="T0" fmla="*/ 0 w 35"/>
                  <a:gd name="T1" fmla="*/ 0 h 101"/>
                  <a:gd name="T2" fmla="*/ 0 w 35"/>
                  <a:gd name="T3" fmla="*/ 0 h 101"/>
                  <a:gd name="T4" fmla="*/ 0 w 35"/>
                  <a:gd name="T5" fmla="*/ 0 h 101"/>
                  <a:gd name="T6" fmla="*/ 0 w 35"/>
                  <a:gd name="T7" fmla="*/ 0 h 101"/>
                  <a:gd name="T8" fmla="*/ 0 w 35"/>
                  <a:gd name="T9" fmla="*/ 0 h 101"/>
                  <a:gd name="T10" fmla="*/ 0 w 35"/>
                  <a:gd name="T11" fmla="*/ 0 h 101"/>
                  <a:gd name="T12" fmla="*/ 0 w 35"/>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101">
                    <a:moveTo>
                      <a:pt x="35" y="93"/>
                    </a:moveTo>
                    <a:lnTo>
                      <a:pt x="0" y="101"/>
                    </a:lnTo>
                    <a:lnTo>
                      <a:pt x="0" y="0"/>
                    </a:lnTo>
                    <a:lnTo>
                      <a:pt x="11" y="24"/>
                    </a:lnTo>
                    <a:lnTo>
                      <a:pt x="19" y="49"/>
                    </a:lnTo>
                    <a:lnTo>
                      <a:pt x="27" y="71"/>
                    </a:lnTo>
                    <a:lnTo>
                      <a:pt x="35" y="93"/>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9" name="Freeform 99">
                <a:extLst>
                  <a:ext uri="{FF2B5EF4-FFF2-40B4-BE49-F238E27FC236}">
                    <a16:creationId xmlns:a16="http://schemas.microsoft.com/office/drawing/2014/main" id="{1BC8AA43-035E-478E-9DD2-A010F7968885}"/>
                  </a:ext>
                </a:extLst>
              </p:cNvPr>
              <p:cNvSpPr>
                <a:spLocks/>
              </p:cNvSpPr>
              <p:nvPr/>
            </p:nvSpPr>
            <p:spPr bwMode="auto">
              <a:xfrm>
                <a:off x="2890" y="2221"/>
                <a:ext cx="4" cy="29"/>
              </a:xfrm>
              <a:custGeom>
                <a:avLst/>
                <a:gdLst>
                  <a:gd name="T0" fmla="*/ 0 w 16"/>
                  <a:gd name="T1" fmla="*/ 0 h 115"/>
                  <a:gd name="T2" fmla="*/ 0 w 16"/>
                  <a:gd name="T3" fmla="*/ 0 h 115"/>
                  <a:gd name="T4" fmla="*/ 0 w 16"/>
                  <a:gd name="T5" fmla="*/ 0 h 115"/>
                  <a:gd name="T6" fmla="*/ 0 w 16"/>
                  <a:gd name="T7" fmla="*/ 0 h 115"/>
                  <a:gd name="T8" fmla="*/ 0 w 16"/>
                  <a:gd name="T9" fmla="*/ 0 h 115"/>
                  <a:gd name="T10" fmla="*/ 0 w 16"/>
                  <a:gd name="T11" fmla="*/ 0 h 115"/>
                  <a:gd name="T12" fmla="*/ 0 w 16"/>
                  <a:gd name="T13" fmla="*/ 0 h 115"/>
                  <a:gd name="T14" fmla="*/ 0 w 16"/>
                  <a:gd name="T15" fmla="*/ 0 h 115"/>
                  <a:gd name="T16" fmla="*/ 0 w 16"/>
                  <a:gd name="T17" fmla="*/ 0 h 115"/>
                  <a:gd name="T18" fmla="*/ 0 w 16"/>
                  <a:gd name="T19" fmla="*/ 0 h 115"/>
                  <a:gd name="T20" fmla="*/ 0 w 16"/>
                  <a:gd name="T21" fmla="*/ 0 h 115"/>
                  <a:gd name="T22" fmla="*/ 0 w 16"/>
                  <a:gd name="T23" fmla="*/ 0 h 115"/>
                  <a:gd name="T24" fmla="*/ 0 w 16"/>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15">
                    <a:moveTo>
                      <a:pt x="16" y="113"/>
                    </a:moveTo>
                    <a:lnTo>
                      <a:pt x="14" y="113"/>
                    </a:lnTo>
                    <a:lnTo>
                      <a:pt x="9" y="115"/>
                    </a:lnTo>
                    <a:lnTo>
                      <a:pt x="5" y="115"/>
                    </a:lnTo>
                    <a:lnTo>
                      <a:pt x="0" y="113"/>
                    </a:lnTo>
                    <a:lnTo>
                      <a:pt x="0" y="85"/>
                    </a:lnTo>
                    <a:lnTo>
                      <a:pt x="3" y="58"/>
                    </a:lnTo>
                    <a:lnTo>
                      <a:pt x="5" y="30"/>
                    </a:lnTo>
                    <a:lnTo>
                      <a:pt x="11" y="0"/>
                    </a:lnTo>
                    <a:lnTo>
                      <a:pt x="14" y="30"/>
                    </a:lnTo>
                    <a:lnTo>
                      <a:pt x="14" y="58"/>
                    </a:lnTo>
                    <a:lnTo>
                      <a:pt x="11" y="85"/>
                    </a:lnTo>
                    <a:lnTo>
                      <a:pt x="16" y="113"/>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0" name="Freeform 100">
                <a:extLst>
                  <a:ext uri="{FF2B5EF4-FFF2-40B4-BE49-F238E27FC236}">
                    <a16:creationId xmlns:a16="http://schemas.microsoft.com/office/drawing/2014/main" id="{04521B37-C6FB-4617-A8FB-403E87615AAE}"/>
                  </a:ext>
                </a:extLst>
              </p:cNvPr>
              <p:cNvSpPr>
                <a:spLocks/>
              </p:cNvSpPr>
              <p:nvPr/>
            </p:nvSpPr>
            <p:spPr bwMode="auto">
              <a:xfrm>
                <a:off x="2811" y="2224"/>
                <a:ext cx="5" cy="38"/>
              </a:xfrm>
              <a:custGeom>
                <a:avLst/>
                <a:gdLst>
                  <a:gd name="T0" fmla="*/ 0 w 19"/>
                  <a:gd name="T1" fmla="*/ 0 h 152"/>
                  <a:gd name="T2" fmla="*/ 0 w 19"/>
                  <a:gd name="T3" fmla="*/ 0 h 152"/>
                  <a:gd name="T4" fmla="*/ 0 w 19"/>
                  <a:gd name="T5" fmla="*/ 0 h 152"/>
                  <a:gd name="T6" fmla="*/ 0 w 19"/>
                  <a:gd name="T7" fmla="*/ 0 h 152"/>
                  <a:gd name="T8" fmla="*/ 0 w 19"/>
                  <a:gd name="T9" fmla="*/ 0 h 152"/>
                  <a:gd name="T10" fmla="*/ 0 w 19"/>
                  <a:gd name="T11" fmla="*/ 0 h 152"/>
                  <a:gd name="T12" fmla="*/ 0 w 19"/>
                  <a:gd name="T13" fmla="*/ 0 h 152"/>
                  <a:gd name="T14" fmla="*/ 0 w 19"/>
                  <a:gd name="T15" fmla="*/ 0 h 152"/>
                  <a:gd name="T16" fmla="*/ 0 w 19"/>
                  <a:gd name="T17" fmla="*/ 0 h 152"/>
                  <a:gd name="T18" fmla="*/ 0 w 19"/>
                  <a:gd name="T19" fmla="*/ 0 h 152"/>
                  <a:gd name="T20" fmla="*/ 0 w 19"/>
                  <a:gd name="T21" fmla="*/ 0 h 152"/>
                  <a:gd name="T22" fmla="*/ 0 w 19"/>
                  <a:gd name="T23" fmla="*/ 0 h 152"/>
                  <a:gd name="T24" fmla="*/ 0 w 19"/>
                  <a:gd name="T25" fmla="*/ 0 h 152"/>
                  <a:gd name="T26" fmla="*/ 0 w 19"/>
                  <a:gd name="T27" fmla="*/ 0 h 152"/>
                  <a:gd name="T28" fmla="*/ 0 w 19"/>
                  <a:gd name="T29" fmla="*/ 0 h 152"/>
                  <a:gd name="T30" fmla="*/ 0 w 19"/>
                  <a:gd name="T31" fmla="*/ 0 h 152"/>
                  <a:gd name="T32" fmla="*/ 0 w 19"/>
                  <a:gd name="T33" fmla="*/ 0 h 152"/>
                  <a:gd name="T34" fmla="*/ 0 w 19"/>
                  <a:gd name="T35" fmla="*/ 0 h 152"/>
                  <a:gd name="T36" fmla="*/ 0 w 19"/>
                  <a:gd name="T37" fmla="*/ 0 h 152"/>
                  <a:gd name="T38" fmla="*/ 0 w 19"/>
                  <a:gd name="T39" fmla="*/ 0 h 152"/>
                  <a:gd name="T40" fmla="*/ 0 w 19"/>
                  <a:gd name="T41" fmla="*/ 0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 h="152">
                    <a:moveTo>
                      <a:pt x="10" y="138"/>
                    </a:moveTo>
                    <a:lnTo>
                      <a:pt x="14" y="138"/>
                    </a:lnTo>
                    <a:lnTo>
                      <a:pt x="16" y="141"/>
                    </a:lnTo>
                    <a:lnTo>
                      <a:pt x="19" y="147"/>
                    </a:lnTo>
                    <a:lnTo>
                      <a:pt x="19" y="149"/>
                    </a:lnTo>
                    <a:lnTo>
                      <a:pt x="16" y="152"/>
                    </a:lnTo>
                    <a:lnTo>
                      <a:pt x="14" y="152"/>
                    </a:lnTo>
                    <a:lnTo>
                      <a:pt x="8" y="149"/>
                    </a:lnTo>
                    <a:lnTo>
                      <a:pt x="5" y="149"/>
                    </a:lnTo>
                    <a:lnTo>
                      <a:pt x="5" y="141"/>
                    </a:lnTo>
                    <a:lnTo>
                      <a:pt x="5" y="128"/>
                    </a:lnTo>
                    <a:lnTo>
                      <a:pt x="3" y="117"/>
                    </a:lnTo>
                    <a:lnTo>
                      <a:pt x="0" y="108"/>
                    </a:lnTo>
                    <a:lnTo>
                      <a:pt x="3" y="81"/>
                    </a:lnTo>
                    <a:lnTo>
                      <a:pt x="0" y="54"/>
                    </a:lnTo>
                    <a:lnTo>
                      <a:pt x="0" y="27"/>
                    </a:lnTo>
                    <a:lnTo>
                      <a:pt x="5" y="0"/>
                    </a:lnTo>
                    <a:lnTo>
                      <a:pt x="10" y="35"/>
                    </a:lnTo>
                    <a:lnTo>
                      <a:pt x="14" y="71"/>
                    </a:lnTo>
                    <a:lnTo>
                      <a:pt x="10" y="106"/>
                    </a:lnTo>
                    <a:lnTo>
                      <a:pt x="10" y="138"/>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1" name="Freeform 101">
                <a:extLst>
                  <a:ext uri="{FF2B5EF4-FFF2-40B4-BE49-F238E27FC236}">
                    <a16:creationId xmlns:a16="http://schemas.microsoft.com/office/drawing/2014/main" id="{6A5FFF44-E2A5-4FB3-BAD3-6828FC4CA1F8}"/>
                  </a:ext>
                </a:extLst>
              </p:cNvPr>
              <p:cNvSpPr>
                <a:spLocks/>
              </p:cNvSpPr>
              <p:nvPr/>
            </p:nvSpPr>
            <p:spPr bwMode="auto">
              <a:xfrm>
                <a:off x="2870" y="2224"/>
                <a:ext cx="15" cy="28"/>
              </a:xfrm>
              <a:custGeom>
                <a:avLst/>
                <a:gdLst>
                  <a:gd name="T0" fmla="*/ 0 w 57"/>
                  <a:gd name="T1" fmla="*/ 0 h 114"/>
                  <a:gd name="T2" fmla="*/ 0 w 57"/>
                  <a:gd name="T3" fmla="*/ 0 h 114"/>
                  <a:gd name="T4" fmla="*/ 0 w 57"/>
                  <a:gd name="T5" fmla="*/ 0 h 114"/>
                  <a:gd name="T6" fmla="*/ 0 w 57"/>
                  <a:gd name="T7" fmla="*/ 0 h 114"/>
                  <a:gd name="T8" fmla="*/ 0 w 57"/>
                  <a:gd name="T9" fmla="*/ 0 h 114"/>
                  <a:gd name="T10" fmla="*/ 0 w 57"/>
                  <a:gd name="T11" fmla="*/ 0 h 114"/>
                  <a:gd name="T12" fmla="*/ 0 w 57"/>
                  <a:gd name="T13" fmla="*/ 0 h 114"/>
                  <a:gd name="T14" fmla="*/ 0 w 57"/>
                  <a:gd name="T15" fmla="*/ 0 h 114"/>
                  <a:gd name="T16" fmla="*/ 0 w 57"/>
                  <a:gd name="T17" fmla="*/ 0 h 114"/>
                  <a:gd name="T18" fmla="*/ 0 w 57"/>
                  <a:gd name="T19" fmla="*/ 0 h 114"/>
                  <a:gd name="T20" fmla="*/ 0 w 57"/>
                  <a:gd name="T21" fmla="*/ 0 h 114"/>
                  <a:gd name="T22" fmla="*/ 0 w 57"/>
                  <a:gd name="T23" fmla="*/ 0 h 114"/>
                  <a:gd name="T24" fmla="*/ 0 w 57"/>
                  <a:gd name="T25" fmla="*/ 0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 h="114">
                    <a:moveTo>
                      <a:pt x="57" y="106"/>
                    </a:moveTo>
                    <a:lnTo>
                      <a:pt x="46" y="111"/>
                    </a:lnTo>
                    <a:lnTo>
                      <a:pt x="35" y="114"/>
                    </a:lnTo>
                    <a:lnTo>
                      <a:pt x="21" y="114"/>
                    </a:lnTo>
                    <a:lnTo>
                      <a:pt x="8" y="114"/>
                    </a:lnTo>
                    <a:lnTo>
                      <a:pt x="5" y="84"/>
                    </a:lnTo>
                    <a:lnTo>
                      <a:pt x="2" y="57"/>
                    </a:lnTo>
                    <a:lnTo>
                      <a:pt x="0" y="30"/>
                    </a:lnTo>
                    <a:lnTo>
                      <a:pt x="2" y="0"/>
                    </a:lnTo>
                    <a:lnTo>
                      <a:pt x="19" y="23"/>
                    </a:lnTo>
                    <a:lnTo>
                      <a:pt x="30" y="51"/>
                    </a:lnTo>
                    <a:lnTo>
                      <a:pt x="41" y="81"/>
                    </a:lnTo>
                    <a:lnTo>
                      <a:pt x="57" y="106"/>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2" name="Freeform 102">
                <a:extLst>
                  <a:ext uri="{FF2B5EF4-FFF2-40B4-BE49-F238E27FC236}">
                    <a16:creationId xmlns:a16="http://schemas.microsoft.com/office/drawing/2014/main" id="{BCB6EF97-3C56-4DEF-A535-714441DF89C4}"/>
                  </a:ext>
                </a:extLst>
              </p:cNvPr>
              <p:cNvSpPr>
                <a:spLocks/>
              </p:cNvSpPr>
              <p:nvPr/>
            </p:nvSpPr>
            <p:spPr bwMode="auto">
              <a:xfrm>
                <a:off x="3037" y="2225"/>
                <a:ext cx="289" cy="68"/>
              </a:xfrm>
              <a:custGeom>
                <a:avLst/>
                <a:gdLst>
                  <a:gd name="T0" fmla="*/ 0 w 1156"/>
                  <a:gd name="T1" fmla="*/ 0 h 270"/>
                  <a:gd name="T2" fmla="*/ 0 w 1156"/>
                  <a:gd name="T3" fmla="*/ 0 h 270"/>
                  <a:gd name="T4" fmla="*/ 0 w 1156"/>
                  <a:gd name="T5" fmla="*/ 0 h 270"/>
                  <a:gd name="T6" fmla="*/ 0 w 1156"/>
                  <a:gd name="T7" fmla="*/ 0 h 270"/>
                  <a:gd name="T8" fmla="*/ 0 w 1156"/>
                  <a:gd name="T9" fmla="*/ 0 h 270"/>
                  <a:gd name="T10" fmla="*/ 0 w 1156"/>
                  <a:gd name="T11" fmla="*/ 0 h 270"/>
                  <a:gd name="T12" fmla="*/ 0 w 1156"/>
                  <a:gd name="T13" fmla="*/ 0 h 270"/>
                  <a:gd name="T14" fmla="*/ 0 w 1156"/>
                  <a:gd name="T15" fmla="*/ 0 h 270"/>
                  <a:gd name="T16" fmla="*/ 0 w 1156"/>
                  <a:gd name="T17" fmla="*/ 0 h 270"/>
                  <a:gd name="T18" fmla="*/ 0 w 1156"/>
                  <a:gd name="T19" fmla="*/ 0 h 270"/>
                  <a:gd name="T20" fmla="*/ 0 w 1156"/>
                  <a:gd name="T21" fmla="*/ 0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6" h="270">
                    <a:moveTo>
                      <a:pt x="1156" y="89"/>
                    </a:moveTo>
                    <a:lnTo>
                      <a:pt x="355" y="229"/>
                    </a:lnTo>
                    <a:lnTo>
                      <a:pt x="336" y="223"/>
                    </a:lnTo>
                    <a:lnTo>
                      <a:pt x="66" y="270"/>
                    </a:lnTo>
                    <a:lnTo>
                      <a:pt x="47" y="248"/>
                    </a:lnTo>
                    <a:lnTo>
                      <a:pt x="34" y="223"/>
                    </a:lnTo>
                    <a:lnTo>
                      <a:pt x="20" y="199"/>
                    </a:lnTo>
                    <a:lnTo>
                      <a:pt x="0" y="174"/>
                    </a:lnTo>
                    <a:lnTo>
                      <a:pt x="1059" y="0"/>
                    </a:lnTo>
                    <a:lnTo>
                      <a:pt x="1071" y="0"/>
                    </a:lnTo>
                    <a:lnTo>
                      <a:pt x="1156" y="89"/>
                    </a:lnTo>
                    <a:close/>
                  </a:path>
                </a:pathLst>
              </a:custGeom>
              <a:solidFill>
                <a:srgbClr val="FFB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3" name="Freeform 103">
                <a:extLst>
                  <a:ext uri="{FF2B5EF4-FFF2-40B4-BE49-F238E27FC236}">
                    <a16:creationId xmlns:a16="http://schemas.microsoft.com/office/drawing/2014/main" id="{9EEAA302-DDD5-476B-A46E-849874853E46}"/>
                  </a:ext>
                </a:extLst>
              </p:cNvPr>
              <p:cNvSpPr>
                <a:spLocks/>
              </p:cNvSpPr>
              <p:nvPr/>
            </p:nvSpPr>
            <p:spPr bwMode="auto">
              <a:xfrm>
                <a:off x="2845" y="2227"/>
                <a:ext cx="15" cy="29"/>
              </a:xfrm>
              <a:custGeom>
                <a:avLst/>
                <a:gdLst>
                  <a:gd name="T0" fmla="*/ 0 w 60"/>
                  <a:gd name="T1" fmla="*/ 0 h 119"/>
                  <a:gd name="T2" fmla="*/ 0 w 60"/>
                  <a:gd name="T3" fmla="*/ 0 h 119"/>
                  <a:gd name="T4" fmla="*/ 0 w 60"/>
                  <a:gd name="T5" fmla="*/ 0 h 119"/>
                  <a:gd name="T6" fmla="*/ 0 w 60"/>
                  <a:gd name="T7" fmla="*/ 0 h 119"/>
                  <a:gd name="T8" fmla="*/ 0 w 60"/>
                  <a:gd name="T9" fmla="*/ 0 h 119"/>
                  <a:gd name="T10" fmla="*/ 0 w 60"/>
                  <a:gd name="T11" fmla="*/ 0 h 119"/>
                  <a:gd name="T12" fmla="*/ 0 w 60"/>
                  <a:gd name="T13" fmla="*/ 0 h 119"/>
                  <a:gd name="T14" fmla="*/ 0 w 60"/>
                  <a:gd name="T15" fmla="*/ 0 h 119"/>
                  <a:gd name="T16" fmla="*/ 0 w 60"/>
                  <a:gd name="T17" fmla="*/ 0 h 119"/>
                  <a:gd name="T18" fmla="*/ 0 w 60"/>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19">
                    <a:moveTo>
                      <a:pt x="60" y="113"/>
                    </a:moveTo>
                    <a:lnTo>
                      <a:pt x="0" y="119"/>
                    </a:lnTo>
                    <a:lnTo>
                      <a:pt x="0" y="90"/>
                    </a:lnTo>
                    <a:lnTo>
                      <a:pt x="0" y="56"/>
                    </a:lnTo>
                    <a:lnTo>
                      <a:pt x="0" y="26"/>
                    </a:lnTo>
                    <a:lnTo>
                      <a:pt x="0" y="0"/>
                    </a:lnTo>
                    <a:lnTo>
                      <a:pt x="14" y="26"/>
                    </a:lnTo>
                    <a:lnTo>
                      <a:pt x="30" y="56"/>
                    </a:lnTo>
                    <a:lnTo>
                      <a:pt x="44" y="87"/>
                    </a:lnTo>
                    <a:lnTo>
                      <a:pt x="60" y="113"/>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4" name="Freeform 104">
                <a:extLst>
                  <a:ext uri="{FF2B5EF4-FFF2-40B4-BE49-F238E27FC236}">
                    <a16:creationId xmlns:a16="http://schemas.microsoft.com/office/drawing/2014/main" id="{81A41EF3-6F4A-4E40-AB5B-EFC9352933C8}"/>
                  </a:ext>
                </a:extLst>
              </p:cNvPr>
              <p:cNvSpPr>
                <a:spLocks/>
              </p:cNvSpPr>
              <p:nvPr/>
            </p:nvSpPr>
            <p:spPr bwMode="auto">
              <a:xfrm>
                <a:off x="2789" y="2231"/>
                <a:ext cx="15" cy="35"/>
              </a:xfrm>
              <a:custGeom>
                <a:avLst/>
                <a:gdLst>
                  <a:gd name="T0" fmla="*/ 0 w 60"/>
                  <a:gd name="T1" fmla="*/ 0 h 136"/>
                  <a:gd name="T2" fmla="*/ 0 w 60"/>
                  <a:gd name="T3" fmla="*/ 0 h 136"/>
                  <a:gd name="T4" fmla="*/ 0 w 60"/>
                  <a:gd name="T5" fmla="*/ 0 h 136"/>
                  <a:gd name="T6" fmla="*/ 0 w 60"/>
                  <a:gd name="T7" fmla="*/ 0 h 136"/>
                  <a:gd name="T8" fmla="*/ 0 w 60"/>
                  <a:gd name="T9" fmla="*/ 0 h 136"/>
                  <a:gd name="T10" fmla="*/ 0 w 60"/>
                  <a:gd name="T11" fmla="*/ 0 h 136"/>
                  <a:gd name="T12" fmla="*/ 0 w 60"/>
                  <a:gd name="T13" fmla="*/ 0 h 136"/>
                  <a:gd name="T14" fmla="*/ 0 w 60"/>
                  <a:gd name="T15" fmla="*/ 0 h 136"/>
                  <a:gd name="T16" fmla="*/ 0 w 60"/>
                  <a:gd name="T17" fmla="*/ 0 h 136"/>
                  <a:gd name="T18" fmla="*/ 0 w 6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36">
                    <a:moveTo>
                      <a:pt x="60" y="124"/>
                    </a:moveTo>
                    <a:lnTo>
                      <a:pt x="5" y="136"/>
                    </a:lnTo>
                    <a:lnTo>
                      <a:pt x="5" y="100"/>
                    </a:lnTo>
                    <a:lnTo>
                      <a:pt x="3" y="68"/>
                    </a:lnTo>
                    <a:lnTo>
                      <a:pt x="0" y="35"/>
                    </a:lnTo>
                    <a:lnTo>
                      <a:pt x="0" y="0"/>
                    </a:lnTo>
                    <a:lnTo>
                      <a:pt x="19" y="29"/>
                    </a:lnTo>
                    <a:lnTo>
                      <a:pt x="35" y="59"/>
                    </a:lnTo>
                    <a:lnTo>
                      <a:pt x="49" y="92"/>
                    </a:lnTo>
                    <a:lnTo>
                      <a:pt x="60" y="124"/>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5" name="Freeform 105">
                <a:extLst>
                  <a:ext uri="{FF2B5EF4-FFF2-40B4-BE49-F238E27FC236}">
                    <a16:creationId xmlns:a16="http://schemas.microsoft.com/office/drawing/2014/main" id="{E11CDC71-C71C-42A8-9511-79F9E376F277}"/>
                  </a:ext>
                </a:extLst>
              </p:cNvPr>
              <p:cNvSpPr>
                <a:spLocks/>
              </p:cNvSpPr>
              <p:nvPr/>
            </p:nvSpPr>
            <p:spPr bwMode="auto">
              <a:xfrm>
                <a:off x="2818" y="2236"/>
                <a:ext cx="12" cy="25"/>
              </a:xfrm>
              <a:custGeom>
                <a:avLst/>
                <a:gdLst>
                  <a:gd name="T0" fmla="*/ 0 w 49"/>
                  <a:gd name="T1" fmla="*/ 0 h 101"/>
                  <a:gd name="T2" fmla="*/ 0 w 49"/>
                  <a:gd name="T3" fmla="*/ 0 h 101"/>
                  <a:gd name="T4" fmla="*/ 0 w 49"/>
                  <a:gd name="T5" fmla="*/ 0 h 101"/>
                  <a:gd name="T6" fmla="*/ 0 w 49"/>
                  <a:gd name="T7" fmla="*/ 0 h 101"/>
                  <a:gd name="T8" fmla="*/ 0 w 49"/>
                  <a:gd name="T9" fmla="*/ 0 h 101"/>
                  <a:gd name="T10" fmla="*/ 0 w 49"/>
                  <a:gd name="T11" fmla="*/ 0 h 101"/>
                  <a:gd name="T12" fmla="*/ 0 w 49"/>
                  <a:gd name="T13" fmla="*/ 0 h 101"/>
                  <a:gd name="T14" fmla="*/ 0 w 49"/>
                  <a:gd name="T15" fmla="*/ 0 h 101"/>
                  <a:gd name="T16" fmla="*/ 0 w 49"/>
                  <a:gd name="T17" fmla="*/ 0 h 101"/>
                  <a:gd name="T18" fmla="*/ 0 w 49"/>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101">
                    <a:moveTo>
                      <a:pt x="49" y="90"/>
                    </a:moveTo>
                    <a:lnTo>
                      <a:pt x="3" y="101"/>
                    </a:lnTo>
                    <a:lnTo>
                      <a:pt x="5" y="76"/>
                    </a:lnTo>
                    <a:lnTo>
                      <a:pt x="3" y="53"/>
                    </a:lnTo>
                    <a:lnTo>
                      <a:pt x="0" y="28"/>
                    </a:lnTo>
                    <a:lnTo>
                      <a:pt x="3" y="0"/>
                    </a:lnTo>
                    <a:lnTo>
                      <a:pt x="19" y="23"/>
                    </a:lnTo>
                    <a:lnTo>
                      <a:pt x="30" y="44"/>
                    </a:lnTo>
                    <a:lnTo>
                      <a:pt x="40" y="69"/>
                    </a:lnTo>
                    <a:lnTo>
                      <a:pt x="49" y="9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6" name="Freeform 106">
                <a:extLst>
                  <a:ext uri="{FF2B5EF4-FFF2-40B4-BE49-F238E27FC236}">
                    <a16:creationId xmlns:a16="http://schemas.microsoft.com/office/drawing/2014/main" id="{9E785330-C2F1-454D-89F2-0450C0C251C6}"/>
                  </a:ext>
                </a:extLst>
              </p:cNvPr>
              <p:cNvSpPr>
                <a:spLocks/>
              </p:cNvSpPr>
              <p:nvPr/>
            </p:nvSpPr>
            <p:spPr bwMode="auto">
              <a:xfrm>
                <a:off x="2720" y="2239"/>
                <a:ext cx="5" cy="32"/>
              </a:xfrm>
              <a:custGeom>
                <a:avLst/>
                <a:gdLst>
                  <a:gd name="T0" fmla="*/ 0 w 18"/>
                  <a:gd name="T1" fmla="*/ 0 h 129"/>
                  <a:gd name="T2" fmla="*/ 0 w 18"/>
                  <a:gd name="T3" fmla="*/ 0 h 129"/>
                  <a:gd name="T4" fmla="*/ 0 w 18"/>
                  <a:gd name="T5" fmla="*/ 0 h 129"/>
                  <a:gd name="T6" fmla="*/ 0 w 18"/>
                  <a:gd name="T7" fmla="*/ 0 h 129"/>
                  <a:gd name="T8" fmla="*/ 0 w 18"/>
                  <a:gd name="T9" fmla="*/ 0 h 129"/>
                  <a:gd name="T10" fmla="*/ 0 w 18"/>
                  <a:gd name="T11" fmla="*/ 0 h 129"/>
                  <a:gd name="T12" fmla="*/ 0 w 18"/>
                  <a:gd name="T13" fmla="*/ 0 h 129"/>
                  <a:gd name="T14" fmla="*/ 0 w 18"/>
                  <a:gd name="T15" fmla="*/ 0 h 129"/>
                  <a:gd name="T16" fmla="*/ 0 w 18"/>
                  <a:gd name="T17" fmla="*/ 0 h 129"/>
                  <a:gd name="T18" fmla="*/ 0 w 18"/>
                  <a:gd name="T19" fmla="*/ 0 h 129"/>
                  <a:gd name="T20" fmla="*/ 0 w 18"/>
                  <a:gd name="T21" fmla="*/ 0 h 129"/>
                  <a:gd name="T22" fmla="*/ 0 w 18"/>
                  <a:gd name="T23" fmla="*/ 0 h 129"/>
                  <a:gd name="T24" fmla="*/ 0 w 18"/>
                  <a:gd name="T25" fmla="*/ 0 h 129"/>
                  <a:gd name="T26" fmla="*/ 0 w 18"/>
                  <a:gd name="T27" fmla="*/ 0 h 129"/>
                  <a:gd name="T28" fmla="*/ 0 w 18"/>
                  <a:gd name="T29" fmla="*/ 0 h 129"/>
                  <a:gd name="T30" fmla="*/ 0 w 18"/>
                  <a:gd name="T31" fmla="*/ 0 h 129"/>
                  <a:gd name="T32" fmla="*/ 0 w 18"/>
                  <a:gd name="T33" fmla="*/ 0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29">
                    <a:moveTo>
                      <a:pt x="16" y="25"/>
                    </a:moveTo>
                    <a:lnTo>
                      <a:pt x="16" y="49"/>
                    </a:lnTo>
                    <a:lnTo>
                      <a:pt x="16" y="74"/>
                    </a:lnTo>
                    <a:lnTo>
                      <a:pt x="16" y="101"/>
                    </a:lnTo>
                    <a:lnTo>
                      <a:pt x="16" y="125"/>
                    </a:lnTo>
                    <a:lnTo>
                      <a:pt x="13" y="125"/>
                    </a:lnTo>
                    <a:lnTo>
                      <a:pt x="7" y="129"/>
                    </a:lnTo>
                    <a:lnTo>
                      <a:pt x="5" y="129"/>
                    </a:lnTo>
                    <a:lnTo>
                      <a:pt x="0" y="125"/>
                    </a:lnTo>
                    <a:lnTo>
                      <a:pt x="2" y="93"/>
                    </a:lnTo>
                    <a:lnTo>
                      <a:pt x="5" y="63"/>
                    </a:lnTo>
                    <a:lnTo>
                      <a:pt x="5" y="30"/>
                    </a:lnTo>
                    <a:lnTo>
                      <a:pt x="5" y="0"/>
                    </a:lnTo>
                    <a:lnTo>
                      <a:pt x="16" y="3"/>
                    </a:lnTo>
                    <a:lnTo>
                      <a:pt x="18" y="8"/>
                    </a:lnTo>
                    <a:lnTo>
                      <a:pt x="16" y="17"/>
                    </a:lnTo>
                    <a:lnTo>
                      <a:pt x="1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7" name="Freeform 107">
                <a:extLst>
                  <a:ext uri="{FF2B5EF4-FFF2-40B4-BE49-F238E27FC236}">
                    <a16:creationId xmlns:a16="http://schemas.microsoft.com/office/drawing/2014/main" id="{5A4F0BAA-EDD8-4A36-B4EB-C4FE5EE8BB98}"/>
                  </a:ext>
                </a:extLst>
              </p:cNvPr>
              <p:cNvSpPr>
                <a:spLocks/>
              </p:cNvSpPr>
              <p:nvPr/>
            </p:nvSpPr>
            <p:spPr bwMode="auto">
              <a:xfrm>
                <a:off x="2820" y="2242"/>
                <a:ext cx="226" cy="44"/>
              </a:xfrm>
              <a:custGeom>
                <a:avLst/>
                <a:gdLst>
                  <a:gd name="T0" fmla="*/ 0 w 905"/>
                  <a:gd name="T1" fmla="*/ 0 h 177"/>
                  <a:gd name="T2" fmla="*/ 0 w 905"/>
                  <a:gd name="T3" fmla="*/ 0 h 177"/>
                  <a:gd name="T4" fmla="*/ 0 w 905"/>
                  <a:gd name="T5" fmla="*/ 0 h 177"/>
                  <a:gd name="T6" fmla="*/ 0 w 905"/>
                  <a:gd name="T7" fmla="*/ 0 h 177"/>
                  <a:gd name="T8" fmla="*/ 0 w 905"/>
                  <a:gd name="T9" fmla="*/ 0 h 177"/>
                  <a:gd name="T10" fmla="*/ 0 w 905"/>
                  <a:gd name="T11" fmla="*/ 0 h 177"/>
                  <a:gd name="T12" fmla="*/ 0 w 905"/>
                  <a:gd name="T13" fmla="*/ 0 h 177"/>
                  <a:gd name="T14" fmla="*/ 0 w 905"/>
                  <a:gd name="T15" fmla="*/ 0 h 177"/>
                  <a:gd name="T16" fmla="*/ 0 w 905"/>
                  <a:gd name="T17" fmla="*/ 0 h 177"/>
                  <a:gd name="T18" fmla="*/ 0 w 905"/>
                  <a:gd name="T19" fmla="*/ 0 h 177"/>
                  <a:gd name="T20" fmla="*/ 0 w 905"/>
                  <a:gd name="T21" fmla="*/ 0 h 177"/>
                  <a:gd name="T22" fmla="*/ 0 w 905"/>
                  <a:gd name="T23" fmla="*/ 0 h 177"/>
                  <a:gd name="T24" fmla="*/ 0 w 905"/>
                  <a:gd name="T25" fmla="*/ 0 h 177"/>
                  <a:gd name="T26" fmla="*/ 0 w 905"/>
                  <a:gd name="T27" fmla="*/ 0 h 177"/>
                  <a:gd name="T28" fmla="*/ 0 w 905"/>
                  <a:gd name="T29" fmla="*/ 0 h 177"/>
                  <a:gd name="T30" fmla="*/ 0 w 905"/>
                  <a:gd name="T31" fmla="*/ 0 h 177"/>
                  <a:gd name="T32" fmla="*/ 0 w 905"/>
                  <a:gd name="T33" fmla="*/ 0 h 177"/>
                  <a:gd name="T34" fmla="*/ 0 w 905"/>
                  <a:gd name="T35" fmla="*/ 0 h 177"/>
                  <a:gd name="T36" fmla="*/ 0 w 905"/>
                  <a:gd name="T37" fmla="*/ 0 h 177"/>
                  <a:gd name="T38" fmla="*/ 0 w 905"/>
                  <a:gd name="T39" fmla="*/ 0 h 177"/>
                  <a:gd name="T40" fmla="*/ 0 w 905"/>
                  <a:gd name="T41" fmla="*/ 0 h 177"/>
                  <a:gd name="T42" fmla="*/ 0 w 905"/>
                  <a:gd name="T43" fmla="*/ 0 h 177"/>
                  <a:gd name="T44" fmla="*/ 0 w 905"/>
                  <a:gd name="T45" fmla="*/ 0 h 177"/>
                  <a:gd name="T46" fmla="*/ 0 w 905"/>
                  <a:gd name="T47" fmla="*/ 0 h 177"/>
                  <a:gd name="T48" fmla="*/ 0 w 905"/>
                  <a:gd name="T49" fmla="*/ 0 h 177"/>
                  <a:gd name="T50" fmla="*/ 0 w 905"/>
                  <a:gd name="T51" fmla="*/ 0 h 177"/>
                  <a:gd name="T52" fmla="*/ 0 w 905"/>
                  <a:gd name="T53" fmla="*/ 0 h 177"/>
                  <a:gd name="T54" fmla="*/ 0 w 905"/>
                  <a:gd name="T55" fmla="*/ 0 h 177"/>
                  <a:gd name="T56" fmla="*/ 0 w 905"/>
                  <a:gd name="T57" fmla="*/ 0 h 177"/>
                  <a:gd name="T58" fmla="*/ 0 w 905"/>
                  <a:gd name="T59" fmla="*/ 0 h 177"/>
                  <a:gd name="T60" fmla="*/ 0 w 905"/>
                  <a:gd name="T61" fmla="*/ 0 h 177"/>
                  <a:gd name="T62" fmla="*/ 0 w 905"/>
                  <a:gd name="T63" fmla="*/ 0 h 177"/>
                  <a:gd name="T64" fmla="*/ 0 w 905"/>
                  <a:gd name="T65" fmla="*/ 0 h 177"/>
                  <a:gd name="T66" fmla="*/ 0 w 905"/>
                  <a:gd name="T67" fmla="*/ 0 h 177"/>
                  <a:gd name="T68" fmla="*/ 0 w 905"/>
                  <a:gd name="T69" fmla="*/ 0 h 1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05" h="177">
                    <a:moveTo>
                      <a:pt x="905" y="33"/>
                    </a:moveTo>
                    <a:lnTo>
                      <a:pt x="892" y="35"/>
                    </a:lnTo>
                    <a:lnTo>
                      <a:pt x="878" y="38"/>
                    </a:lnTo>
                    <a:lnTo>
                      <a:pt x="864" y="41"/>
                    </a:lnTo>
                    <a:lnTo>
                      <a:pt x="850" y="44"/>
                    </a:lnTo>
                    <a:lnTo>
                      <a:pt x="834" y="44"/>
                    </a:lnTo>
                    <a:lnTo>
                      <a:pt x="821" y="46"/>
                    </a:lnTo>
                    <a:lnTo>
                      <a:pt x="807" y="46"/>
                    </a:lnTo>
                    <a:lnTo>
                      <a:pt x="793" y="46"/>
                    </a:lnTo>
                    <a:lnTo>
                      <a:pt x="788" y="46"/>
                    </a:lnTo>
                    <a:lnTo>
                      <a:pt x="779" y="49"/>
                    </a:lnTo>
                    <a:lnTo>
                      <a:pt x="772" y="55"/>
                    </a:lnTo>
                    <a:lnTo>
                      <a:pt x="763" y="57"/>
                    </a:lnTo>
                    <a:lnTo>
                      <a:pt x="0" y="177"/>
                    </a:lnTo>
                    <a:lnTo>
                      <a:pt x="0" y="169"/>
                    </a:lnTo>
                    <a:lnTo>
                      <a:pt x="0" y="161"/>
                    </a:lnTo>
                    <a:lnTo>
                      <a:pt x="0" y="152"/>
                    </a:lnTo>
                    <a:lnTo>
                      <a:pt x="0" y="141"/>
                    </a:lnTo>
                    <a:lnTo>
                      <a:pt x="55" y="134"/>
                    </a:lnTo>
                    <a:lnTo>
                      <a:pt x="112" y="122"/>
                    </a:lnTo>
                    <a:lnTo>
                      <a:pt x="169" y="115"/>
                    </a:lnTo>
                    <a:lnTo>
                      <a:pt x="223" y="106"/>
                    </a:lnTo>
                    <a:lnTo>
                      <a:pt x="281" y="95"/>
                    </a:lnTo>
                    <a:lnTo>
                      <a:pt x="335" y="87"/>
                    </a:lnTo>
                    <a:lnTo>
                      <a:pt x="393" y="79"/>
                    </a:lnTo>
                    <a:lnTo>
                      <a:pt x="450" y="71"/>
                    </a:lnTo>
                    <a:lnTo>
                      <a:pt x="507" y="60"/>
                    </a:lnTo>
                    <a:lnTo>
                      <a:pt x="561" y="51"/>
                    </a:lnTo>
                    <a:lnTo>
                      <a:pt x="619" y="44"/>
                    </a:lnTo>
                    <a:lnTo>
                      <a:pt x="676" y="35"/>
                    </a:lnTo>
                    <a:lnTo>
                      <a:pt x="733" y="28"/>
                    </a:lnTo>
                    <a:lnTo>
                      <a:pt x="791" y="16"/>
                    </a:lnTo>
                    <a:lnTo>
                      <a:pt x="848" y="8"/>
                    </a:lnTo>
                    <a:lnTo>
                      <a:pt x="905" y="0"/>
                    </a:lnTo>
                    <a:lnTo>
                      <a:pt x="905" y="33"/>
                    </a:lnTo>
                    <a:close/>
                  </a:path>
                </a:pathLst>
              </a:custGeom>
              <a:solidFill>
                <a:srgbClr val="FF3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8" name="Freeform 108">
                <a:extLst>
                  <a:ext uri="{FF2B5EF4-FFF2-40B4-BE49-F238E27FC236}">
                    <a16:creationId xmlns:a16="http://schemas.microsoft.com/office/drawing/2014/main" id="{9AA5D8C5-47F7-46BD-8437-7F7B7564779E}"/>
                  </a:ext>
                </a:extLst>
              </p:cNvPr>
              <p:cNvSpPr>
                <a:spLocks/>
              </p:cNvSpPr>
              <p:nvPr/>
            </p:nvSpPr>
            <p:spPr bwMode="auto">
              <a:xfrm>
                <a:off x="2684" y="2244"/>
                <a:ext cx="6" cy="32"/>
              </a:xfrm>
              <a:custGeom>
                <a:avLst/>
                <a:gdLst>
                  <a:gd name="T0" fmla="*/ 0 w 27"/>
                  <a:gd name="T1" fmla="*/ 0 h 128"/>
                  <a:gd name="T2" fmla="*/ 0 w 27"/>
                  <a:gd name="T3" fmla="*/ 0 h 128"/>
                  <a:gd name="T4" fmla="*/ 0 w 27"/>
                  <a:gd name="T5" fmla="*/ 0 h 128"/>
                  <a:gd name="T6" fmla="*/ 0 w 27"/>
                  <a:gd name="T7" fmla="*/ 0 h 128"/>
                  <a:gd name="T8" fmla="*/ 0 w 27"/>
                  <a:gd name="T9" fmla="*/ 0 h 128"/>
                  <a:gd name="T10" fmla="*/ 0 w 27"/>
                  <a:gd name="T11" fmla="*/ 0 h 128"/>
                  <a:gd name="T12" fmla="*/ 0 w 27"/>
                  <a:gd name="T13" fmla="*/ 0 h 128"/>
                  <a:gd name="T14" fmla="*/ 0 w 27"/>
                  <a:gd name="T15" fmla="*/ 0 h 128"/>
                  <a:gd name="T16" fmla="*/ 0 w 27"/>
                  <a:gd name="T17" fmla="*/ 0 h 128"/>
                  <a:gd name="T18" fmla="*/ 0 w 27"/>
                  <a:gd name="T19" fmla="*/ 0 h 128"/>
                  <a:gd name="T20" fmla="*/ 0 w 27"/>
                  <a:gd name="T21" fmla="*/ 0 h 128"/>
                  <a:gd name="T22" fmla="*/ 0 w 27"/>
                  <a:gd name="T23" fmla="*/ 0 h 128"/>
                  <a:gd name="T24" fmla="*/ 0 w 27"/>
                  <a:gd name="T25" fmla="*/ 0 h 128"/>
                  <a:gd name="T26" fmla="*/ 0 w 27"/>
                  <a:gd name="T27" fmla="*/ 0 h 128"/>
                  <a:gd name="T28" fmla="*/ 0 w 27"/>
                  <a:gd name="T29" fmla="*/ 0 h 128"/>
                  <a:gd name="T30" fmla="*/ 0 w 27"/>
                  <a:gd name="T31" fmla="*/ 0 h 128"/>
                  <a:gd name="T32" fmla="*/ 0 w 27"/>
                  <a:gd name="T33" fmla="*/ 0 h 128"/>
                  <a:gd name="T34" fmla="*/ 0 w 27"/>
                  <a:gd name="T35" fmla="*/ 0 h 128"/>
                  <a:gd name="T36" fmla="*/ 0 w 27"/>
                  <a:gd name="T37" fmla="*/ 0 h 128"/>
                  <a:gd name="T38" fmla="*/ 0 w 27"/>
                  <a:gd name="T39" fmla="*/ 0 h 128"/>
                  <a:gd name="T40" fmla="*/ 0 w 27"/>
                  <a:gd name="T41" fmla="*/ 0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 h="128">
                    <a:moveTo>
                      <a:pt x="19" y="8"/>
                    </a:moveTo>
                    <a:lnTo>
                      <a:pt x="16" y="36"/>
                    </a:lnTo>
                    <a:lnTo>
                      <a:pt x="19" y="60"/>
                    </a:lnTo>
                    <a:lnTo>
                      <a:pt x="21" y="87"/>
                    </a:lnTo>
                    <a:lnTo>
                      <a:pt x="19" y="114"/>
                    </a:lnTo>
                    <a:lnTo>
                      <a:pt x="21" y="114"/>
                    </a:lnTo>
                    <a:lnTo>
                      <a:pt x="25" y="117"/>
                    </a:lnTo>
                    <a:lnTo>
                      <a:pt x="27" y="123"/>
                    </a:lnTo>
                    <a:lnTo>
                      <a:pt x="25" y="128"/>
                    </a:lnTo>
                    <a:lnTo>
                      <a:pt x="19" y="128"/>
                    </a:lnTo>
                    <a:lnTo>
                      <a:pt x="14" y="128"/>
                    </a:lnTo>
                    <a:lnTo>
                      <a:pt x="9" y="126"/>
                    </a:lnTo>
                    <a:lnTo>
                      <a:pt x="3" y="123"/>
                    </a:lnTo>
                    <a:lnTo>
                      <a:pt x="3" y="93"/>
                    </a:lnTo>
                    <a:lnTo>
                      <a:pt x="3" y="66"/>
                    </a:lnTo>
                    <a:lnTo>
                      <a:pt x="3" y="38"/>
                    </a:lnTo>
                    <a:lnTo>
                      <a:pt x="0" y="8"/>
                    </a:lnTo>
                    <a:lnTo>
                      <a:pt x="3" y="3"/>
                    </a:lnTo>
                    <a:lnTo>
                      <a:pt x="9" y="0"/>
                    </a:lnTo>
                    <a:lnTo>
                      <a:pt x="14" y="3"/>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9" name="Freeform 109">
                <a:extLst>
                  <a:ext uri="{FF2B5EF4-FFF2-40B4-BE49-F238E27FC236}">
                    <a16:creationId xmlns:a16="http://schemas.microsoft.com/office/drawing/2014/main" id="{550E03FA-E96B-4BED-B658-861BCD94E257}"/>
                  </a:ext>
                </a:extLst>
              </p:cNvPr>
              <p:cNvSpPr>
                <a:spLocks/>
              </p:cNvSpPr>
              <p:nvPr/>
            </p:nvSpPr>
            <p:spPr bwMode="auto">
              <a:xfrm>
                <a:off x="2581" y="2265"/>
                <a:ext cx="430" cy="73"/>
              </a:xfrm>
              <a:custGeom>
                <a:avLst/>
                <a:gdLst>
                  <a:gd name="T0" fmla="*/ 1 w 1720"/>
                  <a:gd name="T1" fmla="*/ 0 h 292"/>
                  <a:gd name="T2" fmla="*/ 1 w 1720"/>
                  <a:gd name="T3" fmla="*/ 0 h 292"/>
                  <a:gd name="T4" fmla="*/ 1 w 1720"/>
                  <a:gd name="T5" fmla="*/ 0 h 292"/>
                  <a:gd name="T6" fmla="*/ 0 w 1720"/>
                  <a:gd name="T7" fmla="*/ 0 h 292"/>
                  <a:gd name="T8" fmla="*/ 0 w 1720"/>
                  <a:gd name="T9" fmla="*/ 0 h 292"/>
                  <a:gd name="T10" fmla="*/ 0 w 1720"/>
                  <a:gd name="T11" fmla="*/ 0 h 292"/>
                  <a:gd name="T12" fmla="*/ 0 w 1720"/>
                  <a:gd name="T13" fmla="*/ 0 h 292"/>
                  <a:gd name="T14" fmla="*/ 0 w 1720"/>
                  <a:gd name="T15" fmla="*/ 0 h 292"/>
                  <a:gd name="T16" fmla="*/ 0 w 1720"/>
                  <a:gd name="T17" fmla="*/ 0 h 292"/>
                  <a:gd name="T18" fmla="*/ 0 w 1720"/>
                  <a:gd name="T19" fmla="*/ 0 h 292"/>
                  <a:gd name="T20" fmla="*/ 0 w 1720"/>
                  <a:gd name="T21" fmla="*/ 0 h 292"/>
                  <a:gd name="T22" fmla="*/ 0 w 1720"/>
                  <a:gd name="T23" fmla="*/ 0 h 292"/>
                  <a:gd name="T24" fmla="*/ 0 w 1720"/>
                  <a:gd name="T25" fmla="*/ 0 h 292"/>
                  <a:gd name="T26" fmla="*/ 0 w 1720"/>
                  <a:gd name="T27" fmla="*/ 0 h 292"/>
                  <a:gd name="T28" fmla="*/ 0 w 1720"/>
                  <a:gd name="T29" fmla="*/ 0 h 292"/>
                  <a:gd name="T30" fmla="*/ 0 w 1720"/>
                  <a:gd name="T31" fmla="*/ 0 h 292"/>
                  <a:gd name="T32" fmla="*/ 0 w 1720"/>
                  <a:gd name="T33" fmla="*/ 0 h 292"/>
                  <a:gd name="T34" fmla="*/ 0 w 1720"/>
                  <a:gd name="T35" fmla="*/ 0 h 292"/>
                  <a:gd name="T36" fmla="*/ 0 w 1720"/>
                  <a:gd name="T37" fmla="*/ 0 h 292"/>
                  <a:gd name="T38" fmla="*/ 0 w 1720"/>
                  <a:gd name="T39" fmla="*/ 0 h 292"/>
                  <a:gd name="T40" fmla="*/ 0 w 1720"/>
                  <a:gd name="T41" fmla="*/ 0 h 292"/>
                  <a:gd name="T42" fmla="*/ 0 w 1720"/>
                  <a:gd name="T43" fmla="*/ 0 h 292"/>
                  <a:gd name="T44" fmla="*/ 0 w 1720"/>
                  <a:gd name="T45" fmla="*/ 0 h 292"/>
                  <a:gd name="T46" fmla="*/ 0 w 1720"/>
                  <a:gd name="T47" fmla="*/ 0 h 292"/>
                  <a:gd name="T48" fmla="*/ 0 w 1720"/>
                  <a:gd name="T49" fmla="*/ 0 h 292"/>
                  <a:gd name="T50" fmla="*/ 0 w 1720"/>
                  <a:gd name="T51" fmla="*/ 0 h 292"/>
                  <a:gd name="T52" fmla="*/ 0 w 1720"/>
                  <a:gd name="T53" fmla="*/ 0 h 292"/>
                  <a:gd name="T54" fmla="*/ 0 w 1720"/>
                  <a:gd name="T55" fmla="*/ 0 h 292"/>
                  <a:gd name="T56" fmla="*/ 0 w 1720"/>
                  <a:gd name="T57" fmla="*/ 0 h 292"/>
                  <a:gd name="T58" fmla="*/ 0 w 1720"/>
                  <a:gd name="T59" fmla="*/ 0 h 292"/>
                  <a:gd name="T60" fmla="*/ 0 w 1720"/>
                  <a:gd name="T61" fmla="*/ 0 h 292"/>
                  <a:gd name="T62" fmla="*/ 0 w 1720"/>
                  <a:gd name="T63" fmla="*/ 0 h 292"/>
                  <a:gd name="T64" fmla="*/ 0 w 1720"/>
                  <a:gd name="T65" fmla="*/ 0 h 292"/>
                  <a:gd name="T66" fmla="*/ 0 w 1720"/>
                  <a:gd name="T67" fmla="*/ 0 h 292"/>
                  <a:gd name="T68" fmla="*/ 0 w 1720"/>
                  <a:gd name="T69" fmla="*/ 0 h 292"/>
                  <a:gd name="T70" fmla="*/ 0 w 1720"/>
                  <a:gd name="T71" fmla="*/ 0 h 292"/>
                  <a:gd name="T72" fmla="*/ 1 w 1720"/>
                  <a:gd name="T73" fmla="*/ 0 h 292"/>
                  <a:gd name="T74" fmla="*/ 1 w 1720"/>
                  <a:gd name="T75" fmla="*/ 0 h 292"/>
                  <a:gd name="T76" fmla="*/ 1 w 1720"/>
                  <a:gd name="T77" fmla="*/ 0 h 292"/>
                  <a:gd name="T78" fmla="*/ 1 w 1720"/>
                  <a:gd name="T79" fmla="*/ 0 h 292"/>
                  <a:gd name="T80" fmla="*/ 1 w 1720"/>
                  <a:gd name="T81" fmla="*/ 0 h 2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20" h="292">
                    <a:moveTo>
                      <a:pt x="1720" y="16"/>
                    </a:moveTo>
                    <a:lnTo>
                      <a:pt x="1665" y="27"/>
                    </a:lnTo>
                    <a:lnTo>
                      <a:pt x="1614" y="35"/>
                    </a:lnTo>
                    <a:lnTo>
                      <a:pt x="1559" y="44"/>
                    </a:lnTo>
                    <a:lnTo>
                      <a:pt x="1508" y="51"/>
                    </a:lnTo>
                    <a:lnTo>
                      <a:pt x="1453" y="62"/>
                    </a:lnTo>
                    <a:lnTo>
                      <a:pt x="1401" y="71"/>
                    </a:lnTo>
                    <a:lnTo>
                      <a:pt x="1347" y="79"/>
                    </a:lnTo>
                    <a:lnTo>
                      <a:pt x="1295" y="87"/>
                    </a:lnTo>
                    <a:lnTo>
                      <a:pt x="1240" y="95"/>
                    </a:lnTo>
                    <a:lnTo>
                      <a:pt x="1186" y="103"/>
                    </a:lnTo>
                    <a:lnTo>
                      <a:pt x="1134" y="115"/>
                    </a:lnTo>
                    <a:lnTo>
                      <a:pt x="1079" y="122"/>
                    </a:lnTo>
                    <a:lnTo>
                      <a:pt x="1028" y="131"/>
                    </a:lnTo>
                    <a:lnTo>
                      <a:pt x="973" y="142"/>
                    </a:lnTo>
                    <a:lnTo>
                      <a:pt x="922" y="150"/>
                    </a:lnTo>
                    <a:lnTo>
                      <a:pt x="867" y="161"/>
                    </a:lnTo>
                    <a:lnTo>
                      <a:pt x="818" y="168"/>
                    </a:lnTo>
                    <a:lnTo>
                      <a:pt x="766" y="177"/>
                    </a:lnTo>
                    <a:lnTo>
                      <a:pt x="717" y="186"/>
                    </a:lnTo>
                    <a:lnTo>
                      <a:pt x="665" y="193"/>
                    </a:lnTo>
                    <a:lnTo>
                      <a:pt x="616" y="202"/>
                    </a:lnTo>
                    <a:lnTo>
                      <a:pt x="564" y="210"/>
                    </a:lnTo>
                    <a:lnTo>
                      <a:pt x="516" y="218"/>
                    </a:lnTo>
                    <a:lnTo>
                      <a:pt x="463" y="226"/>
                    </a:lnTo>
                    <a:lnTo>
                      <a:pt x="415" y="234"/>
                    </a:lnTo>
                    <a:lnTo>
                      <a:pt x="363" y="242"/>
                    </a:lnTo>
                    <a:lnTo>
                      <a:pt x="314" y="251"/>
                    </a:lnTo>
                    <a:lnTo>
                      <a:pt x="262" y="259"/>
                    </a:lnTo>
                    <a:lnTo>
                      <a:pt x="213" y="267"/>
                    </a:lnTo>
                    <a:lnTo>
                      <a:pt x="161" y="275"/>
                    </a:lnTo>
                    <a:lnTo>
                      <a:pt x="113" y="283"/>
                    </a:lnTo>
                    <a:lnTo>
                      <a:pt x="60" y="292"/>
                    </a:lnTo>
                    <a:lnTo>
                      <a:pt x="47" y="246"/>
                    </a:lnTo>
                    <a:lnTo>
                      <a:pt x="30" y="202"/>
                    </a:lnTo>
                    <a:lnTo>
                      <a:pt x="14" y="156"/>
                    </a:lnTo>
                    <a:lnTo>
                      <a:pt x="0" y="112"/>
                    </a:lnTo>
                    <a:lnTo>
                      <a:pt x="60" y="172"/>
                    </a:lnTo>
                    <a:lnTo>
                      <a:pt x="72" y="172"/>
                    </a:lnTo>
                    <a:lnTo>
                      <a:pt x="82" y="177"/>
                    </a:lnTo>
                    <a:lnTo>
                      <a:pt x="90" y="188"/>
                    </a:lnTo>
                    <a:lnTo>
                      <a:pt x="104" y="193"/>
                    </a:lnTo>
                    <a:lnTo>
                      <a:pt x="235" y="166"/>
                    </a:lnTo>
                    <a:lnTo>
                      <a:pt x="279" y="161"/>
                    </a:lnTo>
                    <a:lnTo>
                      <a:pt x="320" y="152"/>
                    </a:lnTo>
                    <a:lnTo>
                      <a:pt x="363" y="147"/>
                    </a:lnTo>
                    <a:lnTo>
                      <a:pt x="403" y="138"/>
                    </a:lnTo>
                    <a:lnTo>
                      <a:pt x="444" y="133"/>
                    </a:lnTo>
                    <a:lnTo>
                      <a:pt x="488" y="125"/>
                    </a:lnTo>
                    <a:lnTo>
                      <a:pt x="529" y="120"/>
                    </a:lnTo>
                    <a:lnTo>
                      <a:pt x="573" y="115"/>
                    </a:lnTo>
                    <a:lnTo>
                      <a:pt x="614" y="106"/>
                    </a:lnTo>
                    <a:lnTo>
                      <a:pt x="655" y="101"/>
                    </a:lnTo>
                    <a:lnTo>
                      <a:pt x="699" y="95"/>
                    </a:lnTo>
                    <a:lnTo>
                      <a:pt x="739" y="87"/>
                    </a:lnTo>
                    <a:lnTo>
                      <a:pt x="780" y="82"/>
                    </a:lnTo>
                    <a:lnTo>
                      <a:pt x="824" y="76"/>
                    </a:lnTo>
                    <a:lnTo>
                      <a:pt x="865" y="68"/>
                    </a:lnTo>
                    <a:lnTo>
                      <a:pt x="908" y="62"/>
                    </a:lnTo>
                    <a:lnTo>
                      <a:pt x="913" y="79"/>
                    </a:lnTo>
                    <a:lnTo>
                      <a:pt x="922" y="92"/>
                    </a:lnTo>
                    <a:lnTo>
                      <a:pt x="930" y="106"/>
                    </a:lnTo>
                    <a:lnTo>
                      <a:pt x="941" y="117"/>
                    </a:lnTo>
                    <a:lnTo>
                      <a:pt x="987" y="109"/>
                    </a:lnTo>
                    <a:lnTo>
                      <a:pt x="1033" y="101"/>
                    </a:lnTo>
                    <a:lnTo>
                      <a:pt x="1079" y="92"/>
                    </a:lnTo>
                    <a:lnTo>
                      <a:pt x="1126" y="85"/>
                    </a:lnTo>
                    <a:lnTo>
                      <a:pt x="1175" y="79"/>
                    </a:lnTo>
                    <a:lnTo>
                      <a:pt x="1221" y="71"/>
                    </a:lnTo>
                    <a:lnTo>
                      <a:pt x="1268" y="62"/>
                    </a:lnTo>
                    <a:lnTo>
                      <a:pt x="1315" y="57"/>
                    </a:lnTo>
                    <a:lnTo>
                      <a:pt x="1361" y="49"/>
                    </a:lnTo>
                    <a:lnTo>
                      <a:pt x="1410" y="44"/>
                    </a:lnTo>
                    <a:lnTo>
                      <a:pt x="1456" y="39"/>
                    </a:lnTo>
                    <a:lnTo>
                      <a:pt x="1502" y="30"/>
                    </a:lnTo>
                    <a:lnTo>
                      <a:pt x="1548" y="25"/>
                    </a:lnTo>
                    <a:lnTo>
                      <a:pt x="1598" y="16"/>
                    </a:lnTo>
                    <a:lnTo>
                      <a:pt x="1644" y="11"/>
                    </a:lnTo>
                    <a:lnTo>
                      <a:pt x="1690" y="3"/>
                    </a:lnTo>
                    <a:lnTo>
                      <a:pt x="1701" y="0"/>
                    </a:lnTo>
                    <a:lnTo>
                      <a:pt x="1709" y="3"/>
                    </a:lnTo>
                    <a:lnTo>
                      <a:pt x="1715" y="9"/>
                    </a:lnTo>
                    <a:lnTo>
                      <a:pt x="1720" y="16"/>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0" name="Freeform 110">
                <a:extLst>
                  <a:ext uri="{FF2B5EF4-FFF2-40B4-BE49-F238E27FC236}">
                    <a16:creationId xmlns:a16="http://schemas.microsoft.com/office/drawing/2014/main" id="{9F53A80E-E64E-44B4-9AE3-FF55B193B49D}"/>
                  </a:ext>
                </a:extLst>
              </p:cNvPr>
              <p:cNvSpPr>
                <a:spLocks/>
              </p:cNvSpPr>
              <p:nvPr/>
            </p:nvSpPr>
            <p:spPr bwMode="auto">
              <a:xfrm>
                <a:off x="2597" y="2273"/>
                <a:ext cx="427" cy="96"/>
              </a:xfrm>
              <a:custGeom>
                <a:avLst/>
                <a:gdLst>
                  <a:gd name="T0" fmla="*/ 0 w 1710"/>
                  <a:gd name="T1" fmla="*/ 0 h 385"/>
                  <a:gd name="T2" fmla="*/ 0 w 1710"/>
                  <a:gd name="T3" fmla="*/ 0 h 385"/>
                  <a:gd name="T4" fmla="*/ 0 w 1710"/>
                  <a:gd name="T5" fmla="*/ 0 h 385"/>
                  <a:gd name="T6" fmla="*/ 0 w 1710"/>
                  <a:gd name="T7" fmla="*/ 0 h 385"/>
                  <a:gd name="T8" fmla="*/ 0 w 1710"/>
                  <a:gd name="T9" fmla="*/ 0 h 385"/>
                  <a:gd name="T10" fmla="*/ 0 w 1710"/>
                  <a:gd name="T11" fmla="*/ 0 h 385"/>
                  <a:gd name="T12" fmla="*/ 0 w 1710"/>
                  <a:gd name="T13" fmla="*/ 0 h 385"/>
                  <a:gd name="T14" fmla="*/ 0 w 1710"/>
                  <a:gd name="T15" fmla="*/ 0 h 385"/>
                  <a:gd name="T16" fmla="*/ 0 w 1710"/>
                  <a:gd name="T17" fmla="*/ 0 h 385"/>
                  <a:gd name="T18" fmla="*/ 0 w 1710"/>
                  <a:gd name="T19" fmla="*/ 0 h 385"/>
                  <a:gd name="T20" fmla="*/ 0 w 1710"/>
                  <a:gd name="T21" fmla="*/ 0 h 385"/>
                  <a:gd name="T22" fmla="*/ 0 w 1710"/>
                  <a:gd name="T23" fmla="*/ 0 h 385"/>
                  <a:gd name="T24" fmla="*/ 0 w 1710"/>
                  <a:gd name="T25" fmla="*/ 0 h 385"/>
                  <a:gd name="T26" fmla="*/ 0 w 1710"/>
                  <a:gd name="T27" fmla="*/ 0 h 385"/>
                  <a:gd name="T28" fmla="*/ 0 w 1710"/>
                  <a:gd name="T29" fmla="*/ 0 h 385"/>
                  <a:gd name="T30" fmla="*/ 0 w 1710"/>
                  <a:gd name="T31" fmla="*/ 0 h 385"/>
                  <a:gd name="T32" fmla="*/ 0 w 1710"/>
                  <a:gd name="T33" fmla="*/ 0 h 385"/>
                  <a:gd name="T34" fmla="*/ 0 w 1710"/>
                  <a:gd name="T35" fmla="*/ 0 h 385"/>
                  <a:gd name="T36" fmla="*/ 0 w 1710"/>
                  <a:gd name="T37" fmla="*/ 0 h 385"/>
                  <a:gd name="T38" fmla="*/ 0 w 1710"/>
                  <a:gd name="T39" fmla="*/ 0 h 385"/>
                  <a:gd name="T40" fmla="*/ 0 w 1710"/>
                  <a:gd name="T41" fmla="*/ 0 h 385"/>
                  <a:gd name="T42" fmla="*/ 0 w 1710"/>
                  <a:gd name="T43" fmla="*/ 0 h 385"/>
                  <a:gd name="T44" fmla="*/ 0 w 1710"/>
                  <a:gd name="T45" fmla="*/ 0 h 385"/>
                  <a:gd name="T46" fmla="*/ 0 w 1710"/>
                  <a:gd name="T47" fmla="*/ 0 h 385"/>
                  <a:gd name="T48" fmla="*/ 0 w 1710"/>
                  <a:gd name="T49" fmla="*/ 0 h 385"/>
                  <a:gd name="T50" fmla="*/ 0 w 1710"/>
                  <a:gd name="T51" fmla="*/ 0 h 385"/>
                  <a:gd name="T52" fmla="*/ 0 w 1710"/>
                  <a:gd name="T53" fmla="*/ 0 h 385"/>
                  <a:gd name="T54" fmla="*/ 0 w 1710"/>
                  <a:gd name="T55" fmla="*/ 0 h 385"/>
                  <a:gd name="T56" fmla="*/ 0 w 1710"/>
                  <a:gd name="T57" fmla="*/ 0 h 385"/>
                  <a:gd name="T58" fmla="*/ 0 w 1710"/>
                  <a:gd name="T59" fmla="*/ 0 h 385"/>
                  <a:gd name="T60" fmla="*/ 0 w 1710"/>
                  <a:gd name="T61" fmla="*/ 0 h 385"/>
                  <a:gd name="T62" fmla="*/ 0 w 1710"/>
                  <a:gd name="T63" fmla="*/ 0 h 385"/>
                  <a:gd name="T64" fmla="*/ 0 w 1710"/>
                  <a:gd name="T65" fmla="*/ 0 h 385"/>
                  <a:gd name="T66" fmla="*/ 0 w 1710"/>
                  <a:gd name="T67" fmla="*/ 0 h 385"/>
                  <a:gd name="T68" fmla="*/ 0 w 1710"/>
                  <a:gd name="T69" fmla="*/ 0 h 385"/>
                  <a:gd name="T70" fmla="*/ 0 w 1710"/>
                  <a:gd name="T71" fmla="*/ 0 h 385"/>
                  <a:gd name="T72" fmla="*/ 0 w 1710"/>
                  <a:gd name="T73" fmla="*/ 0 h 385"/>
                  <a:gd name="T74" fmla="*/ 0 w 1710"/>
                  <a:gd name="T75" fmla="*/ 0 h 385"/>
                  <a:gd name="T76" fmla="*/ 0 w 1710"/>
                  <a:gd name="T77" fmla="*/ 0 h 385"/>
                  <a:gd name="T78" fmla="*/ 0 w 1710"/>
                  <a:gd name="T79" fmla="*/ 0 h 385"/>
                  <a:gd name="T80" fmla="*/ 0 w 1710"/>
                  <a:gd name="T81" fmla="*/ 0 h 385"/>
                  <a:gd name="T82" fmla="*/ 0 w 1710"/>
                  <a:gd name="T83" fmla="*/ 0 h 385"/>
                  <a:gd name="T84" fmla="*/ 0 w 1710"/>
                  <a:gd name="T85" fmla="*/ 0 h 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10" h="385">
                    <a:moveTo>
                      <a:pt x="1666" y="14"/>
                    </a:moveTo>
                    <a:lnTo>
                      <a:pt x="1680" y="33"/>
                    </a:lnTo>
                    <a:lnTo>
                      <a:pt x="1694" y="55"/>
                    </a:lnTo>
                    <a:lnTo>
                      <a:pt x="1705" y="77"/>
                    </a:lnTo>
                    <a:lnTo>
                      <a:pt x="1710" y="104"/>
                    </a:lnTo>
                    <a:lnTo>
                      <a:pt x="1606" y="124"/>
                    </a:lnTo>
                    <a:lnTo>
                      <a:pt x="1503" y="140"/>
                    </a:lnTo>
                    <a:lnTo>
                      <a:pt x="1399" y="159"/>
                    </a:lnTo>
                    <a:lnTo>
                      <a:pt x="1296" y="175"/>
                    </a:lnTo>
                    <a:lnTo>
                      <a:pt x="1192" y="194"/>
                    </a:lnTo>
                    <a:lnTo>
                      <a:pt x="1089" y="210"/>
                    </a:lnTo>
                    <a:lnTo>
                      <a:pt x="984" y="230"/>
                    </a:lnTo>
                    <a:lnTo>
                      <a:pt x="881" y="246"/>
                    </a:lnTo>
                    <a:lnTo>
                      <a:pt x="777" y="265"/>
                    </a:lnTo>
                    <a:lnTo>
                      <a:pt x="674" y="281"/>
                    </a:lnTo>
                    <a:lnTo>
                      <a:pt x="570" y="301"/>
                    </a:lnTo>
                    <a:lnTo>
                      <a:pt x="467" y="317"/>
                    </a:lnTo>
                    <a:lnTo>
                      <a:pt x="363" y="333"/>
                    </a:lnTo>
                    <a:lnTo>
                      <a:pt x="257" y="352"/>
                    </a:lnTo>
                    <a:lnTo>
                      <a:pt x="154" y="368"/>
                    </a:lnTo>
                    <a:lnTo>
                      <a:pt x="50" y="385"/>
                    </a:lnTo>
                    <a:lnTo>
                      <a:pt x="48" y="385"/>
                    </a:lnTo>
                    <a:lnTo>
                      <a:pt x="44" y="382"/>
                    </a:lnTo>
                    <a:lnTo>
                      <a:pt x="42" y="379"/>
                    </a:lnTo>
                    <a:lnTo>
                      <a:pt x="39" y="374"/>
                    </a:lnTo>
                    <a:lnTo>
                      <a:pt x="0" y="276"/>
                    </a:lnTo>
                    <a:lnTo>
                      <a:pt x="104" y="257"/>
                    </a:lnTo>
                    <a:lnTo>
                      <a:pt x="207" y="240"/>
                    </a:lnTo>
                    <a:lnTo>
                      <a:pt x="315" y="224"/>
                    </a:lnTo>
                    <a:lnTo>
                      <a:pt x="418" y="205"/>
                    </a:lnTo>
                    <a:lnTo>
                      <a:pt x="522" y="189"/>
                    </a:lnTo>
                    <a:lnTo>
                      <a:pt x="625" y="170"/>
                    </a:lnTo>
                    <a:lnTo>
                      <a:pt x="729" y="154"/>
                    </a:lnTo>
                    <a:lnTo>
                      <a:pt x="832" y="136"/>
                    </a:lnTo>
                    <a:lnTo>
                      <a:pt x="936" y="118"/>
                    </a:lnTo>
                    <a:lnTo>
                      <a:pt x="1039" y="101"/>
                    </a:lnTo>
                    <a:lnTo>
                      <a:pt x="1143" y="85"/>
                    </a:lnTo>
                    <a:lnTo>
                      <a:pt x="1246" y="69"/>
                    </a:lnTo>
                    <a:lnTo>
                      <a:pt x="1350" y="53"/>
                    </a:lnTo>
                    <a:lnTo>
                      <a:pt x="1453" y="33"/>
                    </a:lnTo>
                    <a:lnTo>
                      <a:pt x="1558" y="17"/>
                    </a:lnTo>
                    <a:lnTo>
                      <a:pt x="1661" y="0"/>
                    </a:lnTo>
                    <a:lnTo>
                      <a:pt x="1666" y="14"/>
                    </a:lnTo>
                    <a:close/>
                  </a:path>
                </a:pathLst>
              </a:custGeom>
              <a:solidFill>
                <a:srgbClr val="FFB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1" name="Freeform 111">
                <a:extLst>
                  <a:ext uri="{FF2B5EF4-FFF2-40B4-BE49-F238E27FC236}">
                    <a16:creationId xmlns:a16="http://schemas.microsoft.com/office/drawing/2014/main" id="{34332900-69F6-4380-AAB4-9BED58B5FA75}"/>
                  </a:ext>
                </a:extLst>
              </p:cNvPr>
              <p:cNvSpPr>
                <a:spLocks/>
              </p:cNvSpPr>
              <p:nvPr/>
            </p:nvSpPr>
            <p:spPr bwMode="auto">
              <a:xfrm>
                <a:off x="2586" y="2082"/>
                <a:ext cx="65" cy="169"/>
              </a:xfrm>
              <a:custGeom>
                <a:avLst/>
                <a:gdLst>
                  <a:gd name="T0" fmla="*/ 0 w 262"/>
                  <a:gd name="T1" fmla="*/ 0 h 676"/>
                  <a:gd name="T2" fmla="*/ 0 w 262"/>
                  <a:gd name="T3" fmla="*/ 0 h 676"/>
                  <a:gd name="T4" fmla="*/ 0 w 262"/>
                  <a:gd name="T5" fmla="*/ 0 h 676"/>
                  <a:gd name="T6" fmla="*/ 0 w 262"/>
                  <a:gd name="T7" fmla="*/ 0 h 676"/>
                  <a:gd name="T8" fmla="*/ 0 w 262"/>
                  <a:gd name="T9" fmla="*/ 0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676">
                    <a:moveTo>
                      <a:pt x="11" y="0"/>
                    </a:moveTo>
                    <a:lnTo>
                      <a:pt x="262" y="669"/>
                    </a:lnTo>
                    <a:lnTo>
                      <a:pt x="251" y="676"/>
                    </a:lnTo>
                    <a:lnTo>
                      <a:pt x="0" y="11"/>
                    </a:lnTo>
                    <a:lnTo>
                      <a:pt x="11"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2" name="Freeform 112">
                <a:extLst>
                  <a:ext uri="{FF2B5EF4-FFF2-40B4-BE49-F238E27FC236}">
                    <a16:creationId xmlns:a16="http://schemas.microsoft.com/office/drawing/2014/main" id="{50B2CBDD-F37B-465E-A378-596E153543D1}"/>
                  </a:ext>
                </a:extLst>
              </p:cNvPr>
              <p:cNvSpPr>
                <a:spLocks/>
              </p:cNvSpPr>
              <p:nvPr/>
            </p:nvSpPr>
            <p:spPr bwMode="auto">
              <a:xfrm>
                <a:off x="2621" y="2078"/>
                <a:ext cx="65" cy="168"/>
              </a:xfrm>
              <a:custGeom>
                <a:avLst/>
                <a:gdLst>
                  <a:gd name="T0" fmla="*/ 0 w 260"/>
                  <a:gd name="T1" fmla="*/ 0 h 675"/>
                  <a:gd name="T2" fmla="*/ 0 w 260"/>
                  <a:gd name="T3" fmla="*/ 0 h 675"/>
                  <a:gd name="T4" fmla="*/ 0 w 260"/>
                  <a:gd name="T5" fmla="*/ 0 h 675"/>
                  <a:gd name="T6" fmla="*/ 0 w 260"/>
                  <a:gd name="T7" fmla="*/ 0 h 675"/>
                  <a:gd name="T8" fmla="*/ 0 w 260"/>
                  <a:gd name="T9" fmla="*/ 0 h 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675">
                    <a:moveTo>
                      <a:pt x="8" y="0"/>
                    </a:moveTo>
                    <a:lnTo>
                      <a:pt x="260" y="670"/>
                    </a:lnTo>
                    <a:lnTo>
                      <a:pt x="246" y="675"/>
                    </a:lnTo>
                    <a:lnTo>
                      <a:pt x="0" y="13"/>
                    </a:lnTo>
                    <a:lnTo>
                      <a:pt x="8"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3" name="Freeform 113">
                <a:extLst>
                  <a:ext uri="{FF2B5EF4-FFF2-40B4-BE49-F238E27FC236}">
                    <a16:creationId xmlns:a16="http://schemas.microsoft.com/office/drawing/2014/main" id="{CE93919D-FEFC-4B32-BD9A-2CBEB4D07618}"/>
                  </a:ext>
                </a:extLst>
              </p:cNvPr>
              <p:cNvSpPr>
                <a:spLocks/>
              </p:cNvSpPr>
              <p:nvPr/>
            </p:nvSpPr>
            <p:spPr bwMode="auto">
              <a:xfrm>
                <a:off x="2652" y="2071"/>
                <a:ext cx="69" cy="168"/>
              </a:xfrm>
              <a:custGeom>
                <a:avLst/>
                <a:gdLst>
                  <a:gd name="T0" fmla="*/ 0 w 276"/>
                  <a:gd name="T1" fmla="*/ 0 h 670"/>
                  <a:gd name="T2" fmla="*/ 0 w 276"/>
                  <a:gd name="T3" fmla="*/ 0 h 670"/>
                  <a:gd name="T4" fmla="*/ 0 w 276"/>
                  <a:gd name="T5" fmla="*/ 0 h 670"/>
                  <a:gd name="T6" fmla="*/ 0 w 276"/>
                  <a:gd name="T7" fmla="*/ 0 h 670"/>
                  <a:gd name="T8" fmla="*/ 0 w 276"/>
                  <a:gd name="T9" fmla="*/ 0 h 6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670">
                    <a:moveTo>
                      <a:pt x="9" y="0"/>
                    </a:moveTo>
                    <a:lnTo>
                      <a:pt x="276" y="665"/>
                    </a:lnTo>
                    <a:lnTo>
                      <a:pt x="265" y="670"/>
                    </a:lnTo>
                    <a:lnTo>
                      <a:pt x="0" y="13"/>
                    </a:lnTo>
                    <a:lnTo>
                      <a:pt x="9"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4" name="Freeform 114">
                <a:extLst>
                  <a:ext uri="{FF2B5EF4-FFF2-40B4-BE49-F238E27FC236}">
                    <a16:creationId xmlns:a16="http://schemas.microsoft.com/office/drawing/2014/main" id="{631C9D19-6F59-4099-BD76-8C77DEACC88F}"/>
                  </a:ext>
                </a:extLst>
              </p:cNvPr>
              <p:cNvSpPr>
                <a:spLocks/>
              </p:cNvSpPr>
              <p:nvPr/>
            </p:nvSpPr>
            <p:spPr bwMode="auto">
              <a:xfrm>
                <a:off x="2705" y="2066"/>
                <a:ext cx="75" cy="158"/>
              </a:xfrm>
              <a:custGeom>
                <a:avLst/>
                <a:gdLst>
                  <a:gd name="T0" fmla="*/ 0 w 299"/>
                  <a:gd name="T1" fmla="*/ 0 h 633"/>
                  <a:gd name="T2" fmla="*/ 0 w 299"/>
                  <a:gd name="T3" fmla="*/ 0 h 633"/>
                  <a:gd name="T4" fmla="*/ 0 w 299"/>
                  <a:gd name="T5" fmla="*/ 0 h 633"/>
                  <a:gd name="T6" fmla="*/ 0 w 299"/>
                  <a:gd name="T7" fmla="*/ 0 h 633"/>
                  <a:gd name="T8" fmla="*/ 0 w 299"/>
                  <a:gd name="T9" fmla="*/ 0 h 6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 h="633">
                    <a:moveTo>
                      <a:pt x="10" y="0"/>
                    </a:moveTo>
                    <a:lnTo>
                      <a:pt x="299" y="626"/>
                    </a:lnTo>
                    <a:lnTo>
                      <a:pt x="285" y="633"/>
                    </a:lnTo>
                    <a:lnTo>
                      <a:pt x="0" y="17"/>
                    </a:lnTo>
                    <a:lnTo>
                      <a:pt x="1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5" name="Freeform 115">
                <a:extLst>
                  <a:ext uri="{FF2B5EF4-FFF2-40B4-BE49-F238E27FC236}">
                    <a16:creationId xmlns:a16="http://schemas.microsoft.com/office/drawing/2014/main" id="{FC5F9B65-25FF-4918-AD51-D40D8077B2C0}"/>
                  </a:ext>
                </a:extLst>
              </p:cNvPr>
              <p:cNvSpPr>
                <a:spLocks/>
              </p:cNvSpPr>
              <p:nvPr/>
            </p:nvSpPr>
            <p:spPr bwMode="auto">
              <a:xfrm>
                <a:off x="3055" y="2028"/>
                <a:ext cx="105" cy="143"/>
              </a:xfrm>
              <a:custGeom>
                <a:avLst/>
                <a:gdLst>
                  <a:gd name="T0" fmla="*/ 0 w 420"/>
                  <a:gd name="T1" fmla="*/ 0 h 572"/>
                  <a:gd name="T2" fmla="*/ 0 w 420"/>
                  <a:gd name="T3" fmla="*/ 0 h 572"/>
                  <a:gd name="T4" fmla="*/ 0 w 420"/>
                  <a:gd name="T5" fmla="*/ 0 h 572"/>
                  <a:gd name="T6" fmla="*/ 0 w 420"/>
                  <a:gd name="T7" fmla="*/ 0 h 572"/>
                  <a:gd name="T8" fmla="*/ 0 w 420"/>
                  <a:gd name="T9" fmla="*/ 0 h 572"/>
                  <a:gd name="T10" fmla="*/ 0 w 420"/>
                  <a:gd name="T11" fmla="*/ 0 h 572"/>
                  <a:gd name="T12" fmla="*/ 0 w 420"/>
                  <a:gd name="T13" fmla="*/ 0 h 572"/>
                  <a:gd name="T14" fmla="*/ 0 w 420"/>
                  <a:gd name="T15" fmla="*/ 0 h 5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 h="572">
                    <a:moveTo>
                      <a:pt x="0" y="0"/>
                    </a:moveTo>
                    <a:lnTo>
                      <a:pt x="420" y="561"/>
                    </a:lnTo>
                    <a:lnTo>
                      <a:pt x="409" y="572"/>
                    </a:lnTo>
                    <a:lnTo>
                      <a:pt x="0" y="18"/>
                    </a:lnTo>
                    <a:lnTo>
                      <a:pt x="0" y="16"/>
                    </a:lnTo>
                    <a:lnTo>
                      <a:pt x="0" y="7"/>
                    </a:lnTo>
                    <a:lnTo>
                      <a:pt x="0" y="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6" name="Freeform 116">
                <a:extLst>
                  <a:ext uri="{FF2B5EF4-FFF2-40B4-BE49-F238E27FC236}">
                    <a16:creationId xmlns:a16="http://schemas.microsoft.com/office/drawing/2014/main" id="{94B8270C-96A1-4FF3-A2E6-A2BB6A42406E}"/>
                  </a:ext>
                </a:extLst>
              </p:cNvPr>
              <p:cNvSpPr>
                <a:spLocks/>
              </p:cNvSpPr>
              <p:nvPr/>
            </p:nvSpPr>
            <p:spPr bwMode="auto">
              <a:xfrm>
                <a:off x="3087" y="2026"/>
                <a:ext cx="111" cy="140"/>
              </a:xfrm>
              <a:custGeom>
                <a:avLst/>
                <a:gdLst>
                  <a:gd name="T0" fmla="*/ 0 w 441"/>
                  <a:gd name="T1" fmla="*/ 0 h 561"/>
                  <a:gd name="T2" fmla="*/ 0 w 441"/>
                  <a:gd name="T3" fmla="*/ 0 h 561"/>
                  <a:gd name="T4" fmla="*/ 0 w 441"/>
                  <a:gd name="T5" fmla="*/ 0 h 561"/>
                  <a:gd name="T6" fmla="*/ 0 w 441"/>
                  <a:gd name="T7" fmla="*/ 0 h 561"/>
                  <a:gd name="T8" fmla="*/ 0 w 441"/>
                  <a:gd name="T9" fmla="*/ 0 h 5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61">
                    <a:moveTo>
                      <a:pt x="0" y="0"/>
                    </a:moveTo>
                    <a:lnTo>
                      <a:pt x="441" y="547"/>
                    </a:lnTo>
                    <a:lnTo>
                      <a:pt x="430" y="561"/>
                    </a:lnTo>
                    <a:lnTo>
                      <a:pt x="0" y="21"/>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7" name="Freeform 117">
                <a:extLst>
                  <a:ext uri="{FF2B5EF4-FFF2-40B4-BE49-F238E27FC236}">
                    <a16:creationId xmlns:a16="http://schemas.microsoft.com/office/drawing/2014/main" id="{9E34CC31-4D85-4E92-9C77-19F52DB7DAB0}"/>
                  </a:ext>
                </a:extLst>
              </p:cNvPr>
              <p:cNvSpPr>
                <a:spLocks/>
              </p:cNvSpPr>
              <p:nvPr/>
            </p:nvSpPr>
            <p:spPr bwMode="auto">
              <a:xfrm>
                <a:off x="3120" y="2020"/>
                <a:ext cx="110" cy="134"/>
              </a:xfrm>
              <a:custGeom>
                <a:avLst/>
                <a:gdLst>
                  <a:gd name="T0" fmla="*/ 0 w 441"/>
                  <a:gd name="T1" fmla="*/ 0 h 537"/>
                  <a:gd name="T2" fmla="*/ 0 w 441"/>
                  <a:gd name="T3" fmla="*/ 0 h 537"/>
                  <a:gd name="T4" fmla="*/ 0 w 441"/>
                  <a:gd name="T5" fmla="*/ 0 h 537"/>
                  <a:gd name="T6" fmla="*/ 0 w 441"/>
                  <a:gd name="T7" fmla="*/ 0 h 537"/>
                  <a:gd name="T8" fmla="*/ 0 w 441"/>
                  <a:gd name="T9" fmla="*/ 0 h 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37">
                    <a:moveTo>
                      <a:pt x="0" y="0"/>
                    </a:moveTo>
                    <a:lnTo>
                      <a:pt x="441" y="517"/>
                    </a:lnTo>
                    <a:lnTo>
                      <a:pt x="430" y="537"/>
                    </a:lnTo>
                    <a:lnTo>
                      <a:pt x="0" y="2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8954" name="Group 118">
              <a:extLst>
                <a:ext uri="{FF2B5EF4-FFF2-40B4-BE49-F238E27FC236}">
                  <a16:creationId xmlns:a16="http://schemas.microsoft.com/office/drawing/2014/main" id="{9965D144-E1F5-4A26-A80C-38B2E74E27D6}"/>
                </a:ext>
              </a:extLst>
            </p:cNvPr>
            <p:cNvGrpSpPr>
              <a:grpSpLocks/>
            </p:cNvGrpSpPr>
            <p:nvPr/>
          </p:nvGrpSpPr>
          <p:grpSpPr bwMode="auto">
            <a:xfrm rot="-3214438">
              <a:off x="3801" y="903"/>
              <a:ext cx="461" cy="480"/>
              <a:chOff x="3481" y="3030"/>
              <a:chExt cx="1115" cy="1118"/>
            </a:xfrm>
          </p:grpSpPr>
          <p:sp>
            <p:nvSpPr>
              <p:cNvPr id="38956" name="Freeform 119">
                <a:extLst>
                  <a:ext uri="{FF2B5EF4-FFF2-40B4-BE49-F238E27FC236}">
                    <a16:creationId xmlns:a16="http://schemas.microsoft.com/office/drawing/2014/main" id="{22B4B93D-BFA6-4D1A-8A32-2729516CC9D0}"/>
                  </a:ext>
                </a:extLst>
              </p:cNvPr>
              <p:cNvSpPr>
                <a:spLocks/>
              </p:cNvSpPr>
              <p:nvPr/>
            </p:nvSpPr>
            <p:spPr bwMode="auto">
              <a:xfrm>
                <a:off x="3502" y="3068"/>
                <a:ext cx="1045" cy="1051"/>
              </a:xfrm>
              <a:custGeom>
                <a:avLst/>
                <a:gdLst>
                  <a:gd name="T0" fmla="*/ 1 w 4179"/>
                  <a:gd name="T1" fmla="*/ 1 h 4201"/>
                  <a:gd name="T2" fmla="*/ 1 w 4179"/>
                  <a:gd name="T3" fmla="*/ 1 h 4201"/>
                  <a:gd name="T4" fmla="*/ 1 w 4179"/>
                  <a:gd name="T5" fmla="*/ 1 h 4201"/>
                  <a:gd name="T6" fmla="*/ 1 w 4179"/>
                  <a:gd name="T7" fmla="*/ 1 h 4201"/>
                  <a:gd name="T8" fmla="*/ 1 w 4179"/>
                  <a:gd name="T9" fmla="*/ 1 h 4201"/>
                  <a:gd name="T10" fmla="*/ 1 w 4179"/>
                  <a:gd name="T11" fmla="*/ 1 h 4201"/>
                  <a:gd name="T12" fmla="*/ 1 w 4179"/>
                  <a:gd name="T13" fmla="*/ 1 h 4201"/>
                  <a:gd name="T14" fmla="*/ 1 w 4179"/>
                  <a:gd name="T15" fmla="*/ 1 h 4201"/>
                  <a:gd name="T16" fmla="*/ 1 w 4179"/>
                  <a:gd name="T17" fmla="*/ 1 h 4201"/>
                  <a:gd name="T18" fmla="*/ 1 w 4179"/>
                  <a:gd name="T19" fmla="*/ 1 h 4201"/>
                  <a:gd name="T20" fmla="*/ 1 w 4179"/>
                  <a:gd name="T21" fmla="*/ 1 h 4201"/>
                  <a:gd name="T22" fmla="*/ 1 w 4179"/>
                  <a:gd name="T23" fmla="*/ 1 h 4201"/>
                  <a:gd name="T24" fmla="*/ 1 w 4179"/>
                  <a:gd name="T25" fmla="*/ 0 h 4201"/>
                  <a:gd name="T26" fmla="*/ 1 w 4179"/>
                  <a:gd name="T27" fmla="*/ 1 h 4201"/>
                  <a:gd name="T28" fmla="*/ 1 w 4179"/>
                  <a:gd name="T29" fmla="*/ 0 h 4201"/>
                  <a:gd name="T30" fmla="*/ 1 w 4179"/>
                  <a:gd name="T31" fmla="*/ 0 h 4201"/>
                  <a:gd name="T32" fmla="*/ 0 w 4179"/>
                  <a:gd name="T33" fmla="*/ 0 h 4201"/>
                  <a:gd name="T34" fmla="*/ 0 w 4179"/>
                  <a:gd name="T35" fmla="*/ 0 h 4201"/>
                  <a:gd name="T36" fmla="*/ 1 w 4179"/>
                  <a:gd name="T37" fmla="*/ 0 h 4201"/>
                  <a:gd name="T38" fmla="*/ 0 w 4179"/>
                  <a:gd name="T39" fmla="*/ 0 h 4201"/>
                  <a:gd name="T40" fmla="*/ 0 w 4179"/>
                  <a:gd name="T41" fmla="*/ 0 h 4201"/>
                  <a:gd name="T42" fmla="*/ 0 w 4179"/>
                  <a:gd name="T43" fmla="*/ 0 h 4201"/>
                  <a:gd name="T44" fmla="*/ 0 w 4179"/>
                  <a:gd name="T45" fmla="*/ 0 h 4201"/>
                  <a:gd name="T46" fmla="*/ 0 w 4179"/>
                  <a:gd name="T47" fmla="*/ 0 h 4201"/>
                  <a:gd name="T48" fmla="*/ 0 w 4179"/>
                  <a:gd name="T49" fmla="*/ 0 h 4201"/>
                  <a:gd name="T50" fmla="*/ 0 w 4179"/>
                  <a:gd name="T51" fmla="*/ 0 h 4201"/>
                  <a:gd name="T52" fmla="*/ 0 w 4179"/>
                  <a:gd name="T53" fmla="*/ 0 h 4201"/>
                  <a:gd name="T54" fmla="*/ 0 w 4179"/>
                  <a:gd name="T55" fmla="*/ 0 h 4201"/>
                  <a:gd name="T56" fmla="*/ 0 w 4179"/>
                  <a:gd name="T57" fmla="*/ 0 h 4201"/>
                  <a:gd name="T58" fmla="*/ 0 w 4179"/>
                  <a:gd name="T59" fmla="*/ 0 h 4201"/>
                  <a:gd name="T60" fmla="*/ 0 w 4179"/>
                  <a:gd name="T61" fmla="*/ 1 h 4201"/>
                  <a:gd name="T62" fmla="*/ 1 w 4179"/>
                  <a:gd name="T63" fmla="*/ 1 h 4201"/>
                  <a:gd name="T64" fmla="*/ 1 w 4179"/>
                  <a:gd name="T65" fmla="*/ 1 h 4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79" h="4201">
                    <a:moveTo>
                      <a:pt x="3876" y="3410"/>
                    </a:moveTo>
                    <a:lnTo>
                      <a:pt x="3181" y="3544"/>
                    </a:lnTo>
                    <a:lnTo>
                      <a:pt x="2895" y="3172"/>
                    </a:lnTo>
                    <a:lnTo>
                      <a:pt x="3061" y="3147"/>
                    </a:lnTo>
                    <a:lnTo>
                      <a:pt x="3045" y="3126"/>
                    </a:lnTo>
                    <a:lnTo>
                      <a:pt x="3617" y="3068"/>
                    </a:lnTo>
                    <a:lnTo>
                      <a:pt x="3213" y="2534"/>
                    </a:lnTo>
                    <a:lnTo>
                      <a:pt x="3197" y="2534"/>
                    </a:lnTo>
                    <a:lnTo>
                      <a:pt x="3269" y="2634"/>
                    </a:lnTo>
                    <a:lnTo>
                      <a:pt x="2567" y="2767"/>
                    </a:lnTo>
                    <a:lnTo>
                      <a:pt x="2287" y="2395"/>
                    </a:lnTo>
                    <a:lnTo>
                      <a:pt x="2449" y="2371"/>
                    </a:lnTo>
                    <a:lnTo>
                      <a:pt x="2433" y="2349"/>
                    </a:lnTo>
                    <a:lnTo>
                      <a:pt x="3015" y="2289"/>
                    </a:lnTo>
                    <a:lnTo>
                      <a:pt x="3068" y="2343"/>
                    </a:lnTo>
                    <a:lnTo>
                      <a:pt x="2724" y="1890"/>
                    </a:lnTo>
                    <a:lnTo>
                      <a:pt x="2689" y="1893"/>
                    </a:lnTo>
                    <a:lnTo>
                      <a:pt x="2762" y="1991"/>
                    </a:lnTo>
                    <a:lnTo>
                      <a:pt x="2061" y="2126"/>
                    </a:lnTo>
                    <a:lnTo>
                      <a:pt x="1779" y="1751"/>
                    </a:lnTo>
                    <a:lnTo>
                      <a:pt x="1945" y="1730"/>
                    </a:lnTo>
                    <a:lnTo>
                      <a:pt x="1929" y="1708"/>
                    </a:lnTo>
                    <a:lnTo>
                      <a:pt x="2507" y="1651"/>
                    </a:lnTo>
                    <a:lnTo>
                      <a:pt x="2654" y="1793"/>
                    </a:lnTo>
                    <a:lnTo>
                      <a:pt x="2246" y="1252"/>
                    </a:lnTo>
                    <a:lnTo>
                      <a:pt x="2243" y="1252"/>
                    </a:lnTo>
                    <a:lnTo>
                      <a:pt x="2317" y="1352"/>
                    </a:lnTo>
                    <a:lnTo>
                      <a:pt x="1613" y="1486"/>
                    </a:lnTo>
                    <a:lnTo>
                      <a:pt x="1331" y="1114"/>
                    </a:lnTo>
                    <a:lnTo>
                      <a:pt x="1497" y="1090"/>
                    </a:lnTo>
                    <a:lnTo>
                      <a:pt x="1481" y="1067"/>
                    </a:lnTo>
                    <a:lnTo>
                      <a:pt x="2061" y="1010"/>
                    </a:lnTo>
                    <a:lnTo>
                      <a:pt x="1846" y="728"/>
                    </a:lnTo>
                    <a:lnTo>
                      <a:pt x="1168" y="859"/>
                    </a:lnTo>
                    <a:lnTo>
                      <a:pt x="885" y="483"/>
                    </a:lnTo>
                    <a:lnTo>
                      <a:pt x="1049" y="462"/>
                    </a:lnTo>
                    <a:lnTo>
                      <a:pt x="1035" y="441"/>
                    </a:lnTo>
                    <a:lnTo>
                      <a:pt x="1586" y="383"/>
                    </a:lnTo>
                    <a:lnTo>
                      <a:pt x="1405" y="141"/>
                    </a:lnTo>
                    <a:lnTo>
                      <a:pt x="1347" y="147"/>
                    </a:lnTo>
                    <a:lnTo>
                      <a:pt x="1421" y="247"/>
                    </a:lnTo>
                    <a:lnTo>
                      <a:pt x="717" y="381"/>
                    </a:lnTo>
                    <a:lnTo>
                      <a:pt x="435" y="9"/>
                    </a:lnTo>
                    <a:lnTo>
                      <a:pt x="475" y="4"/>
                    </a:lnTo>
                    <a:lnTo>
                      <a:pt x="459" y="0"/>
                    </a:lnTo>
                    <a:lnTo>
                      <a:pt x="437" y="0"/>
                    </a:lnTo>
                    <a:lnTo>
                      <a:pt x="407" y="4"/>
                    </a:lnTo>
                    <a:lnTo>
                      <a:pt x="375" y="9"/>
                    </a:lnTo>
                    <a:lnTo>
                      <a:pt x="336" y="14"/>
                    </a:lnTo>
                    <a:lnTo>
                      <a:pt x="299" y="20"/>
                    </a:lnTo>
                    <a:lnTo>
                      <a:pt x="255" y="27"/>
                    </a:lnTo>
                    <a:lnTo>
                      <a:pt x="215" y="36"/>
                    </a:lnTo>
                    <a:lnTo>
                      <a:pt x="174" y="44"/>
                    </a:lnTo>
                    <a:lnTo>
                      <a:pt x="133" y="52"/>
                    </a:lnTo>
                    <a:lnTo>
                      <a:pt x="98" y="60"/>
                    </a:lnTo>
                    <a:lnTo>
                      <a:pt x="65" y="66"/>
                    </a:lnTo>
                    <a:lnTo>
                      <a:pt x="38" y="74"/>
                    </a:lnTo>
                    <a:lnTo>
                      <a:pt x="19" y="76"/>
                    </a:lnTo>
                    <a:lnTo>
                      <a:pt x="6" y="82"/>
                    </a:lnTo>
                    <a:lnTo>
                      <a:pt x="0" y="82"/>
                    </a:lnTo>
                    <a:lnTo>
                      <a:pt x="913" y="1442"/>
                    </a:lnTo>
                    <a:lnTo>
                      <a:pt x="1151" y="1456"/>
                    </a:lnTo>
                    <a:lnTo>
                      <a:pt x="2211" y="2826"/>
                    </a:lnTo>
                    <a:lnTo>
                      <a:pt x="2017" y="2976"/>
                    </a:lnTo>
                    <a:lnTo>
                      <a:pt x="2925" y="4201"/>
                    </a:lnTo>
                    <a:lnTo>
                      <a:pt x="4179" y="3812"/>
                    </a:lnTo>
                    <a:lnTo>
                      <a:pt x="3876" y="3410"/>
                    </a:lnTo>
                    <a:close/>
                  </a:path>
                </a:pathLst>
              </a:custGeom>
              <a:solidFill>
                <a:srgbClr val="7FDD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7" name="Freeform 120">
                <a:extLst>
                  <a:ext uri="{FF2B5EF4-FFF2-40B4-BE49-F238E27FC236}">
                    <a16:creationId xmlns:a16="http://schemas.microsoft.com/office/drawing/2014/main" id="{8A65F6D0-2195-44BC-8E1A-C14337FC272F}"/>
                  </a:ext>
                </a:extLst>
              </p:cNvPr>
              <p:cNvSpPr>
                <a:spLocks/>
              </p:cNvSpPr>
              <p:nvPr/>
            </p:nvSpPr>
            <p:spPr bwMode="auto">
              <a:xfrm>
                <a:off x="3621" y="3064"/>
                <a:ext cx="33" cy="5"/>
              </a:xfrm>
              <a:custGeom>
                <a:avLst/>
                <a:gdLst>
                  <a:gd name="T0" fmla="*/ 0 w 133"/>
                  <a:gd name="T1" fmla="*/ 0 h 20"/>
                  <a:gd name="T2" fmla="*/ 0 w 133"/>
                  <a:gd name="T3" fmla="*/ 0 h 20"/>
                  <a:gd name="T4" fmla="*/ 0 w 133"/>
                  <a:gd name="T5" fmla="*/ 0 h 20"/>
                  <a:gd name="T6" fmla="*/ 0 w 133"/>
                  <a:gd name="T7" fmla="*/ 0 h 20"/>
                  <a:gd name="T8" fmla="*/ 0 w 133"/>
                  <a:gd name="T9" fmla="*/ 0 h 20"/>
                  <a:gd name="T10" fmla="*/ 0 w 133"/>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 h="20">
                    <a:moveTo>
                      <a:pt x="133" y="11"/>
                    </a:moveTo>
                    <a:lnTo>
                      <a:pt x="126" y="0"/>
                    </a:lnTo>
                    <a:lnTo>
                      <a:pt x="0" y="20"/>
                    </a:lnTo>
                    <a:lnTo>
                      <a:pt x="3" y="20"/>
                    </a:lnTo>
                    <a:lnTo>
                      <a:pt x="6" y="20"/>
                    </a:lnTo>
                    <a:lnTo>
                      <a:pt x="13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8" name="Freeform 121">
                <a:extLst>
                  <a:ext uri="{FF2B5EF4-FFF2-40B4-BE49-F238E27FC236}">
                    <a16:creationId xmlns:a16="http://schemas.microsoft.com/office/drawing/2014/main" id="{8DB7A226-95BC-432E-8549-F11AC9A188B9}"/>
                  </a:ext>
                </a:extLst>
              </p:cNvPr>
              <p:cNvSpPr>
                <a:spLocks/>
              </p:cNvSpPr>
              <p:nvPr/>
            </p:nvSpPr>
            <p:spPr bwMode="auto">
              <a:xfrm>
                <a:off x="3611" y="3067"/>
                <a:ext cx="246" cy="96"/>
              </a:xfrm>
              <a:custGeom>
                <a:avLst/>
                <a:gdLst>
                  <a:gd name="T0" fmla="*/ 0 w 986"/>
                  <a:gd name="T1" fmla="*/ 0 h 386"/>
                  <a:gd name="T2" fmla="*/ 0 w 986"/>
                  <a:gd name="T3" fmla="*/ 0 h 386"/>
                  <a:gd name="T4" fmla="*/ 0 w 986"/>
                  <a:gd name="T5" fmla="*/ 0 h 386"/>
                  <a:gd name="T6" fmla="*/ 0 w 986"/>
                  <a:gd name="T7" fmla="*/ 0 h 386"/>
                  <a:gd name="T8" fmla="*/ 0 w 986"/>
                  <a:gd name="T9" fmla="*/ 0 h 386"/>
                  <a:gd name="T10" fmla="*/ 0 w 986"/>
                  <a:gd name="T11" fmla="*/ 0 h 386"/>
                  <a:gd name="T12" fmla="*/ 0 w 986"/>
                  <a:gd name="T13" fmla="*/ 0 h 386"/>
                  <a:gd name="T14" fmla="*/ 0 w 986"/>
                  <a:gd name="T15" fmla="*/ 0 h 386"/>
                  <a:gd name="T16" fmla="*/ 0 w 986"/>
                  <a:gd name="T17" fmla="*/ 0 h 386"/>
                  <a:gd name="T18" fmla="*/ 0 w 986"/>
                  <a:gd name="T19" fmla="*/ 0 h 3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6" h="386">
                    <a:moveTo>
                      <a:pt x="282" y="386"/>
                    </a:moveTo>
                    <a:lnTo>
                      <a:pt x="986" y="252"/>
                    </a:lnTo>
                    <a:lnTo>
                      <a:pt x="912" y="152"/>
                    </a:lnTo>
                    <a:lnTo>
                      <a:pt x="328" y="206"/>
                    </a:lnTo>
                    <a:lnTo>
                      <a:pt x="173" y="0"/>
                    </a:lnTo>
                    <a:lnTo>
                      <a:pt x="46" y="9"/>
                    </a:lnTo>
                    <a:lnTo>
                      <a:pt x="43" y="9"/>
                    </a:lnTo>
                    <a:lnTo>
                      <a:pt x="40" y="9"/>
                    </a:lnTo>
                    <a:lnTo>
                      <a:pt x="0" y="14"/>
                    </a:lnTo>
                    <a:lnTo>
                      <a:pt x="282" y="386"/>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9" name="Freeform 122">
                <a:extLst>
                  <a:ext uri="{FF2B5EF4-FFF2-40B4-BE49-F238E27FC236}">
                    <a16:creationId xmlns:a16="http://schemas.microsoft.com/office/drawing/2014/main" id="{E2D9D5C1-8835-4C41-8B09-FEC59FDCAD30}"/>
                  </a:ext>
                </a:extLst>
              </p:cNvPr>
              <p:cNvSpPr>
                <a:spLocks/>
              </p:cNvSpPr>
              <p:nvPr/>
            </p:nvSpPr>
            <p:spPr bwMode="auto">
              <a:xfrm>
                <a:off x="3648" y="3044"/>
                <a:ext cx="146" cy="20"/>
              </a:xfrm>
              <a:custGeom>
                <a:avLst/>
                <a:gdLst>
                  <a:gd name="T0" fmla="*/ 0 w 580"/>
                  <a:gd name="T1" fmla="*/ 0 h 81"/>
                  <a:gd name="T2" fmla="*/ 0 w 580"/>
                  <a:gd name="T3" fmla="*/ 0 h 81"/>
                  <a:gd name="T4" fmla="*/ 0 w 580"/>
                  <a:gd name="T5" fmla="*/ 0 h 81"/>
                  <a:gd name="T6" fmla="*/ 0 w 580"/>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1">
                    <a:moveTo>
                      <a:pt x="0" y="60"/>
                    </a:moveTo>
                    <a:lnTo>
                      <a:pt x="16" y="81"/>
                    </a:lnTo>
                    <a:lnTo>
                      <a:pt x="580" y="0"/>
                    </a:lnTo>
                    <a:lnTo>
                      <a:pt x="0" y="6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0" name="Freeform 123">
                <a:extLst>
                  <a:ext uri="{FF2B5EF4-FFF2-40B4-BE49-F238E27FC236}">
                    <a16:creationId xmlns:a16="http://schemas.microsoft.com/office/drawing/2014/main" id="{7393D589-8A2C-4FEF-80AF-5072EFB90D99}"/>
                  </a:ext>
                </a:extLst>
              </p:cNvPr>
              <p:cNvSpPr>
                <a:spLocks/>
              </p:cNvSpPr>
              <p:nvPr/>
            </p:nvSpPr>
            <p:spPr bwMode="auto">
              <a:xfrm>
                <a:off x="3794" y="3044"/>
                <a:ext cx="59" cy="60"/>
              </a:xfrm>
              <a:custGeom>
                <a:avLst/>
                <a:gdLst>
                  <a:gd name="T0" fmla="*/ 0 w 240"/>
                  <a:gd name="T1" fmla="*/ 0 h 238"/>
                  <a:gd name="T2" fmla="*/ 0 w 240"/>
                  <a:gd name="T3" fmla="*/ 0 h 238"/>
                  <a:gd name="T4" fmla="*/ 0 w 240"/>
                  <a:gd name="T5" fmla="*/ 0 h 238"/>
                  <a:gd name="T6" fmla="*/ 0 w 240"/>
                  <a:gd name="T7" fmla="*/ 0 h 2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238">
                    <a:moveTo>
                      <a:pt x="240" y="238"/>
                    </a:moveTo>
                    <a:lnTo>
                      <a:pt x="0" y="0"/>
                    </a:lnTo>
                    <a:lnTo>
                      <a:pt x="117" y="157"/>
                    </a:lnTo>
                    <a:lnTo>
                      <a:pt x="240"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1" name="Freeform 124">
                <a:extLst>
                  <a:ext uri="{FF2B5EF4-FFF2-40B4-BE49-F238E27FC236}">
                    <a16:creationId xmlns:a16="http://schemas.microsoft.com/office/drawing/2014/main" id="{F3776211-8268-42DC-A621-5F45FD24C55A}"/>
                  </a:ext>
                </a:extLst>
              </p:cNvPr>
              <p:cNvSpPr>
                <a:spLocks/>
              </p:cNvSpPr>
              <p:nvPr/>
            </p:nvSpPr>
            <p:spPr bwMode="auto">
              <a:xfrm>
                <a:off x="3823" y="3083"/>
                <a:ext cx="30" cy="22"/>
              </a:xfrm>
              <a:custGeom>
                <a:avLst/>
                <a:gdLst>
                  <a:gd name="T0" fmla="*/ 0 w 123"/>
                  <a:gd name="T1" fmla="*/ 0 h 87"/>
                  <a:gd name="T2" fmla="*/ 0 w 123"/>
                  <a:gd name="T3" fmla="*/ 0 h 87"/>
                  <a:gd name="T4" fmla="*/ 0 w 123"/>
                  <a:gd name="T5" fmla="*/ 0 h 87"/>
                  <a:gd name="T6" fmla="*/ 0 w 123"/>
                  <a:gd name="T7" fmla="*/ 0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3" h="87">
                    <a:moveTo>
                      <a:pt x="65" y="87"/>
                    </a:moveTo>
                    <a:lnTo>
                      <a:pt x="123" y="81"/>
                    </a:lnTo>
                    <a:lnTo>
                      <a:pt x="0" y="0"/>
                    </a:lnTo>
                    <a:lnTo>
                      <a:pt x="65" y="87"/>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2" name="Freeform 125">
                <a:extLst>
                  <a:ext uri="{FF2B5EF4-FFF2-40B4-BE49-F238E27FC236}">
                    <a16:creationId xmlns:a16="http://schemas.microsoft.com/office/drawing/2014/main" id="{0809C7B9-D2F7-49A6-8CCD-B26831BE07BB}"/>
                  </a:ext>
                </a:extLst>
              </p:cNvPr>
              <p:cNvSpPr>
                <a:spLocks/>
              </p:cNvSpPr>
              <p:nvPr/>
            </p:nvSpPr>
            <p:spPr bwMode="auto">
              <a:xfrm>
                <a:off x="3652" y="3044"/>
                <a:ext cx="171" cy="39"/>
              </a:xfrm>
              <a:custGeom>
                <a:avLst/>
                <a:gdLst>
                  <a:gd name="T0" fmla="*/ 0 w 681"/>
                  <a:gd name="T1" fmla="*/ 0 h 157"/>
                  <a:gd name="T2" fmla="*/ 0 w 681"/>
                  <a:gd name="T3" fmla="*/ 0 h 157"/>
                  <a:gd name="T4" fmla="*/ 0 w 681"/>
                  <a:gd name="T5" fmla="*/ 0 h 157"/>
                  <a:gd name="T6" fmla="*/ 0 w 681"/>
                  <a:gd name="T7" fmla="*/ 0 h 157"/>
                  <a:gd name="T8" fmla="*/ 0 w 681"/>
                  <a:gd name="T9" fmla="*/ 0 h 157"/>
                  <a:gd name="T10" fmla="*/ 0 w 681"/>
                  <a:gd name="T11" fmla="*/ 0 h 1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1" h="157">
                    <a:moveTo>
                      <a:pt x="534" y="60"/>
                    </a:moveTo>
                    <a:lnTo>
                      <a:pt x="681" y="157"/>
                    </a:lnTo>
                    <a:lnTo>
                      <a:pt x="564" y="0"/>
                    </a:lnTo>
                    <a:lnTo>
                      <a:pt x="0" y="81"/>
                    </a:lnTo>
                    <a:lnTo>
                      <a:pt x="7" y="92"/>
                    </a:lnTo>
                    <a:lnTo>
                      <a:pt x="534" y="60"/>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3" name="Freeform 126">
                <a:extLst>
                  <a:ext uri="{FF2B5EF4-FFF2-40B4-BE49-F238E27FC236}">
                    <a16:creationId xmlns:a16="http://schemas.microsoft.com/office/drawing/2014/main" id="{30EA1C74-BF07-4CEC-B16A-123017DF6A7C}"/>
                  </a:ext>
                </a:extLst>
              </p:cNvPr>
              <p:cNvSpPr>
                <a:spLocks/>
              </p:cNvSpPr>
              <p:nvPr/>
            </p:nvSpPr>
            <p:spPr bwMode="auto">
              <a:xfrm>
                <a:off x="3654" y="3059"/>
                <a:ext cx="185" cy="60"/>
              </a:xfrm>
              <a:custGeom>
                <a:avLst/>
                <a:gdLst>
                  <a:gd name="T0" fmla="*/ 0 w 739"/>
                  <a:gd name="T1" fmla="*/ 0 h 238"/>
                  <a:gd name="T2" fmla="*/ 0 w 739"/>
                  <a:gd name="T3" fmla="*/ 0 h 238"/>
                  <a:gd name="T4" fmla="*/ 0 w 739"/>
                  <a:gd name="T5" fmla="*/ 0 h 238"/>
                  <a:gd name="T6" fmla="*/ 0 w 739"/>
                  <a:gd name="T7" fmla="*/ 0 h 238"/>
                  <a:gd name="T8" fmla="*/ 0 w 739"/>
                  <a:gd name="T9" fmla="*/ 0 h 238"/>
                  <a:gd name="T10" fmla="*/ 0 w 739"/>
                  <a:gd name="T11" fmla="*/ 0 h 2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9" h="238">
                    <a:moveTo>
                      <a:pt x="527" y="0"/>
                    </a:moveTo>
                    <a:lnTo>
                      <a:pt x="0" y="32"/>
                    </a:lnTo>
                    <a:lnTo>
                      <a:pt x="155" y="238"/>
                    </a:lnTo>
                    <a:lnTo>
                      <a:pt x="739" y="184"/>
                    </a:lnTo>
                    <a:lnTo>
                      <a:pt x="674" y="97"/>
                    </a:lnTo>
                    <a:lnTo>
                      <a:pt x="527" y="0"/>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4" name="Freeform 127">
                <a:extLst>
                  <a:ext uri="{FF2B5EF4-FFF2-40B4-BE49-F238E27FC236}">
                    <a16:creationId xmlns:a16="http://schemas.microsoft.com/office/drawing/2014/main" id="{816EFA44-0E48-41DD-AF26-3F76E06D51EB}"/>
                  </a:ext>
                </a:extLst>
              </p:cNvPr>
              <p:cNvSpPr>
                <a:spLocks/>
              </p:cNvSpPr>
              <p:nvPr/>
            </p:nvSpPr>
            <p:spPr bwMode="auto">
              <a:xfrm>
                <a:off x="3945" y="3224"/>
                <a:ext cx="25" cy="26"/>
              </a:xfrm>
              <a:custGeom>
                <a:avLst/>
                <a:gdLst>
                  <a:gd name="T0" fmla="*/ 0 w 101"/>
                  <a:gd name="T1" fmla="*/ 0 h 103"/>
                  <a:gd name="T2" fmla="*/ 0 w 101"/>
                  <a:gd name="T3" fmla="*/ 0 h 103"/>
                  <a:gd name="T4" fmla="*/ 0 w 101"/>
                  <a:gd name="T5" fmla="*/ 0 h 103"/>
                  <a:gd name="T6" fmla="*/ 0 w 101"/>
                  <a:gd name="T7" fmla="*/ 0 h 103"/>
                  <a:gd name="T8" fmla="*/ 0 w 101"/>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103">
                    <a:moveTo>
                      <a:pt x="76" y="103"/>
                    </a:moveTo>
                    <a:lnTo>
                      <a:pt x="101" y="98"/>
                    </a:lnTo>
                    <a:lnTo>
                      <a:pt x="28" y="0"/>
                    </a:lnTo>
                    <a:lnTo>
                      <a:pt x="0" y="3"/>
                    </a:lnTo>
                    <a:lnTo>
                      <a:pt x="76"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5" name="Freeform 128">
                <a:extLst>
                  <a:ext uri="{FF2B5EF4-FFF2-40B4-BE49-F238E27FC236}">
                    <a16:creationId xmlns:a16="http://schemas.microsoft.com/office/drawing/2014/main" id="{B8CEF259-3948-4D9A-964F-32AE0157B711}"/>
                  </a:ext>
                </a:extLst>
              </p:cNvPr>
              <p:cNvSpPr>
                <a:spLocks/>
              </p:cNvSpPr>
              <p:nvPr/>
            </p:nvSpPr>
            <p:spPr bwMode="auto">
              <a:xfrm>
                <a:off x="3724" y="3184"/>
                <a:ext cx="240" cy="99"/>
              </a:xfrm>
              <a:custGeom>
                <a:avLst/>
                <a:gdLst>
                  <a:gd name="T0" fmla="*/ 0 w 961"/>
                  <a:gd name="T1" fmla="*/ 0 h 397"/>
                  <a:gd name="T2" fmla="*/ 0 w 961"/>
                  <a:gd name="T3" fmla="*/ 0 h 397"/>
                  <a:gd name="T4" fmla="*/ 0 w 961"/>
                  <a:gd name="T5" fmla="*/ 0 h 397"/>
                  <a:gd name="T6" fmla="*/ 0 w 961"/>
                  <a:gd name="T7" fmla="*/ 0 h 397"/>
                  <a:gd name="T8" fmla="*/ 0 w 961"/>
                  <a:gd name="T9" fmla="*/ 0 h 397"/>
                  <a:gd name="T10" fmla="*/ 0 w 961"/>
                  <a:gd name="T11" fmla="*/ 0 h 397"/>
                  <a:gd name="T12" fmla="*/ 0 w 96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1" h="397">
                    <a:moveTo>
                      <a:pt x="329" y="217"/>
                    </a:moveTo>
                    <a:lnTo>
                      <a:pt x="164" y="0"/>
                    </a:lnTo>
                    <a:lnTo>
                      <a:pt x="0" y="21"/>
                    </a:lnTo>
                    <a:lnTo>
                      <a:pt x="283" y="397"/>
                    </a:lnTo>
                    <a:lnTo>
                      <a:pt x="961" y="266"/>
                    </a:lnTo>
                    <a:lnTo>
                      <a:pt x="885" y="166"/>
                    </a:lnTo>
                    <a:lnTo>
                      <a:pt x="329" y="217"/>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6" name="Freeform 129">
                <a:extLst>
                  <a:ext uri="{FF2B5EF4-FFF2-40B4-BE49-F238E27FC236}">
                    <a16:creationId xmlns:a16="http://schemas.microsoft.com/office/drawing/2014/main" id="{2083405B-889A-4024-8DF3-44464014F098}"/>
                  </a:ext>
                </a:extLst>
              </p:cNvPr>
              <p:cNvSpPr>
                <a:spLocks/>
              </p:cNvSpPr>
              <p:nvPr/>
            </p:nvSpPr>
            <p:spPr bwMode="auto">
              <a:xfrm>
                <a:off x="3899" y="3163"/>
                <a:ext cx="7" cy="1"/>
              </a:xfrm>
              <a:custGeom>
                <a:avLst/>
                <a:gdLst>
                  <a:gd name="T0" fmla="*/ 0 w 30"/>
                  <a:gd name="T1" fmla="*/ 0 h 2"/>
                  <a:gd name="T2" fmla="*/ 0 w 30"/>
                  <a:gd name="T3" fmla="*/ 1 h 2"/>
                  <a:gd name="T4" fmla="*/ 0 w 30"/>
                  <a:gd name="T5" fmla="*/ 1 h 2"/>
                  <a:gd name="T6" fmla="*/ 0 w 30"/>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2">
                    <a:moveTo>
                      <a:pt x="30" y="0"/>
                    </a:moveTo>
                    <a:lnTo>
                      <a:pt x="0" y="2"/>
                    </a:lnTo>
                    <a:lnTo>
                      <a:pt x="3" y="2"/>
                    </a:lnTo>
                    <a:lnTo>
                      <a:pt x="30"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7" name="Freeform 130">
                <a:extLst>
                  <a:ext uri="{FF2B5EF4-FFF2-40B4-BE49-F238E27FC236}">
                    <a16:creationId xmlns:a16="http://schemas.microsoft.com/office/drawing/2014/main" id="{7718272D-C41D-4ED6-89A2-E4BE6E807734}"/>
                  </a:ext>
                </a:extLst>
              </p:cNvPr>
              <p:cNvSpPr>
                <a:spLocks/>
              </p:cNvSpPr>
              <p:nvPr/>
            </p:nvSpPr>
            <p:spPr bwMode="auto">
              <a:xfrm>
                <a:off x="3906" y="3163"/>
                <a:ext cx="60" cy="61"/>
              </a:xfrm>
              <a:custGeom>
                <a:avLst/>
                <a:gdLst>
                  <a:gd name="T0" fmla="*/ 0 w 239"/>
                  <a:gd name="T1" fmla="*/ 0 h 244"/>
                  <a:gd name="T2" fmla="*/ 0 w 239"/>
                  <a:gd name="T3" fmla="*/ 0 h 244"/>
                  <a:gd name="T4" fmla="*/ 0 w 239"/>
                  <a:gd name="T5" fmla="*/ 0 h 244"/>
                  <a:gd name="T6" fmla="*/ 0 w 239"/>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9" h="244">
                    <a:moveTo>
                      <a:pt x="239" y="238"/>
                    </a:moveTo>
                    <a:lnTo>
                      <a:pt x="0" y="0"/>
                    </a:lnTo>
                    <a:lnTo>
                      <a:pt x="182" y="244"/>
                    </a:lnTo>
                    <a:lnTo>
                      <a:pt x="239"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8" name="Freeform 131">
                <a:extLst>
                  <a:ext uri="{FF2B5EF4-FFF2-40B4-BE49-F238E27FC236}">
                    <a16:creationId xmlns:a16="http://schemas.microsoft.com/office/drawing/2014/main" id="{3268CF7C-FF0F-43B2-994A-8F814C4F99C6}"/>
                  </a:ext>
                </a:extLst>
              </p:cNvPr>
              <p:cNvSpPr>
                <a:spLocks/>
              </p:cNvSpPr>
              <p:nvPr/>
            </p:nvSpPr>
            <p:spPr bwMode="auto">
              <a:xfrm>
                <a:off x="3761" y="3164"/>
                <a:ext cx="138" cy="20"/>
              </a:xfrm>
              <a:custGeom>
                <a:avLst/>
                <a:gdLst>
                  <a:gd name="T0" fmla="*/ 0 w 554"/>
                  <a:gd name="T1" fmla="*/ 0 h 79"/>
                  <a:gd name="T2" fmla="*/ 0 w 554"/>
                  <a:gd name="T3" fmla="*/ 0 h 79"/>
                  <a:gd name="T4" fmla="*/ 0 w 554"/>
                  <a:gd name="T5" fmla="*/ 0 h 79"/>
                  <a:gd name="T6" fmla="*/ 0 w 554"/>
                  <a:gd name="T7" fmla="*/ 0 h 79"/>
                  <a:gd name="T8" fmla="*/ 0 w 554"/>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4" h="79">
                    <a:moveTo>
                      <a:pt x="14" y="79"/>
                    </a:moveTo>
                    <a:lnTo>
                      <a:pt x="554" y="0"/>
                    </a:lnTo>
                    <a:lnTo>
                      <a:pt x="551" y="0"/>
                    </a:lnTo>
                    <a:lnTo>
                      <a:pt x="0" y="58"/>
                    </a:lnTo>
                    <a:lnTo>
                      <a:pt x="14" y="79"/>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9" name="Freeform 132">
                <a:extLst>
                  <a:ext uri="{FF2B5EF4-FFF2-40B4-BE49-F238E27FC236}">
                    <a16:creationId xmlns:a16="http://schemas.microsoft.com/office/drawing/2014/main" id="{689CB650-2CE7-45E8-BBDE-6E3283CAAFEB}"/>
                  </a:ext>
                </a:extLst>
              </p:cNvPr>
              <p:cNvSpPr>
                <a:spLocks/>
              </p:cNvSpPr>
              <p:nvPr/>
            </p:nvSpPr>
            <p:spPr bwMode="auto">
              <a:xfrm>
                <a:off x="3899" y="3163"/>
                <a:ext cx="53" cy="62"/>
              </a:xfrm>
              <a:custGeom>
                <a:avLst/>
                <a:gdLst>
                  <a:gd name="T0" fmla="*/ 0 w 209"/>
                  <a:gd name="T1" fmla="*/ 0 h 247"/>
                  <a:gd name="T2" fmla="*/ 0 w 209"/>
                  <a:gd name="T3" fmla="*/ 0 h 247"/>
                  <a:gd name="T4" fmla="*/ 0 w 209"/>
                  <a:gd name="T5" fmla="*/ 0 h 247"/>
                  <a:gd name="T6" fmla="*/ 0 w 209"/>
                  <a:gd name="T7" fmla="*/ 0 h 247"/>
                  <a:gd name="T8" fmla="*/ 0 w 209"/>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247">
                    <a:moveTo>
                      <a:pt x="181" y="247"/>
                    </a:moveTo>
                    <a:lnTo>
                      <a:pt x="209" y="244"/>
                    </a:lnTo>
                    <a:lnTo>
                      <a:pt x="27" y="0"/>
                    </a:lnTo>
                    <a:lnTo>
                      <a:pt x="0" y="2"/>
                    </a:lnTo>
                    <a:lnTo>
                      <a:pt x="181" y="247"/>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0" name="Freeform 133">
                <a:extLst>
                  <a:ext uri="{FF2B5EF4-FFF2-40B4-BE49-F238E27FC236}">
                    <a16:creationId xmlns:a16="http://schemas.microsoft.com/office/drawing/2014/main" id="{1213C278-4571-48C8-A157-5A7F702100C6}"/>
                  </a:ext>
                </a:extLst>
              </p:cNvPr>
              <p:cNvSpPr>
                <a:spLocks/>
              </p:cNvSpPr>
              <p:nvPr/>
            </p:nvSpPr>
            <p:spPr bwMode="auto">
              <a:xfrm>
                <a:off x="3764" y="3164"/>
                <a:ext cx="181" cy="74"/>
              </a:xfrm>
              <a:custGeom>
                <a:avLst/>
                <a:gdLst>
                  <a:gd name="T0" fmla="*/ 0 w 721"/>
                  <a:gd name="T1" fmla="*/ 0 h 296"/>
                  <a:gd name="T2" fmla="*/ 0 w 721"/>
                  <a:gd name="T3" fmla="*/ 0 h 296"/>
                  <a:gd name="T4" fmla="*/ 0 w 721"/>
                  <a:gd name="T5" fmla="*/ 0 h 296"/>
                  <a:gd name="T6" fmla="*/ 0 w 721"/>
                  <a:gd name="T7" fmla="*/ 0 h 296"/>
                  <a:gd name="T8" fmla="*/ 0 w 72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1" h="296">
                    <a:moveTo>
                      <a:pt x="721" y="245"/>
                    </a:moveTo>
                    <a:lnTo>
                      <a:pt x="540" y="0"/>
                    </a:lnTo>
                    <a:lnTo>
                      <a:pt x="0" y="79"/>
                    </a:lnTo>
                    <a:lnTo>
                      <a:pt x="165" y="296"/>
                    </a:lnTo>
                    <a:lnTo>
                      <a:pt x="721" y="245"/>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1" name="Freeform 134">
                <a:extLst>
                  <a:ext uri="{FF2B5EF4-FFF2-40B4-BE49-F238E27FC236}">
                    <a16:creationId xmlns:a16="http://schemas.microsoft.com/office/drawing/2014/main" id="{E7B47F8B-3CF7-4235-BCB4-417D592B49B5}"/>
                  </a:ext>
                </a:extLst>
              </p:cNvPr>
              <p:cNvSpPr>
                <a:spLocks/>
              </p:cNvSpPr>
              <p:nvPr/>
            </p:nvSpPr>
            <p:spPr bwMode="auto">
              <a:xfrm>
                <a:off x="3835" y="3341"/>
                <a:ext cx="246" cy="99"/>
              </a:xfrm>
              <a:custGeom>
                <a:avLst/>
                <a:gdLst>
                  <a:gd name="T0" fmla="*/ 0 w 986"/>
                  <a:gd name="T1" fmla="*/ 0 h 396"/>
                  <a:gd name="T2" fmla="*/ 0 w 986"/>
                  <a:gd name="T3" fmla="*/ 0 h 396"/>
                  <a:gd name="T4" fmla="*/ 0 w 986"/>
                  <a:gd name="T5" fmla="*/ 0 h 396"/>
                  <a:gd name="T6" fmla="*/ 0 w 986"/>
                  <a:gd name="T7" fmla="*/ 0 h 396"/>
                  <a:gd name="T8" fmla="*/ 0 w 986"/>
                  <a:gd name="T9" fmla="*/ 0 h 396"/>
                  <a:gd name="T10" fmla="*/ 0 w 986"/>
                  <a:gd name="T11" fmla="*/ 0 h 396"/>
                  <a:gd name="T12" fmla="*/ 0 w 986"/>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6" h="396">
                    <a:moveTo>
                      <a:pt x="166" y="0"/>
                    </a:moveTo>
                    <a:lnTo>
                      <a:pt x="0" y="24"/>
                    </a:lnTo>
                    <a:lnTo>
                      <a:pt x="282" y="396"/>
                    </a:lnTo>
                    <a:lnTo>
                      <a:pt x="986" y="262"/>
                    </a:lnTo>
                    <a:lnTo>
                      <a:pt x="912" y="162"/>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2" name="Freeform 135">
                <a:extLst>
                  <a:ext uri="{FF2B5EF4-FFF2-40B4-BE49-F238E27FC236}">
                    <a16:creationId xmlns:a16="http://schemas.microsoft.com/office/drawing/2014/main" id="{27D5ABAF-A237-4A1F-AA2A-06AC882C83DD}"/>
                  </a:ext>
                </a:extLst>
              </p:cNvPr>
              <p:cNvSpPr>
                <a:spLocks/>
              </p:cNvSpPr>
              <p:nvPr/>
            </p:nvSpPr>
            <p:spPr bwMode="auto">
              <a:xfrm>
                <a:off x="4018" y="3320"/>
                <a:ext cx="1" cy="1"/>
              </a:xfrm>
              <a:custGeom>
                <a:avLst/>
                <a:gdLst>
                  <a:gd name="T0" fmla="*/ 0 w 1"/>
                  <a:gd name="T1" fmla="*/ 0 h 3"/>
                  <a:gd name="T2" fmla="*/ 0 w 1"/>
                  <a:gd name="T3" fmla="*/ 0 h 3"/>
                  <a:gd name="T4" fmla="*/ 0 w 1"/>
                  <a:gd name="T5" fmla="*/ 0 h 3"/>
                  <a:gd name="T6" fmla="*/ 0 60000 65536"/>
                  <a:gd name="T7" fmla="*/ 0 60000 65536"/>
                  <a:gd name="T8" fmla="*/ 0 60000 65536"/>
                </a:gdLst>
                <a:ahLst/>
                <a:cxnLst>
                  <a:cxn ang="T6">
                    <a:pos x="T0" y="T1"/>
                  </a:cxn>
                  <a:cxn ang="T7">
                    <a:pos x="T2" y="T3"/>
                  </a:cxn>
                  <a:cxn ang="T8">
                    <a:pos x="T4" y="T5"/>
                  </a:cxn>
                </a:cxnLst>
                <a:rect l="0" t="0" r="r" b="b"/>
                <a:pathLst>
                  <a:path w="1" h="3">
                    <a:moveTo>
                      <a:pt x="0" y="0"/>
                    </a:moveTo>
                    <a:lnTo>
                      <a:pt x="0" y="3"/>
                    </a:lnTo>
                    <a:lnTo>
                      <a:pt x="0"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3" name="Freeform 136">
                <a:extLst>
                  <a:ext uri="{FF2B5EF4-FFF2-40B4-BE49-F238E27FC236}">
                    <a16:creationId xmlns:a16="http://schemas.microsoft.com/office/drawing/2014/main" id="{F7138F0C-72D4-42CB-9FF1-6B27082349A4}"/>
                  </a:ext>
                </a:extLst>
              </p:cNvPr>
              <p:cNvSpPr>
                <a:spLocks/>
              </p:cNvSpPr>
              <p:nvPr/>
            </p:nvSpPr>
            <p:spPr bwMode="auto">
              <a:xfrm>
                <a:off x="4018" y="3320"/>
                <a:ext cx="59" cy="61"/>
              </a:xfrm>
              <a:custGeom>
                <a:avLst/>
                <a:gdLst>
                  <a:gd name="T0" fmla="*/ 0 w 240"/>
                  <a:gd name="T1" fmla="*/ 0 h 245"/>
                  <a:gd name="T2" fmla="*/ 0 w 240"/>
                  <a:gd name="T3" fmla="*/ 0 h 245"/>
                  <a:gd name="T4" fmla="*/ 0 w 240"/>
                  <a:gd name="T5" fmla="*/ 0 h 245"/>
                  <a:gd name="T6" fmla="*/ 0 w 240"/>
                  <a:gd name="T7" fmla="*/ 0 h 245"/>
                  <a:gd name="T8" fmla="*/ 0 w 240"/>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45">
                    <a:moveTo>
                      <a:pt x="185" y="245"/>
                    </a:moveTo>
                    <a:lnTo>
                      <a:pt x="240" y="240"/>
                    </a:lnTo>
                    <a:lnTo>
                      <a:pt x="0" y="0"/>
                    </a:lnTo>
                    <a:lnTo>
                      <a:pt x="95" y="131"/>
                    </a:lnTo>
                    <a:lnTo>
                      <a:pt x="185" y="245"/>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4" name="Freeform 137">
                <a:extLst>
                  <a:ext uri="{FF2B5EF4-FFF2-40B4-BE49-F238E27FC236}">
                    <a16:creationId xmlns:a16="http://schemas.microsoft.com/office/drawing/2014/main" id="{96C2395D-7D95-47E2-9DA0-4DF8A8731A85}"/>
                  </a:ext>
                </a:extLst>
              </p:cNvPr>
              <p:cNvSpPr>
                <a:spLocks/>
              </p:cNvSpPr>
              <p:nvPr/>
            </p:nvSpPr>
            <p:spPr bwMode="auto">
              <a:xfrm>
                <a:off x="3872" y="3321"/>
                <a:ext cx="146" cy="20"/>
              </a:xfrm>
              <a:custGeom>
                <a:avLst/>
                <a:gdLst>
                  <a:gd name="T0" fmla="*/ 0 w 580"/>
                  <a:gd name="T1" fmla="*/ 0 h 80"/>
                  <a:gd name="T2" fmla="*/ 0 w 580"/>
                  <a:gd name="T3" fmla="*/ 0 h 80"/>
                  <a:gd name="T4" fmla="*/ 0 w 580"/>
                  <a:gd name="T5" fmla="*/ 0 h 80"/>
                  <a:gd name="T6" fmla="*/ 0 w 58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0">
                    <a:moveTo>
                      <a:pt x="16" y="80"/>
                    </a:moveTo>
                    <a:lnTo>
                      <a:pt x="580" y="0"/>
                    </a:lnTo>
                    <a:lnTo>
                      <a:pt x="0" y="57"/>
                    </a:lnTo>
                    <a:lnTo>
                      <a:pt x="16" y="80"/>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5" name="Freeform 138">
                <a:extLst>
                  <a:ext uri="{FF2B5EF4-FFF2-40B4-BE49-F238E27FC236}">
                    <a16:creationId xmlns:a16="http://schemas.microsoft.com/office/drawing/2014/main" id="{EA76CDF2-9EB3-4698-A473-274F29AD6352}"/>
                  </a:ext>
                </a:extLst>
              </p:cNvPr>
              <p:cNvSpPr>
                <a:spLocks/>
              </p:cNvSpPr>
              <p:nvPr/>
            </p:nvSpPr>
            <p:spPr bwMode="auto">
              <a:xfrm>
                <a:off x="4041" y="3353"/>
                <a:ext cx="23" cy="28"/>
              </a:xfrm>
              <a:custGeom>
                <a:avLst/>
                <a:gdLst>
                  <a:gd name="T0" fmla="*/ 0 w 90"/>
                  <a:gd name="T1" fmla="*/ 0 h 114"/>
                  <a:gd name="T2" fmla="*/ 0 w 90"/>
                  <a:gd name="T3" fmla="*/ 0 h 114"/>
                  <a:gd name="T4" fmla="*/ 0 w 90"/>
                  <a:gd name="T5" fmla="*/ 0 h 114"/>
                  <a:gd name="T6" fmla="*/ 0 w 90"/>
                  <a:gd name="T7" fmla="*/ 0 h 1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14">
                    <a:moveTo>
                      <a:pt x="87" y="114"/>
                    </a:moveTo>
                    <a:lnTo>
                      <a:pt x="90" y="114"/>
                    </a:lnTo>
                    <a:lnTo>
                      <a:pt x="0" y="0"/>
                    </a:lnTo>
                    <a:lnTo>
                      <a:pt x="87" y="114"/>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6" name="Freeform 139">
                <a:extLst>
                  <a:ext uri="{FF2B5EF4-FFF2-40B4-BE49-F238E27FC236}">
                    <a16:creationId xmlns:a16="http://schemas.microsoft.com/office/drawing/2014/main" id="{FB83F35D-AFC7-4F1A-90DA-7AE13FF8BD20}"/>
                  </a:ext>
                </a:extLst>
              </p:cNvPr>
              <p:cNvSpPr>
                <a:spLocks/>
              </p:cNvSpPr>
              <p:nvPr/>
            </p:nvSpPr>
            <p:spPr bwMode="auto">
              <a:xfrm>
                <a:off x="4018" y="3320"/>
                <a:ext cx="23" cy="33"/>
              </a:xfrm>
              <a:custGeom>
                <a:avLst/>
                <a:gdLst>
                  <a:gd name="T0" fmla="*/ 0 w 95"/>
                  <a:gd name="T1" fmla="*/ 0 h 131"/>
                  <a:gd name="T2" fmla="*/ 0 w 95"/>
                  <a:gd name="T3" fmla="*/ 0 h 131"/>
                  <a:gd name="T4" fmla="*/ 0 w 95"/>
                  <a:gd name="T5" fmla="*/ 0 h 131"/>
                  <a:gd name="T6" fmla="*/ 0 w 95"/>
                  <a:gd name="T7" fmla="*/ 0 h 1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 h="131">
                    <a:moveTo>
                      <a:pt x="95" y="131"/>
                    </a:moveTo>
                    <a:lnTo>
                      <a:pt x="0" y="0"/>
                    </a:lnTo>
                    <a:lnTo>
                      <a:pt x="0" y="3"/>
                    </a:lnTo>
                    <a:lnTo>
                      <a:pt x="95" y="131"/>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7" name="Freeform 140">
                <a:extLst>
                  <a:ext uri="{FF2B5EF4-FFF2-40B4-BE49-F238E27FC236}">
                    <a16:creationId xmlns:a16="http://schemas.microsoft.com/office/drawing/2014/main" id="{C13255DC-AEE0-432F-81D7-5CAF8102C89F}"/>
                  </a:ext>
                </a:extLst>
              </p:cNvPr>
              <p:cNvSpPr>
                <a:spLocks/>
              </p:cNvSpPr>
              <p:nvPr/>
            </p:nvSpPr>
            <p:spPr bwMode="auto">
              <a:xfrm>
                <a:off x="3876" y="3321"/>
                <a:ext cx="187" cy="74"/>
              </a:xfrm>
              <a:custGeom>
                <a:avLst/>
                <a:gdLst>
                  <a:gd name="T0" fmla="*/ 0 w 746"/>
                  <a:gd name="T1" fmla="*/ 0 h 297"/>
                  <a:gd name="T2" fmla="*/ 0 w 746"/>
                  <a:gd name="T3" fmla="*/ 0 h 297"/>
                  <a:gd name="T4" fmla="*/ 0 w 746"/>
                  <a:gd name="T5" fmla="*/ 0 h 297"/>
                  <a:gd name="T6" fmla="*/ 0 w 746"/>
                  <a:gd name="T7" fmla="*/ 0 h 297"/>
                  <a:gd name="T8" fmla="*/ 0 w 746"/>
                  <a:gd name="T9" fmla="*/ 0 h 297"/>
                  <a:gd name="T10" fmla="*/ 0 w 746"/>
                  <a:gd name="T11" fmla="*/ 0 h 2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6" h="297">
                    <a:moveTo>
                      <a:pt x="564" y="0"/>
                    </a:moveTo>
                    <a:lnTo>
                      <a:pt x="0" y="80"/>
                    </a:lnTo>
                    <a:lnTo>
                      <a:pt x="162" y="297"/>
                    </a:lnTo>
                    <a:lnTo>
                      <a:pt x="746" y="242"/>
                    </a:lnTo>
                    <a:lnTo>
                      <a:pt x="659" y="128"/>
                    </a:lnTo>
                    <a:lnTo>
                      <a:pt x="564" y="0"/>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8" name="Freeform 141">
                <a:extLst>
                  <a:ext uri="{FF2B5EF4-FFF2-40B4-BE49-F238E27FC236}">
                    <a16:creationId xmlns:a16="http://schemas.microsoft.com/office/drawing/2014/main" id="{9E5871FB-42B9-44F1-9673-9624E1C88D5E}"/>
                  </a:ext>
                </a:extLst>
              </p:cNvPr>
              <p:cNvSpPr>
                <a:spLocks/>
              </p:cNvSpPr>
              <p:nvPr/>
            </p:nvSpPr>
            <p:spPr bwMode="auto">
              <a:xfrm>
                <a:off x="3947" y="3501"/>
                <a:ext cx="246" cy="99"/>
              </a:xfrm>
              <a:custGeom>
                <a:avLst/>
                <a:gdLst>
                  <a:gd name="T0" fmla="*/ 0 w 983"/>
                  <a:gd name="T1" fmla="*/ 0 h 396"/>
                  <a:gd name="T2" fmla="*/ 0 w 983"/>
                  <a:gd name="T3" fmla="*/ 0 h 396"/>
                  <a:gd name="T4" fmla="*/ 0 w 983"/>
                  <a:gd name="T5" fmla="*/ 0 h 396"/>
                  <a:gd name="T6" fmla="*/ 0 w 983"/>
                  <a:gd name="T7" fmla="*/ 0 h 396"/>
                  <a:gd name="T8" fmla="*/ 0 w 983"/>
                  <a:gd name="T9" fmla="*/ 0 h 396"/>
                  <a:gd name="T10" fmla="*/ 0 w 983"/>
                  <a:gd name="T11" fmla="*/ 0 h 396"/>
                  <a:gd name="T12" fmla="*/ 0 w 983"/>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3" h="396">
                    <a:moveTo>
                      <a:pt x="166" y="0"/>
                    </a:moveTo>
                    <a:lnTo>
                      <a:pt x="0" y="21"/>
                    </a:lnTo>
                    <a:lnTo>
                      <a:pt x="282" y="396"/>
                    </a:lnTo>
                    <a:lnTo>
                      <a:pt x="983" y="261"/>
                    </a:lnTo>
                    <a:lnTo>
                      <a:pt x="910" y="163"/>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9" name="Freeform 142">
                <a:extLst>
                  <a:ext uri="{FF2B5EF4-FFF2-40B4-BE49-F238E27FC236}">
                    <a16:creationId xmlns:a16="http://schemas.microsoft.com/office/drawing/2014/main" id="{64DA61F7-A549-4D73-8A23-37E3E49FA2C7}"/>
                  </a:ext>
                </a:extLst>
              </p:cNvPr>
              <p:cNvSpPr>
                <a:spLocks/>
              </p:cNvSpPr>
              <p:nvPr/>
            </p:nvSpPr>
            <p:spPr bwMode="auto">
              <a:xfrm>
                <a:off x="4166" y="3516"/>
                <a:ext cx="23" cy="25"/>
              </a:xfrm>
              <a:custGeom>
                <a:avLst/>
                <a:gdLst>
                  <a:gd name="T0" fmla="*/ 0 w 91"/>
                  <a:gd name="T1" fmla="*/ 0 h 97"/>
                  <a:gd name="T2" fmla="*/ 0 w 91"/>
                  <a:gd name="T3" fmla="*/ 0 h 97"/>
                  <a:gd name="T4" fmla="*/ 0 w 91"/>
                  <a:gd name="T5" fmla="*/ 0 h 97"/>
                  <a:gd name="T6" fmla="*/ 0 w 91"/>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94"/>
                    </a:moveTo>
                    <a:lnTo>
                      <a:pt x="0" y="0"/>
                    </a:lnTo>
                    <a:lnTo>
                      <a:pt x="70" y="97"/>
                    </a:lnTo>
                    <a:lnTo>
                      <a:pt x="91" y="94"/>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0" name="Freeform 143">
                <a:extLst>
                  <a:ext uri="{FF2B5EF4-FFF2-40B4-BE49-F238E27FC236}">
                    <a16:creationId xmlns:a16="http://schemas.microsoft.com/office/drawing/2014/main" id="{7D79C9D1-DB7F-42FA-841A-C0ABE3B5DC69}"/>
                  </a:ext>
                </a:extLst>
              </p:cNvPr>
              <p:cNvSpPr>
                <a:spLocks/>
              </p:cNvSpPr>
              <p:nvPr/>
            </p:nvSpPr>
            <p:spPr bwMode="auto">
              <a:xfrm>
                <a:off x="3984" y="3481"/>
                <a:ext cx="145" cy="20"/>
              </a:xfrm>
              <a:custGeom>
                <a:avLst/>
                <a:gdLst>
                  <a:gd name="T0" fmla="*/ 0 w 578"/>
                  <a:gd name="T1" fmla="*/ 0 h 79"/>
                  <a:gd name="T2" fmla="*/ 0 w 578"/>
                  <a:gd name="T3" fmla="*/ 0 h 79"/>
                  <a:gd name="T4" fmla="*/ 0 w 578"/>
                  <a:gd name="T5" fmla="*/ 0 h 79"/>
                  <a:gd name="T6" fmla="*/ 0 w 578"/>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79">
                    <a:moveTo>
                      <a:pt x="0" y="57"/>
                    </a:moveTo>
                    <a:lnTo>
                      <a:pt x="16" y="79"/>
                    </a:lnTo>
                    <a:lnTo>
                      <a:pt x="578" y="0"/>
                    </a:lnTo>
                    <a:lnTo>
                      <a:pt x="0" y="57"/>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1" name="Freeform 144">
                <a:extLst>
                  <a:ext uri="{FF2B5EF4-FFF2-40B4-BE49-F238E27FC236}">
                    <a16:creationId xmlns:a16="http://schemas.microsoft.com/office/drawing/2014/main" id="{F6DCFACE-D723-46A0-8FC8-9E60FF7552DE}"/>
                  </a:ext>
                </a:extLst>
              </p:cNvPr>
              <p:cNvSpPr>
                <a:spLocks/>
              </p:cNvSpPr>
              <p:nvPr/>
            </p:nvSpPr>
            <p:spPr bwMode="auto">
              <a:xfrm>
                <a:off x="4129" y="3481"/>
                <a:ext cx="54" cy="61"/>
              </a:xfrm>
              <a:custGeom>
                <a:avLst/>
                <a:gdLst>
                  <a:gd name="T0" fmla="*/ 0 w 217"/>
                  <a:gd name="T1" fmla="*/ 0 h 242"/>
                  <a:gd name="T2" fmla="*/ 0 w 217"/>
                  <a:gd name="T3" fmla="*/ 0 h 242"/>
                  <a:gd name="T4" fmla="*/ 0 w 217"/>
                  <a:gd name="T5" fmla="*/ 0 h 242"/>
                  <a:gd name="T6" fmla="*/ 0 w 217"/>
                  <a:gd name="T7" fmla="*/ 0 h 242"/>
                  <a:gd name="T8" fmla="*/ 0 w 217"/>
                  <a:gd name="T9" fmla="*/ 0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242">
                    <a:moveTo>
                      <a:pt x="182" y="242"/>
                    </a:moveTo>
                    <a:lnTo>
                      <a:pt x="217" y="239"/>
                    </a:lnTo>
                    <a:lnTo>
                      <a:pt x="147" y="142"/>
                    </a:lnTo>
                    <a:lnTo>
                      <a:pt x="0" y="0"/>
                    </a:lnTo>
                    <a:lnTo>
                      <a:pt x="182" y="242"/>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2" name="Freeform 145">
                <a:extLst>
                  <a:ext uri="{FF2B5EF4-FFF2-40B4-BE49-F238E27FC236}">
                    <a16:creationId xmlns:a16="http://schemas.microsoft.com/office/drawing/2014/main" id="{F232E6A4-BC0C-4359-B428-B53EA7FFAF7A}"/>
                  </a:ext>
                </a:extLst>
              </p:cNvPr>
              <p:cNvSpPr>
                <a:spLocks/>
              </p:cNvSpPr>
              <p:nvPr/>
            </p:nvSpPr>
            <p:spPr bwMode="auto">
              <a:xfrm>
                <a:off x="3988" y="3481"/>
                <a:ext cx="186" cy="74"/>
              </a:xfrm>
              <a:custGeom>
                <a:avLst/>
                <a:gdLst>
                  <a:gd name="T0" fmla="*/ 0 w 744"/>
                  <a:gd name="T1" fmla="*/ 0 h 296"/>
                  <a:gd name="T2" fmla="*/ 0 w 744"/>
                  <a:gd name="T3" fmla="*/ 0 h 296"/>
                  <a:gd name="T4" fmla="*/ 0 w 744"/>
                  <a:gd name="T5" fmla="*/ 0 h 296"/>
                  <a:gd name="T6" fmla="*/ 0 w 744"/>
                  <a:gd name="T7" fmla="*/ 0 h 296"/>
                  <a:gd name="T8" fmla="*/ 0 w 744"/>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4" h="296">
                    <a:moveTo>
                      <a:pt x="0" y="79"/>
                    </a:moveTo>
                    <a:lnTo>
                      <a:pt x="162" y="296"/>
                    </a:lnTo>
                    <a:lnTo>
                      <a:pt x="744" y="242"/>
                    </a:lnTo>
                    <a:lnTo>
                      <a:pt x="562" y="0"/>
                    </a:lnTo>
                    <a:lnTo>
                      <a:pt x="0" y="79"/>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3" name="Freeform 146">
                <a:extLst>
                  <a:ext uri="{FF2B5EF4-FFF2-40B4-BE49-F238E27FC236}">
                    <a16:creationId xmlns:a16="http://schemas.microsoft.com/office/drawing/2014/main" id="{5ADD3D94-0E74-46AF-A260-00630B645726}"/>
                  </a:ext>
                </a:extLst>
              </p:cNvPr>
              <p:cNvSpPr>
                <a:spLocks/>
              </p:cNvSpPr>
              <p:nvPr/>
            </p:nvSpPr>
            <p:spPr bwMode="auto">
              <a:xfrm>
                <a:off x="4074" y="3661"/>
                <a:ext cx="246" cy="99"/>
              </a:xfrm>
              <a:custGeom>
                <a:avLst/>
                <a:gdLst>
                  <a:gd name="T0" fmla="*/ 0 w 982"/>
                  <a:gd name="T1" fmla="*/ 0 h 396"/>
                  <a:gd name="T2" fmla="*/ 0 w 982"/>
                  <a:gd name="T3" fmla="*/ 0 h 396"/>
                  <a:gd name="T4" fmla="*/ 0 w 982"/>
                  <a:gd name="T5" fmla="*/ 0 h 396"/>
                  <a:gd name="T6" fmla="*/ 0 w 982"/>
                  <a:gd name="T7" fmla="*/ 0 h 396"/>
                  <a:gd name="T8" fmla="*/ 0 w 982"/>
                  <a:gd name="T9" fmla="*/ 0 h 396"/>
                  <a:gd name="T10" fmla="*/ 0 w 982"/>
                  <a:gd name="T11" fmla="*/ 0 h 396"/>
                  <a:gd name="T12" fmla="*/ 0 w 982"/>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2" h="396">
                    <a:moveTo>
                      <a:pt x="162" y="0"/>
                    </a:moveTo>
                    <a:lnTo>
                      <a:pt x="0" y="24"/>
                    </a:lnTo>
                    <a:lnTo>
                      <a:pt x="280" y="396"/>
                    </a:lnTo>
                    <a:lnTo>
                      <a:pt x="982" y="263"/>
                    </a:lnTo>
                    <a:lnTo>
                      <a:pt x="910" y="163"/>
                    </a:lnTo>
                    <a:lnTo>
                      <a:pt x="326" y="217"/>
                    </a:lnTo>
                    <a:lnTo>
                      <a:pt x="162"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4" name="Freeform 147">
                <a:extLst>
                  <a:ext uri="{FF2B5EF4-FFF2-40B4-BE49-F238E27FC236}">
                    <a16:creationId xmlns:a16="http://schemas.microsoft.com/office/drawing/2014/main" id="{0BB6E8AA-9096-42A2-B2F6-B02AE1AC4C6C}"/>
                  </a:ext>
                </a:extLst>
              </p:cNvPr>
              <p:cNvSpPr>
                <a:spLocks/>
              </p:cNvSpPr>
              <p:nvPr/>
            </p:nvSpPr>
            <p:spPr bwMode="auto">
              <a:xfrm>
                <a:off x="4269" y="3654"/>
                <a:ext cx="47" cy="48"/>
              </a:xfrm>
              <a:custGeom>
                <a:avLst/>
                <a:gdLst>
                  <a:gd name="T0" fmla="*/ 0 w 185"/>
                  <a:gd name="T1" fmla="*/ 0 h 191"/>
                  <a:gd name="T2" fmla="*/ 0 w 185"/>
                  <a:gd name="T3" fmla="*/ 0 h 191"/>
                  <a:gd name="T4" fmla="*/ 0 w 185"/>
                  <a:gd name="T5" fmla="*/ 0 h 191"/>
                  <a:gd name="T6" fmla="*/ 0 w 185"/>
                  <a:gd name="T7" fmla="*/ 0 h 1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 h="191">
                    <a:moveTo>
                      <a:pt x="185" y="185"/>
                    </a:moveTo>
                    <a:lnTo>
                      <a:pt x="0" y="0"/>
                    </a:lnTo>
                    <a:lnTo>
                      <a:pt x="145" y="191"/>
                    </a:lnTo>
                    <a:lnTo>
                      <a:pt x="185" y="185"/>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5" name="Freeform 148">
                <a:extLst>
                  <a:ext uri="{FF2B5EF4-FFF2-40B4-BE49-F238E27FC236}">
                    <a16:creationId xmlns:a16="http://schemas.microsoft.com/office/drawing/2014/main" id="{958026F4-27D5-40FF-915A-94D9739C5C3C}"/>
                  </a:ext>
                </a:extLst>
              </p:cNvPr>
              <p:cNvSpPr>
                <a:spLocks/>
              </p:cNvSpPr>
              <p:nvPr/>
            </p:nvSpPr>
            <p:spPr bwMode="auto">
              <a:xfrm>
                <a:off x="4111" y="3640"/>
                <a:ext cx="145" cy="21"/>
              </a:xfrm>
              <a:custGeom>
                <a:avLst/>
                <a:gdLst>
                  <a:gd name="T0" fmla="*/ 0 w 582"/>
                  <a:gd name="T1" fmla="*/ 0 h 82"/>
                  <a:gd name="T2" fmla="*/ 0 w 582"/>
                  <a:gd name="T3" fmla="*/ 0 h 82"/>
                  <a:gd name="T4" fmla="*/ 0 w 582"/>
                  <a:gd name="T5" fmla="*/ 0 h 82"/>
                  <a:gd name="T6" fmla="*/ 0 w 582"/>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82">
                    <a:moveTo>
                      <a:pt x="0" y="60"/>
                    </a:moveTo>
                    <a:lnTo>
                      <a:pt x="16" y="82"/>
                    </a:lnTo>
                    <a:lnTo>
                      <a:pt x="582" y="0"/>
                    </a:lnTo>
                    <a:lnTo>
                      <a:pt x="0" y="60"/>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6" name="Freeform 149">
                <a:extLst>
                  <a:ext uri="{FF2B5EF4-FFF2-40B4-BE49-F238E27FC236}">
                    <a16:creationId xmlns:a16="http://schemas.microsoft.com/office/drawing/2014/main" id="{E2D1FDF7-6B92-4877-9EE4-8B3183B05418}"/>
                  </a:ext>
                </a:extLst>
              </p:cNvPr>
              <p:cNvSpPr>
                <a:spLocks/>
              </p:cNvSpPr>
              <p:nvPr/>
            </p:nvSpPr>
            <p:spPr bwMode="auto">
              <a:xfrm>
                <a:off x="4256" y="3640"/>
                <a:ext cx="49" cy="62"/>
              </a:xfrm>
              <a:custGeom>
                <a:avLst/>
                <a:gdLst>
                  <a:gd name="T0" fmla="*/ 0 w 198"/>
                  <a:gd name="T1" fmla="*/ 0 h 245"/>
                  <a:gd name="T2" fmla="*/ 0 w 198"/>
                  <a:gd name="T3" fmla="*/ 0 h 245"/>
                  <a:gd name="T4" fmla="*/ 0 w 198"/>
                  <a:gd name="T5" fmla="*/ 0 h 245"/>
                  <a:gd name="T6" fmla="*/ 0 w 198"/>
                  <a:gd name="T7" fmla="*/ 0 h 245"/>
                  <a:gd name="T8" fmla="*/ 0 w 198"/>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245">
                    <a:moveTo>
                      <a:pt x="182" y="245"/>
                    </a:moveTo>
                    <a:lnTo>
                      <a:pt x="198" y="245"/>
                    </a:lnTo>
                    <a:lnTo>
                      <a:pt x="53" y="54"/>
                    </a:lnTo>
                    <a:lnTo>
                      <a:pt x="0" y="0"/>
                    </a:lnTo>
                    <a:lnTo>
                      <a:pt x="182" y="245"/>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7" name="Freeform 150">
                <a:extLst>
                  <a:ext uri="{FF2B5EF4-FFF2-40B4-BE49-F238E27FC236}">
                    <a16:creationId xmlns:a16="http://schemas.microsoft.com/office/drawing/2014/main" id="{8A5A4F86-CCEE-4EFB-A11D-EEC0C78A10A4}"/>
                  </a:ext>
                </a:extLst>
              </p:cNvPr>
              <p:cNvSpPr>
                <a:spLocks/>
              </p:cNvSpPr>
              <p:nvPr/>
            </p:nvSpPr>
            <p:spPr bwMode="auto">
              <a:xfrm>
                <a:off x="4115" y="3640"/>
                <a:ext cx="186" cy="75"/>
              </a:xfrm>
              <a:custGeom>
                <a:avLst/>
                <a:gdLst>
                  <a:gd name="T0" fmla="*/ 0 w 748"/>
                  <a:gd name="T1" fmla="*/ 0 h 299"/>
                  <a:gd name="T2" fmla="*/ 0 w 748"/>
                  <a:gd name="T3" fmla="*/ 0 h 299"/>
                  <a:gd name="T4" fmla="*/ 0 w 748"/>
                  <a:gd name="T5" fmla="*/ 0 h 299"/>
                  <a:gd name="T6" fmla="*/ 0 w 748"/>
                  <a:gd name="T7" fmla="*/ 0 h 299"/>
                  <a:gd name="T8" fmla="*/ 0 w 748"/>
                  <a:gd name="T9" fmla="*/ 0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 h="299">
                    <a:moveTo>
                      <a:pt x="0" y="82"/>
                    </a:moveTo>
                    <a:lnTo>
                      <a:pt x="164" y="299"/>
                    </a:lnTo>
                    <a:lnTo>
                      <a:pt x="748" y="245"/>
                    </a:lnTo>
                    <a:lnTo>
                      <a:pt x="566" y="0"/>
                    </a:lnTo>
                    <a:lnTo>
                      <a:pt x="0" y="82"/>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8" name="Freeform 151">
                <a:extLst>
                  <a:ext uri="{FF2B5EF4-FFF2-40B4-BE49-F238E27FC236}">
                    <a16:creationId xmlns:a16="http://schemas.microsoft.com/office/drawing/2014/main" id="{93B2EEBC-AF7E-4A91-BC30-E39E47E9B1C0}"/>
                  </a:ext>
                </a:extLst>
              </p:cNvPr>
              <p:cNvSpPr>
                <a:spLocks/>
              </p:cNvSpPr>
              <p:nvPr/>
            </p:nvSpPr>
            <p:spPr bwMode="auto">
              <a:xfrm>
                <a:off x="4453" y="3896"/>
                <a:ext cx="20" cy="25"/>
              </a:xfrm>
              <a:custGeom>
                <a:avLst/>
                <a:gdLst>
                  <a:gd name="T0" fmla="*/ 0 w 79"/>
                  <a:gd name="T1" fmla="*/ 0 h 100"/>
                  <a:gd name="T2" fmla="*/ 0 w 79"/>
                  <a:gd name="T3" fmla="*/ 0 h 100"/>
                  <a:gd name="T4" fmla="*/ 0 w 79"/>
                  <a:gd name="T5" fmla="*/ 0 h 100"/>
                  <a:gd name="T6" fmla="*/ 0 w 79"/>
                  <a:gd name="T7" fmla="*/ 0 h 100"/>
                  <a:gd name="T8" fmla="*/ 0 w 79"/>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100">
                    <a:moveTo>
                      <a:pt x="74" y="100"/>
                    </a:moveTo>
                    <a:lnTo>
                      <a:pt x="79" y="100"/>
                    </a:lnTo>
                    <a:lnTo>
                      <a:pt x="5" y="0"/>
                    </a:lnTo>
                    <a:lnTo>
                      <a:pt x="0" y="3"/>
                    </a:lnTo>
                    <a:lnTo>
                      <a:pt x="7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9" name="Freeform 152">
                <a:extLst>
                  <a:ext uri="{FF2B5EF4-FFF2-40B4-BE49-F238E27FC236}">
                    <a16:creationId xmlns:a16="http://schemas.microsoft.com/office/drawing/2014/main" id="{555F1403-7238-4F5A-90A7-2433CBF50949}"/>
                  </a:ext>
                </a:extLst>
              </p:cNvPr>
              <p:cNvSpPr>
                <a:spLocks/>
              </p:cNvSpPr>
              <p:nvPr/>
            </p:nvSpPr>
            <p:spPr bwMode="auto">
              <a:xfrm>
                <a:off x="4226" y="3855"/>
                <a:ext cx="245" cy="99"/>
              </a:xfrm>
              <a:custGeom>
                <a:avLst/>
                <a:gdLst>
                  <a:gd name="T0" fmla="*/ 0 w 981"/>
                  <a:gd name="T1" fmla="*/ 0 h 397"/>
                  <a:gd name="T2" fmla="*/ 0 w 981"/>
                  <a:gd name="T3" fmla="*/ 0 h 397"/>
                  <a:gd name="T4" fmla="*/ 0 w 981"/>
                  <a:gd name="T5" fmla="*/ 0 h 397"/>
                  <a:gd name="T6" fmla="*/ 0 w 981"/>
                  <a:gd name="T7" fmla="*/ 0 h 397"/>
                  <a:gd name="T8" fmla="*/ 0 w 981"/>
                  <a:gd name="T9" fmla="*/ 0 h 397"/>
                  <a:gd name="T10" fmla="*/ 0 w 981"/>
                  <a:gd name="T11" fmla="*/ 0 h 397"/>
                  <a:gd name="T12" fmla="*/ 0 w 98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1" h="397">
                    <a:moveTo>
                      <a:pt x="328" y="217"/>
                    </a:moveTo>
                    <a:lnTo>
                      <a:pt x="166" y="0"/>
                    </a:lnTo>
                    <a:lnTo>
                      <a:pt x="0" y="25"/>
                    </a:lnTo>
                    <a:lnTo>
                      <a:pt x="286" y="397"/>
                    </a:lnTo>
                    <a:lnTo>
                      <a:pt x="981" y="263"/>
                    </a:lnTo>
                    <a:lnTo>
                      <a:pt x="907" y="166"/>
                    </a:lnTo>
                    <a:lnTo>
                      <a:pt x="328" y="217"/>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0" name="Freeform 153">
                <a:extLst>
                  <a:ext uri="{FF2B5EF4-FFF2-40B4-BE49-F238E27FC236}">
                    <a16:creationId xmlns:a16="http://schemas.microsoft.com/office/drawing/2014/main" id="{0891F2B1-A007-4442-A2B6-5568A834860D}"/>
                  </a:ext>
                </a:extLst>
              </p:cNvPr>
              <p:cNvSpPr>
                <a:spLocks/>
              </p:cNvSpPr>
              <p:nvPr/>
            </p:nvSpPr>
            <p:spPr bwMode="auto">
              <a:xfrm>
                <a:off x="4409" y="3835"/>
                <a:ext cx="60" cy="61"/>
              </a:xfrm>
              <a:custGeom>
                <a:avLst/>
                <a:gdLst>
                  <a:gd name="T0" fmla="*/ 0 w 238"/>
                  <a:gd name="T1" fmla="*/ 0 h 244"/>
                  <a:gd name="T2" fmla="*/ 0 w 238"/>
                  <a:gd name="T3" fmla="*/ 0 h 244"/>
                  <a:gd name="T4" fmla="*/ 0 w 238"/>
                  <a:gd name="T5" fmla="*/ 0 h 244"/>
                  <a:gd name="T6" fmla="*/ 0 w 238"/>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44">
                    <a:moveTo>
                      <a:pt x="238" y="238"/>
                    </a:moveTo>
                    <a:lnTo>
                      <a:pt x="0" y="0"/>
                    </a:lnTo>
                    <a:lnTo>
                      <a:pt x="178" y="244"/>
                    </a:lnTo>
                    <a:lnTo>
                      <a:pt x="238"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1" name="Freeform 154">
                <a:extLst>
                  <a:ext uri="{FF2B5EF4-FFF2-40B4-BE49-F238E27FC236}">
                    <a16:creationId xmlns:a16="http://schemas.microsoft.com/office/drawing/2014/main" id="{8F8FE3DB-9957-4548-98E6-0E998276F689}"/>
                  </a:ext>
                </a:extLst>
              </p:cNvPr>
              <p:cNvSpPr>
                <a:spLocks/>
              </p:cNvSpPr>
              <p:nvPr/>
            </p:nvSpPr>
            <p:spPr bwMode="auto">
              <a:xfrm>
                <a:off x="4406" y="3835"/>
                <a:ext cx="3" cy="1"/>
              </a:xfrm>
              <a:custGeom>
                <a:avLst/>
                <a:gdLst>
                  <a:gd name="T0" fmla="*/ 0 w 12"/>
                  <a:gd name="T1" fmla="*/ 0 h 2"/>
                  <a:gd name="T2" fmla="*/ 0 w 12"/>
                  <a:gd name="T3" fmla="*/ 1 h 2"/>
                  <a:gd name="T4" fmla="*/ 0 w 12"/>
                  <a:gd name="T5" fmla="*/ 0 h 2"/>
                  <a:gd name="T6" fmla="*/ 0 60000 65536"/>
                  <a:gd name="T7" fmla="*/ 0 60000 65536"/>
                  <a:gd name="T8" fmla="*/ 0 60000 65536"/>
                </a:gdLst>
                <a:ahLst/>
                <a:cxnLst>
                  <a:cxn ang="T6">
                    <a:pos x="T0" y="T1"/>
                  </a:cxn>
                  <a:cxn ang="T7">
                    <a:pos x="T2" y="T3"/>
                  </a:cxn>
                  <a:cxn ang="T8">
                    <a:pos x="T4" y="T5"/>
                  </a:cxn>
                </a:cxnLst>
                <a:rect l="0" t="0" r="r" b="b"/>
                <a:pathLst>
                  <a:path w="12" h="2">
                    <a:moveTo>
                      <a:pt x="12" y="0"/>
                    </a:moveTo>
                    <a:lnTo>
                      <a:pt x="0" y="2"/>
                    </a:lnTo>
                    <a:lnTo>
                      <a:pt x="12"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2" name="Freeform 155">
                <a:extLst>
                  <a:ext uri="{FF2B5EF4-FFF2-40B4-BE49-F238E27FC236}">
                    <a16:creationId xmlns:a16="http://schemas.microsoft.com/office/drawing/2014/main" id="{08DCF056-763B-4DA9-AC62-5B994D371C39}"/>
                  </a:ext>
                </a:extLst>
              </p:cNvPr>
              <p:cNvSpPr>
                <a:spLocks/>
              </p:cNvSpPr>
              <p:nvPr/>
            </p:nvSpPr>
            <p:spPr bwMode="auto">
              <a:xfrm>
                <a:off x="4263" y="3835"/>
                <a:ext cx="143" cy="20"/>
              </a:xfrm>
              <a:custGeom>
                <a:avLst/>
                <a:gdLst>
                  <a:gd name="T0" fmla="*/ 0 w 572"/>
                  <a:gd name="T1" fmla="*/ 0 h 79"/>
                  <a:gd name="T2" fmla="*/ 0 w 572"/>
                  <a:gd name="T3" fmla="*/ 0 h 79"/>
                  <a:gd name="T4" fmla="*/ 0 w 572"/>
                  <a:gd name="T5" fmla="*/ 0 h 79"/>
                  <a:gd name="T6" fmla="*/ 0 w 572"/>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79">
                    <a:moveTo>
                      <a:pt x="16" y="79"/>
                    </a:moveTo>
                    <a:lnTo>
                      <a:pt x="572" y="0"/>
                    </a:lnTo>
                    <a:lnTo>
                      <a:pt x="0" y="58"/>
                    </a:lnTo>
                    <a:lnTo>
                      <a:pt x="16" y="79"/>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3" name="Freeform 156">
                <a:extLst>
                  <a:ext uri="{FF2B5EF4-FFF2-40B4-BE49-F238E27FC236}">
                    <a16:creationId xmlns:a16="http://schemas.microsoft.com/office/drawing/2014/main" id="{9352F5DA-F38D-451C-BE4B-40368452DBD0}"/>
                  </a:ext>
                </a:extLst>
              </p:cNvPr>
              <p:cNvSpPr>
                <a:spLocks/>
              </p:cNvSpPr>
              <p:nvPr/>
            </p:nvSpPr>
            <p:spPr bwMode="auto">
              <a:xfrm>
                <a:off x="4406" y="3835"/>
                <a:ext cx="48" cy="61"/>
              </a:xfrm>
              <a:custGeom>
                <a:avLst/>
                <a:gdLst>
                  <a:gd name="T0" fmla="*/ 0 w 190"/>
                  <a:gd name="T1" fmla="*/ 0 h 247"/>
                  <a:gd name="T2" fmla="*/ 0 w 190"/>
                  <a:gd name="T3" fmla="*/ 0 h 247"/>
                  <a:gd name="T4" fmla="*/ 0 w 190"/>
                  <a:gd name="T5" fmla="*/ 0 h 247"/>
                  <a:gd name="T6" fmla="*/ 0 w 190"/>
                  <a:gd name="T7" fmla="*/ 0 h 247"/>
                  <a:gd name="T8" fmla="*/ 0 w 190"/>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247">
                    <a:moveTo>
                      <a:pt x="185" y="247"/>
                    </a:moveTo>
                    <a:lnTo>
                      <a:pt x="190" y="244"/>
                    </a:lnTo>
                    <a:lnTo>
                      <a:pt x="12" y="0"/>
                    </a:lnTo>
                    <a:lnTo>
                      <a:pt x="0" y="2"/>
                    </a:lnTo>
                    <a:lnTo>
                      <a:pt x="185" y="247"/>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4" name="Freeform 157">
                <a:extLst>
                  <a:ext uri="{FF2B5EF4-FFF2-40B4-BE49-F238E27FC236}">
                    <a16:creationId xmlns:a16="http://schemas.microsoft.com/office/drawing/2014/main" id="{2A8C7E34-DE7F-4E94-BE7C-47226EB2B4D6}"/>
                  </a:ext>
                </a:extLst>
              </p:cNvPr>
              <p:cNvSpPr>
                <a:spLocks/>
              </p:cNvSpPr>
              <p:nvPr/>
            </p:nvSpPr>
            <p:spPr bwMode="auto">
              <a:xfrm>
                <a:off x="4267" y="3835"/>
                <a:ext cx="186" cy="74"/>
              </a:xfrm>
              <a:custGeom>
                <a:avLst/>
                <a:gdLst>
                  <a:gd name="T0" fmla="*/ 0 w 741"/>
                  <a:gd name="T1" fmla="*/ 0 h 296"/>
                  <a:gd name="T2" fmla="*/ 0 w 741"/>
                  <a:gd name="T3" fmla="*/ 0 h 296"/>
                  <a:gd name="T4" fmla="*/ 0 w 741"/>
                  <a:gd name="T5" fmla="*/ 0 h 296"/>
                  <a:gd name="T6" fmla="*/ 0 w 741"/>
                  <a:gd name="T7" fmla="*/ 0 h 296"/>
                  <a:gd name="T8" fmla="*/ 0 w 74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1" h="296">
                    <a:moveTo>
                      <a:pt x="741" y="245"/>
                    </a:moveTo>
                    <a:lnTo>
                      <a:pt x="556" y="0"/>
                    </a:lnTo>
                    <a:lnTo>
                      <a:pt x="0" y="79"/>
                    </a:lnTo>
                    <a:lnTo>
                      <a:pt x="162" y="296"/>
                    </a:lnTo>
                    <a:lnTo>
                      <a:pt x="741" y="245"/>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5" name="Freeform 158">
                <a:extLst>
                  <a:ext uri="{FF2B5EF4-FFF2-40B4-BE49-F238E27FC236}">
                    <a16:creationId xmlns:a16="http://schemas.microsoft.com/office/drawing/2014/main" id="{2540E55B-0DED-4120-95F9-53150C746E8E}"/>
                  </a:ext>
                </a:extLst>
              </p:cNvPr>
              <p:cNvSpPr>
                <a:spLocks/>
              </p:cNvSpPr>
              <p:nvPr/>
            </p:nvSpPr>
            <p:spPr bwMode="auto">
              <a:xfrm>
                <a:off x="3566" y="3085"/>
                <a:ext cx="247" cy="383"/>
              </a:xfrm>
              <a:custGeom>
                <a:avLst/>
                <a:gdLst>
                  <a:gd name="T0" fmla="*/ 0 w 986"/>
                  <a:gd name="T1" fmla="*/ 0 h 1530"/>
                  <a:gd name="T2" fmla="*/ 0 w 986"/>
                  <a:gd name="T3" fmla="*/ 0 h 1530"/>
                  <a:gd name="T4" fmla="*/ 0 w 986"/>
                  <a:gd name="T5" fmla="*/ 0 h 1530"/>
                  <a:gd name="T6" fmla="*/ 0 w 986"/>
                  <a:gd name="T7" fmla="*/ 0 h 1530"/>
                  <a:gd name="T8" fmla="*/ 0 w 986"/>
                  <a:gd name="T9" fmla="*/ 0 h 1530"/>
                  <a:gd name="T10" fmla="*/ 0 w 986"/>
                  <a:gd name="T11" fmla="*/ 0 h 1530"/>
                  <a:gd name="T12" fmla="*/ 0 w 986"/>
                  <a:gd name="T13" fmla="*/ 0 h 1530"/>
                  <a:gd name="T14" fmla="*/ 0 w 986"/>
                  <a:gd name="T15" fmla="*/ 0 h 1530"/>
                  <a:gd name="T16" fmla="*/ 0 w 986"/>
                  <a:gd name="T17" fmla="*/ 0 h 1530"/>
                  <a:gd name="T18" fmla="*/ 0 w 986"/>
                  <a:gd name="T19" fmla="*/ 0 h 1530"/>
                  <a:gd name="T20" fmla="*/ 0 w 986"/>
                  <a:gd name="T21" fmla="*/ 0 h 1530"/>
                  <a:gd name="T22" fmla="*/ 0 w 986"/>
                  <a:gd name="T23" fmla="*/ 0 h 1530"/>
                  <a:gd name="T24" fmla="*/ 0 w 986"/>
                  <a:gd name="T25" fmla="*/ 0 h 1530"/>
                  <a:gd name="T26" fmla="*/ 0 w 986"/>
                  <a:gd name="T27" fmla="*/ 0 h 1530"/>
                  <a:gd name="T28" fmla="*/ 0 w 986"/>
                  <a:gd name="T29" fmla="*/ 0 h 1530"/>
                  <a:gd name="T30" fmla="*/ 0 w 986"/>
                  <a:gd name="T31" fmla="*/ 1 h 1530"/>
                  <a:gd name="T32" fmla="*/ 0 w 986"/>
                  <a:gd name="T33" fmla="*/ 1 h 1530"/>
                  <a:gd name="T34" fmla="*/ 0 w 986"/>
                  <a:gd name="T35" fmla="*/ 1 h 1530"/>
                  <a:gd name="T36" fmla="*/ 0 w 986"/>
                  <a:gd name="T37" fmla="*/ 1 h 1530"/>
                  <a:gd name="T38" fmla="*/ 0 w 986"/>
                  <a:gd name="T39" fmla="*/ 1 h 1530"/>
                  <a:gd name="T40" fmla="*/ 0 w 986"/>
                  <a:gd name="T41" fmla="*/ 1 h 1530"/>
                  <a:gd name="T42" fmla="*/ 0 w 986"/>
                  <a:gd name="T43" fmla="*/ 1 h 1530"/>
                  <a:gd name="T44" fmla="*/ 0 w 986"/>
                  <a:gd name="T45" fmla="*/ 1 h 1530"/>
                  <a:gd name="T46" fmla="*/ 0 w 986"/>
                  <a:gd name="T47" fmla="*/ 1 h 1530"/>
                  <a:gd name="T48" fmla="*/ 0 w 986"/>
                  <a:gd name="T49" fmla="*/ 1 h 1530"/>
                  <a:gd name="T50" fmla="*/ 0 w 986"/>
                  <a:gd name="T51" fmla="*/ 1 h 1530"/>
                  <a:gd name="T52" fmla="*/ 0 w 986"/>
                  <a:gd name="T53" fmla="*/ 0 h 1530"/>
                  <a:gd name="T54" fmla="*/ 0 w 986"/>
                  <a:gd name="T55" fmla="*/ 0 h 1530"/>
                  <a:gd name="T56" fmla="*/ 0 w 986"/>
                  <a:gd name="T57" fmla="*/ 0 h 1530"/>
                  <a:gd name="T58" fmla="*/ 0 w 986"/>
                  <a:gd name="T59" fmla="*/ 0 h 1530"/>
                  <a:gd name="T60" fmla="*/ 0 w 986"/>
                  <a:gd name="T61" fmla="*/ 0 h 1530"/>
                  <a:gd name="T62" fmla="*/ 0 w 986"/>
                  <a:gd name="T63" fmla="*/ 0 h 1530"/>
                  <a:gd name="T64" fmla="*/ 0 w 986"/>
                  <a:gd name="T65" fmla="*/ 0 h 1530"/>
                  <a:gd name="T66" fmla="*/ 0 w 986"/>
                  <a:gd name="T67" fmla="*/ 0 h 1530"/>
                  <a:gd name="T68" fmla="*/ 0 w 986"/>
                  <a:gd name="T69" fmla="*/ 0 h 1530"/>
                  <a:gd name="T70" fmla="*/ 0 w 986"/>
                  <a:gd name="T71" fmla="*/ 0 h 1530"/>
                  <a:gd name="T72" fmla="*/ 0 w 986"/>
                  <a:gd name="T73" fmla="*/ 0 h 1530"/>
                  <a:gd name="T74" fmla="*/ 0 w 986"/>
                  <a:gd name="T75" fmla="*/ 0 h 1530"/>
                  <a:gd name="T76" fmla="*/ 0 w 986"/>
                  <a:gd name="T77" fmla="*/ 0 h 1530"/>
                  <a:gd name="T78" fmla="*/ 0 w 986"/>
                  <a:gd name="T79" fmla="*/ 0 h 1530"/>
                  <a:gd name="T80" fmla="*/ 0 w 986"/>
                  <a:gd name="T81" fmla="*/ 0 h 1530"/>
                  <a:gd name="T82" fmla="*/ 0 w 986"/>
                  <a:gd name="T83" fmla="*/ 0 h 1530"/>
                  <a:gd name="T84" fmla="*/ 0 w 986"/>
                  <a:gd name="T85" fmla="*/ 0 h 1530"/>
                  <a:gd name="T86" fmla="*/ 0 w 986"/>
                  <a:gd name="T87" fmla="*/ 0 h 1530"/>
                  <a:gd name="T88" fmla="*/ 0 w 986"/>
                  <a:gd name="T89" fmla="*/ 0 h 1530"/>
                  <a:gd name="T90" fmla="*/ 0 w 986"/>
                  <a:gd name="T91" fmla="*/ 0 h 1530"/>
                  <a:gd name="T92" fmla="*/ 0 w 986"/>
                  <a:gd name="T93" fmla="*/ 0 h 1530"/>
                  <a:gd name="T94" fmla="*/ 0 w 986"/>
                  <a:gd name="T95" fmla="*/ 0 h 1530"/>
                  <a:gd name="T96" fmla="*/ 0 w 986"/>
                  <a:gd name="T97" fmla="*/ 0 h 15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86" h="1530">
                    <a:moveTo>
                      <a:pt x="6" y="65"/>
                    </a:moveTo>
                    <a:lnTo>
                      <a:pt x="58" y="157"/>
                    </a:lnTo>
                    <a:lnTo>
                      <a:pt x="111" y="249"/>
                    </a:lnTo>
                    <a:lnTo>
                      <a:pt x="166" y="342"/>
                    </a:lnTo>
                    <a:lnTo>
                      <a:pt x="220" y="430"/>
                    </a:lnTo>
                    <a:lnTo>
                      <a:pt x="277" y="520"/>
                    </a:lnTo>
                    <a:lnTo>
                      <a:pt x="332" y="613"/>
                    </a:lnTo>
                    <a:lnTo>
                      <a:pt x="388" y="702"/>
                    </a:lnTo>
                    <a:lnTo>
                      <a:pt x="446" y="792"/>
                    </a:lnTo>
                    <a:lnTo>
                      <a:pt x="503" y="882"/>
                    </a:lnTo>
                    <a:lnTo>
                      <a:pt x="559" y="971"/>
                    </a:lnTo>
                    <a:lnTo>
                      <a:pt x="619" y="1061"/>
                    </a:lnTo>
                    <a:lnTo>
                      <a:pt x="677" y="1151"/>
                    </a:lnTo>
                    <a:lnTo>
                      <a:pt x="734" y="1240"/>
                    </a:lnTo>
                    <a:lnTo>
                      <a:pt x="790" y="1329"/>
                    </a:lnTo>
                    <a:lnTo>
                      <a:pt x="848" y="1419"/>
                    </a:lnTo>
                    <a:lnTo>
                      <a:pt x="905" y="1509"/>
                    </a:lnTo>
                    <a:lnTo>
                      <a:pt x="916" y="1523"/>
                    </a:lnTo>
                    <a:lnTo>
                      <a:pt x="932" y="1530"/>
                    </a:lnTo>
                    <a:lnTo>
                      <a:pt x="949" y="1530"/>
                    </a:lnTo>
                    <a:lnTo>
                      <a:pt x="965" y="1525"/>
                    </a:lnTo>
                    <a:lnTo>
                      <a:pt x="979" y="1511"/>
                    </a:lnTo>
                    <a:lnTo>
                      <a:pt x="986" y="1498"/>
                    </a:lnTo>
                    <a:lnTo>
                      <a:pt x="986" y="1479"/>
                    </a:lnTo>
                    <a:lnTo>
                      <a:pt x="981" y="1463"/>
                    </a:lnTo>
                    <a:lnTo>
                      <a:pt x="924" y="1373"/>
                    </a:lnTo>
                    <a:lnTo>
                      <a:pt x="866" y="1283"/>
                    </a:lnTo>
                    <a:lnTo>
                      <a:pt x="813" y="1194"/>
                    </a:lnTo>
                    <a:lnTo>
                      <a:pt x="755" y="1104"/>
                    </a:lnTo>
                    <a:lnTo>
                      <a:pt x="695" y="1017"/>
                    </a:lnTo>
                    <a:lnTo>
                      <a:pt x="639" y="928"/>
                    </a:lnTo>
                    <a:lnTo>
                      <a:pt x="582" y="838"/>
                    </a:lnTo>
                    <a:lnTo>
                      <a:pt x="524" y="749"/>
                    </a:lnTo>
                    <a:lnTo>
                      <a:pt x="467" y="659"/>
                    </a:lnTo>
                    <a:lnTo>
                      <a:pt x="413" y="569"/>
                    </a:lnTo>
                    <a:lnTo>
                      <a:pt x="356" y="480"/>
                    </a:lnTo>
                    <a:lnTo>
                      <a:pt x="302" y="388"/>
                    </a:lnTo>
                    <a:lnTo>
                      <a:pt x="245" y="298"/>
                    </a:lnTo>
                    <a:lnTo>
                      <a:pt x="191" y="208"/>
                    </a:lnTo>
                    <a:lnTo>
                      <a:pt x="136" y="116"/>
                    </a:lnTo>
                    <a:lnTo>
                      <a:pt x="85" y="23"/>
                    </a:lnTo>
                    <a:lnTo>
                      <a:pt x="74" y="10"/>
                    </a:lnTo>
                    <a:lnTo>
                      <a:pt x="60" y="2"/>
                    </a:lnTo>
                    <a:lnTo>
                      <a:pt x="41" y="0"/>
                    </a:lnTo>
                    <a:lnTo>
                      <a:pt x="25" y="5"/>
                    </a:lnTo>
                    <a:lnTo>
                      <a:pt x="11" y="16"/>
                    </a:lnTo>
                    <a:lnTo>
                      <a:pt x="3" y="30"/>
                    </a:lnTo>
                    <a:lnTo>
                      <a:pt x="0" y="48"/>
                    </a:lnTo>
                    <a:lnTo>
                      <a:pt x="6" y="65"/>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6" name="Freeform 159">
                <a:extLst>
                  <a:ext uri="{FF2B5EF4-FFF2-40B4-BE49-F238E27FC236}">
                    <a16:creationId xmlns:a16="http://schemas.microsoft.com/office/drawing/2014/main" id="{A3247D1D-E949-481D-9569-0260D5C9A5F3}"/>
                  </a:ext>
                </a:extLst>
              </p:cNvPr>
              <p:cNvSpPr>
                <a:spLocks/>
              </p:cNvSpPr>
              <p:nvPr/>
            </p:nvSpPr>
            <p:spPr bwMode="auto">
              <a:xfrm>
                <a:off x="3802" y="3453"/>
                <a:ext cx="281" cy="353"/>
              </a:xfrm>
              <a:custGeom>
                <a:avLst/>
                <a:gdLst>
                  <a:gd name="T0" fmla="*/ 0 w 1122"/>
                  <a:gd name="T1" fmla="*/ 0 h 1409"/>
                  <a:gd name="T2" fmla="*/ 0 w 1122"/>
                  <a:gd name="T3" fmla="*/ 0 h 1409"/>
                  <a:gd name="T4" fmla="*/ 0 w 1122"/>
                  <a:gd name="T5" fmla="*/ 0 h 1409"/>
                  <a:gd name="T6" fmla="*/ 0 w 1122"/>
                  <a:gd name="T7" fmla="*/ 0 h 1409"/>
                  <a:gd name="T8" fmla="*/ 0 w 1122"/>
                  <a:gd name="T9" fmla="*/ 0 h 1409"/>
                  <a:gd name="T10" fmla="*/ 0 w 1122"/>
                  <a:gd name="T11" fmla="*/ 0 h 1409"/>
                  <a:gd name="T12" fmla="*/ 0 w 1122"/>
                  <a:gd name="T13" fmla="*/ 0 h 1409"/>
                  <a:gd name="T14" fmla="*/ 0 w 1122"/>
                  <a:gd name="T15" fmla="*/ 0 h 1409"/>
                  <a:gd name="T16" fmla="*/ 0 w 1122"/>
                  <a:gd name="T17" fmla="*/ 0 h 1409"/>
                  <a:gd name="T18" fmla="*/ 0 w 1122"/>
                  <a:gd name="T19" fmla="*/ 0 h 1409"/>
                  <a:gd name="T20" fmla="*/ 0 w 1122"/>
                  <a:gd name="T21" fmla="*/ 0 h 1409"/>
                  <a:gd name="T22" fmla="*/ 0 w 1122"/>
                  <a:gd name="T23" fmla="*/ 0 h 1409"/>
                  <a:gd name="T24" fmla="*/ 0 w 1122"/>
                  <a:gd name="T25" fmla="*/ 0 h 1409"/>
                  <a:gd name="T26" fmla="*/ 0 w 1122"/>
                  <a:gd name="T27" fmla="*/ 0 h 1409"/>
                  <a:gd name="T28" fmla="*/ 0 w 1122"/>
                  <a:gd name="T29" fmla="*/ 0 h 1409"/>
                  <a:gd name="T30" fmla="*/ 0 w 1122"/>
                  <a:gd name="T31" fmla="*/ 0 h 1409"/>
                  <a:gd name="T32" fmla="*/ 0 w 1122"/>
                  <a:gd name="T33" fmla="*/ 1 h 1409"/>
                  <a:gd name="T34" fmla="*/ 0 w 1122"/>
                  <a:gd name="T35" fmla="*/ 1 h 1409"/>
                  <a:gd name="T36" fmla="*/ 0 w 1122"/>
                  <a:gd name="T37" fmla="*/ 1 h 1409"/>
                  <a:gd name="T38" fmla="*/ 0 w 1122"/>
                  <a:gd name="T39" fmla="*/ 1 h 1409"/>
                  <a:gd name="T40" fmla="*/ 0 w 1122"/>
                  <a:gd name="T41" fmla="*/ 1 h 1409"/>
                  <a:gd name="T42" fmla="*/ 0 w 1122"/>
                  <a:gd name="T43" fmla="*/ 1 h 1409"/>
                  <a:gd name="T44" fmla="*/ 0 w 1122"/>
                  <a:gd name="T45" fmla="*/ 1 h 1409"/>
                  <a:gd name="T46" fmla="*/ 0 w 1122"/>
                  <a:gd name="T47" fmla="*/ 0 h 1409"/>
                  <a:gd name="T48" fmla="*/ 0 w 1122"/>
                  <a:gd name="T49" fmla="*/ 0 h 1409"/>
                  <a:gd name="T50" fmla="*/ 0 w 1122"/>
                  <a:gd name="T51" fmla="*/ 0 h 1409"/>
                  <a:gd name="T52" fmla="*/ 0 w 1122"/>
                  <a:gd name="T53" fmla="*/ 0 h 1409"/>
                  <a:gd name="T54" fmla="*/ 0 w 1122"/>
                  <a:gd name="T55" fmla="*/ 0 h 1409"/>
                  <a:gd name="T56" fmla="*/ 0 w 1122"/>
                  <a:gd name="T57" fmla="*/ 0 h 1409"/>
                  <a:gd name="T58" fmla="*/ 0 w 1122"/>
                  <a:gd name="T59" fmla="*/ 0 h 1409"/>
                  <a:gd name="T60" fmla="*/ 0 w 1122"/>
                  <a:gd name="T61" fmla="*/ 0 h 1409"/>
                  <a:gd name="T62" fmla="*/ 0 w 1122"/>
                  <a:gd name="T63" fmla="*/ 0 h 1409"/>
                  <a:gd name="T64" fmla="*/ 0 w 1122"/>
                  <a:gd name="T65" fmla="*/ 0 h 1409"/>
                  <a:gd name="T66" fmla="*/ 0 w 1122"/>
                  <a:gd name="T67" fmla="*/ 0 h 1409"/>
                  <a:gd name="T68" fmla="*/ 0 w 1122"/>
                  <a:gd name="T69" fmla="*/ 0 h 1409"/>
                  <a:gd name="T70" fmla="*/ 0 w 1122"/>
                  <a:gd name="T71" fmla="*/ 0 h 1409"/>
                  <a:gd name="T72" fmla="*/ 0 w 1122"/>
                  <a:gd name="T73" fmla="*/ 0 h 1409"/>
                  <a:gd name="T74" fmla="*/ 0 w 1122"/>
                  <a:gd name="T75" fmla="*/ 0 h 1409"/>
                  <a:gd name="T76" fmla="*/ 0 w 1122"/>
                  <a:gd name="T77" fmla="*/ 0 h 1409"/>
                  <a:gd name="T78" fmla="*/ 0 w 1122"/>
                  <a:gd name="T79" fmla="*/ 0 h 1409"/>
                  <a:gd name="T80" fmla="*/ 0 w 1122"/>
                  <a:gd name="T81" fmla="*/ 0 h 1409"/>
                  <a:gd name="T82" fmla="*/ 0 w 1122"/>
                  <a:gd name="T83" fmla="*/ 0 h 1409"/>
                  <a:gd name="T84" fmla="*/ 0 w 1122"/>
                  <a:gd name="T85" fmla="*/ 0 h 1409"/>
                  <a:gd name="T86" fmla="*/ 0 w 1122"/>
                  <a:gd name="T87" fmla="*/ 0 h 1409"/>
                  <a:gd name="T88" fmla="*/ 0 w 1122"/>
                  <a:gd name="T89" fmla="*/ 0 h 1409"/>
                  <a:gd name="T90" fmla="*/ 0 w 1122"/>
                  <a:gd name="T91" fmla="*/ 0 h 1409"/>
                  <a:gd name="T92" fmla="*/ 0 w 1122"/>
                  <a:gd name="T93" fmla="*/ 0 h 1409"/>
                  <a:gd name="T94" fmla="*/ 0 w 1122"/>
                  <a:gd name="T95" fmla="*/ 0 h 1409"/>
                  <a:gd name="T96" fmla="*/ 0 w 1122"/>
                  <a:gd name="T97" fmla="*/ 0 h 14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22" h="1409">
                    <a:moveTo>
                      <a:pt x="9" y="73"/>
                    </a:moveTo>
                    <a:lnTo>
                      <a:pt x="76" y="152"/>
                    </a:lnTo>
                    <a:lnTo>
                      <a:pt x="145" y="234"/>
                    </a:lnTo>
                    <a:lnTo>
                      <a:pt x="210" y="312"/>
                    </a:lnTo>
                    <a:lnTo>
                      <a:pt x="277" y="394"/>
                    </a:lnTo>
                    <a:lnTo>
                      <a:pt x="343" y="477"/>
                    </a:lnTo>
                    <a:lnTo>
                      <a:pt x="408" y="560"/>
                    </a:lnTo>
                    <a:lnTo>
                      <a:pt x="470" y="641"/>
                    </a:lnTo>
                    <a:lnTo>
                      <a:pt x="535" y="725"/>
                    </a:lnTo>
                    <a:lnTo>
                      <a:pt x="598" y="809"/>
                    </a:lnTo>
                    <a:lnTo>
                      <a:pt x="663" y="890"/>
                    </a:lnTo>
                    <a:lnTo>
                      <a:pt x="725" y="974"/>
                    </a:lnTo>
                    <a:lnTo>
                      <a:pt x="788" y="1059"/>
                    </a:lnTo>
                    <a:lnTo>
                      <a:pt x="854" y="1143"/>
                    </a:lnTo>
                    <a:lnTo>
                      <a:pt x="916" y="1227"/>
                    </a:lnTo>
                    <a:lnTo>
                      <a:pt x="978" y="1309"/>
                    </a:lnTo>
                    <a:lnTo>
                      <a:pt x="1043" y="1392"/>
                    </a:lnTo>
                    <a:lnTo>
                      <a:pt x="1057" y="1404"/>
                    </a:lnTo>
                    <a:lnTo>
                      <a:pt x="1076" y="1409"/>
                    </a:lnTo>
                    <a:lnTo>
                      <a:pt x="1092" y="1406"/>
                    </a:lnTo>
                    <a:lnTo>
                      <a:pt x="1108" y="1398"/>
                    </a:lnTo>
                    <a:lnTo>
                      <a:pt x="1119" y="1385"/>
                    </a:lnTo>
                    <a:lnTo>
                      <a:pt x="1122" y="1366"/>
                    </a:lnTo>
                    <a:lnTo>
                      <a:pt x="1119" y="1350"/>
                    </a:lnTo>
                    <a:lnTo>
                      <a:pt x="1111" y="1332"/>
                    </a:lnTo>
                    <a:lnTo>
                      <a:pt x="1046" y="1251"/>
                    </a:lnTo>
                    <a:lnTo>
                      <a:pt x="983" y="1168"/>
                    </a:lnTo>
                    <a:lnTo>
                      <a:pt x="921" y="1083"/>
                    </a:lnTo>
                    <a:lnTo>
                      <a:pt x="856" y="1002"/>
                    </a:lnTo>
                    <a:lnTo>
                      <a:pt x="794" y="918"/>
                    </a:lnTo>
                    <a:lnTo>
                      <a:pt x="731" y="836"/>
                    </a:lnTo>
                    <a:lnTo>
                      <a:pt x="669" y="752"/>
                    </a:lnTo>
                    <a:lnTo>
                      <a:pt x="603" y="668"/>
                    </a:lnTo>
                    <a:lnTo>
                      <a:pt x="540" y="586"/>
                    </a:lnTo>
                    <a:lnTo>
                      <a:pt x="475" y="505"/>
                    </a:lnTo>
                    <a:lnTo>
                      <a:pt x="413" y="421"/>
                    </a:lnTo>
                    <a:lnTo>
                      <a:pt x="348" y="339"/>
                    </a:lnTo>
                    <a:lnTo>
                      <a:pt x="281" y="258"/>
                    </a:lnTo>
                    <a:lnTo>
                      <a:pt x="215" y="179"/>
                    </a:lnTo>
                    <a:lnTo>
                      <a:pt x="147" y="98"/>
                    </a:lnTo>
                    <a:lnTo>
                      <a:pt x="80" y="19"/>
                    </a:lnTo>
                    <a:lnTo>
                      <a:pt x="66" y="5"/>
                    </a:lnTo>
                    <a:lnTo>
                      <a:pt x="50" y="0"/>
                    </a:lnTo>
                    <a:lnTo>
                      <a:pt x="34" y="3"/>
                    </a:lnTo>
                    <a:lnTo>
                      <a:pt x="16" y="10"/>
                    </a:lnTo>
                    <a:lnTo>
                      <a:pt x="6" y="24"/>
                    </a:lnTo>
                    <a:lnTo>
                      <a:pt x="0" y="40"/>
                    </a:lnTo>
                    <a:lnTo>
                      <a:pt x="0" y="57"/>
                    </a:lnTo>
                    <a:lnTo>
                      <a:pt x="9" y="73"/>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7" name="Freeform 160">
                <a:extLst>
                  <a:ext uri="{FF2B5EF4-FFF2-40B4-BE49-F238E27FC236}">
                    <a16:creationId xmlns:a16="http://schemas.microsoft.com/office/drawing/2014/main" id="{54630873-7102-4885-8CA6-83F6A576F5FE}"/>
                  </a:ext>
                </a:extLst>
              </p:cNvPr>
              <p:cNvSpPr>
                <a:spLocks/>
              </p:cNvSpPr>
              <p:nvPr/>
            </p:nvSpPr>
            <p:spPr bwMode="auto">
              <a:xfrm>
                <a:off x="4116" y="3847"/>
                <a:ext cx="189" cy="254"/>
              </a:xfrm>
              <a:custGeom>
                <a:avLst/>
                <a:gdLst>
                  <a:gd name="T0" fmla="*/ 0 w 755"/>
                  <a:gd name="T1" fmla="*/ 0 h 1016"/>
                  <a:gd name="T2" fmla="*/ 0 w 755"/>
                  <a:gd name="T3" fmla="*/ 0 h 1016"/>
                  <a:gd name="T4" fmla="*/ 0 w 755"/>
                  <a:gd name="T5" fmla="*/ 0 h 1016"/>
                  <a:gd name="T6" fmla="*/ 0 w 755"/>
                  <a:gd name="T7" fmla="*/ 0 h 1016"/>
                  <a:gd name="T8" fmla="*/ 0 w 755"/>
                  <a:gd name="T9" fmla="*/ 0 h 1016"/>
                  <a:gd name="T10" fmla="*/ 0 w 755"/>
                  <a:gd name="T11" fmla="*/ 0 h 1016"/>
                  <a:gd name="T12" fmla="*/ 0 w 755"/>
                  <a:gd name="T13" fmla="*/ 0 h 1016"/>
                  <a:gd name="T14" fmla="*/ 0 w 755"/>
                  <a:gd name="T15" fmla="*/ 0 h 1016"/>
                  <a:gd name="T16" fmla="*/ 0 w 755"/>
                  <a:gd name="T17" fmla="*/ 0 h 1016"/>
                  <a:gd name="T18" fmla="*/ 0 w 755"/>
                  <a:gd name="T19" fmla="*/ 0 h 1016"/>
                  <a:gd name="T20" fmla="*/ 0 w 755"/>
                  <a:gd name="T21" fmla="*/ 0 h 1016"/>
                  <a:gd name="T22" fmla="*/ 0 w 755"/>
                  <a:gd name="T23" fmla="*/ 0 h 1016"/>
                  <a:gd name="T24" fmla="*/ 0 w 755"/>
                  <a:gd name="T25" fmla="*/ 0 h 1016"/>
                  <a:gd name="T26" fmla="*/ 0 w 755"/>
                  <a:gd name="T27" fmla="*/ 0 h 1016"/>
                  <a:gd name="T28" fmla="*/ 0 w 755"/>
                  <a:gd name="T29" fmla="*/ 0 h 1016"/>
                  <a:gd name="T30" fmla="*/ 0 w 755"/>
                  <a:gd name="T31" fmla="*/ 0 h 1016"/>
                  <a:gd name="T32" fmla="*/ 0 w 755"/>
                  <a:gd name="T33" fmla="*/ 0 h 1016"/>
                  <a:gd name="T34" fmla="*/ 0 w 755"/>
                  <a:gd name="T35" fmla="*/ 0 h 1016"/>
                  <a:gd name="T36" fmla="*/ 0 w 755"/>
                  <a:gd name="T37" fmla="*/ 0 h 1016"/>
                  <a:gd name="T38" fmla="*/ 0 w 755"/>
                  <a:gd name="T39" fmla="*/ 0 h 1016"/>
                  <a:gd name="T40" fmla="*/ 0 w 755"/>
                  <a:gd name="T41" fmla="*/ 0 h 1016"/>
                  <a:gd name="T42" fmla="*/ 0 w 755"/>
                  <a:gd name="T43" fmla="*/ 0 h 1016"/>
                  <a:gd name="T44" fmla="*/ 0 w 755"/>
                  <a:gd name="T45" fmla="*/ 0 h 1016"/>
                  <a:gd name="T46" fmla="*/ 0 w 755"/>
                  <a:gd name="T47" fmla="*/ 0 h 1016"/>
                  <a:gd name="T48" fmla="*/ 0 w 755"/>
                  <a:gd name="T49" fmla="*/ 0 h 1016"/>
                  <a:gd name="T50" fmla="*/ 0 w 755"/>
                  <a:gd name="T51" fmla="*/ 0 h 1016"/>
                  <a:gd name="T52" fmla="*/ 0 w 755"/>
                  <a:gd name="T53" fmla="*/ 0 h 1016"/>
                  <a:gd name="T54" fmla="*/ 0 w 755"/>
                  <a:gd name="T55" fmla="*/ 0 h 1016"/>
                  <a:gd name="T56" fmla="*/ 0 w 755"/>
                  <a:gd name="T57" fmla="*/ 0 h 1016"/>
                  <a:gd name="T58" fmla="*/ 0 w 755"/>
                  <a:gd name="T59" fmla="*/ 0 h 1016"/>
                  <a:gd name="T60" fmla="*/ 0 w 755"/>
                  <a:gd name="T61" fmla="*/ 0 h 1016"/>
                  <a:gd name="T62" fmla="*/ 0 w 755"/>
                  <a:gd name="T63" fmla="*/ 0 h 1016"/>
                  <a:gd name="T64" fmla="*/ 0 w 755"/>
                  <a:gd name="T65" fmla="*/ 0 h 1016"/>
                  <a:gd name="T66" fmla="*/ 0 w 755"/>
                  <a:gd name="T67" fmla="*/ 0 h 1016"/>
                  <a:gd name="T68" fmla="*/ 0 w 755"/>
                  <a:gd name="T69" fmla="*/ 0 h 1016"/>
                  <a:gd name="T70" fmla="*/ 0 w 755"/>
                  <a:gd name="T71" fmla="*/ 0 h 1016"/>
                  <a:gd name="T72" fmla="*/ 0 w 755"/>
                  <a:gd name="T73" fmla="*/ 0 h 1016"/>
                  <a:gd name="T74" fmla="*/ 0 w 755"/>
                  <a:gd name="T75" fmla="*/ 0 h 1016"/>
                  <a:gd name="T76" fmla="*/ 0 w 755"/>
                  <a:gd name="T77" fmla="*/ 0 h 1016"/>
                  <a:gd name="T78" fmla="*/ 0 w 755"/>
                  <a:gd name="T79" fmla="*/ 0 h 1016"/>
                  <a:gd name="T80" fmla="*/ 0 w 755"/>
                  <a:gd name="T81" fmla="*/ 0 h 1016"/>
                  <a:gd name="T82" fmla="*/ 0 w 755"/>
                  <a:gd name="T83" fmla="*/ 0 h 1016"/>
                  <a:gd name="T84" fmla="*/ 0 w 755"/>
                  <a:gd name="T85" fmla="*/ 0 h 1016"/>
                  <a:gd name="T86" fmla="*/ 0 w 755"/>
                  <a:gd name="T87" fmla="*/ 0 h 1016"/>
                  <a:gd name="T88" fmla="*/ 0 w 755"/>
                  <a:gd name="T89" fmla="*/ 0 h 1016"/>
                  <a:gd name="T90" fmla="*/ 0 w 755"/>
                  <a:gd name="T91" fmla="*/ 0 h 1016"/>
                  <a:gd name="T92" fmla="*/ 0 w 755"/>
                  <a:gd name="T93" fmla="*/ 0 h 1016"/>
                  <a:gd name="T94" fmla="*/ 0 w 755"/>
                  <a:gd name="T95" fmla="*/ 0 h 1016"/>
                  <a:gd name="T96" fmla="*/ 0 w 755"/>
                  <a:gd name="T97" fmla="*/ 0 h 10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5" h="1016">
                    <a:moveTo>
                      <a:pt x="5" y="65"/>
                    </a:moveTo>
                    <a:lnTo>
                      <a:pt x="47" y="124"/>
                    </a:lnTo>
                    <a:lnTo>
                      <a:pt x="84" y="184"/>
                    </a:lnTo>
                    <a:lnTo>
                      <a:pt x="125" y="244"/>
                    </a:lnTo>
                    <a:lnTo>
                      <a:pt x="165" y="304"/>
                    </a:lnTo>
                    <a:lnTo>
                      <a:pt x="206" y="363"/>
                    </a:lnTo>
                    <a:lnTo>
                      <a:pt x="248" y="423"/>
                    </a:lnTo>
                    <a:lnTo>
                      <a:pt x="288" y="480"/>
                    </a:lnTo>
                    <a:lnTo>
                      <a:pt x="331" y="540"/>
                    </a:lnTo>
                    <a:lnTo>
                      <a:pt x="372" y="600"/>
                    </a:lnTo>
                    <a:lnTo>
                      <a:pt x="416" y="656"/>
                    </a:lnTo>
                    <a:lnTo>
                      <a:pt x="456" y="714"/>
                    </a:lnTo>
                    <a:lnTo>
                      <a:pt x="500" y="771"/>
                    </a:lnTo>
                    <a:lnTo>
                      <a:pt x="543" y="831"/>
                    </a:lnTo>
                    <a:lnTo>
                      <a:pt x="587" y="885"/>
                    </a:lnTo>
                    <a:lnTo>
                      <a:pt x="633" y="942"/>
                    </a:lnTo>
                    <a:lnTo>
                      <a:pt x="676" y="998"/>
                    </a:lnTo>
                    <a:lnTo>
                      <a:pt x="689" y="1009"/>
                    </a:lnTo>
                    <a:lnTo>
                      <a:pt x="709" y="1016"/>
                    </a:lnTo>
                    <a:lnTo>
                      <a:pt x="726" y="1012"/>
                    </a:lnTo>
                    <a:lnTo>
                      <a:pt x="742" y="1004"/>
                    </a:lnTo>
                    <a:lnTo>
                      <a:pt x="752" y="991"/>
                    </a:lnTo>
                    <a:lnTo>
                      <a:pt x="755" y="972"/>
                    </a:lnTo>
                    <a:lnTo>
                      <a:pt x="752" y="956"/>
                    </a:lnTo>
                    <a:lnTo>
                      <a:pt x="744" y="939"/>
                    </a:lnTo>
                    <a:lnTo>
                      <a:pt x="701" y="885"/>
                    </a:lnTo>
                    <a:lnTo>
                      <a:pt x="657" y="827"/>
                    </a:lnTo>
                    <a:lnTo>
                      <a:pt x="613" y="771"/>
                    </a:lnTo>
                    <a:lnTo>
                      <a:pt x="571" y="714"/>
                    </a:lnTo>
                    <a:lnTo>
                      <a:pt x="527" y="656"/>
                    </a:lnTo>
                    <a:lnTo>
                      <a:pt x="486" y="600"/>
                    </a:lnTo>
                    <a:lnTo>
                      <a:pt x="442" y="543"/>
                    </a:lnTo>
                    <a:lnTo>
                      <a:pt x="402" y="485"/>
                    </a:lnTo>
                    <a:lnTo>
                      <a:pt x="361" y="429"/>
                    </a:lnTo>
                    <a:lnTo>
                      <a:pt x="320" y="369"/>
                    </a:lnTo>
                    <a:lnTo>
                      <a:pt x="280" y="312"/>
                    </a:lnTo>
                    <a:lnTo>
                      <a:pt x="239" y="254"/>
                    </a:lnTo>
                    <a:lnTo>
                      <a:pt x="201" y="195"/>
                    </a:lnTo>
                    <a:lnTo>
                      <a:pt x="160" y="136"/>
                    </a:lnTo>
                    <a:lnTo>
                      <a:pt x="119" y="78"/>
                    </a:lnTo>
                    <a:lnTo>
                      <a:pt x="82" y="18"/>
                    </a:lnTo>
                    <a:lnTo>
                      <a:pt x="68" y="5"/>
                    </a:lnTo>
                    <a:lnTo>
                      <a:pt x="54" y="0"/>
                    </a:lnTo>
                    <a:lnTo>
                      <a:pt x="35" y="0"/>
                    </a:lnTo>
                    <a:lnTo>
                      <a:pt x="19" y="5"/>
                    </a:lnTo>
                    <a:lnTo>
                      <a:pt x="5" y="18"/>
                    </a:lnTo>
                    <a:lnTo>
                      <a:pt x="0" y="32"/>
                    </a:lnTo>
                    <a:lnTo>
                      <a:pt x="0" y="48"/>
                    </a:lnTo>
                    <a:lnTo>
                      <a:pt x="5" y="65"/>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8" name="Freeform 161">
                <a:extLst>
                  <a:ext uri="{FF2B5EF4-FFF2-40B4-BE49-F238E27FC236}">
                    <a16:creationId xmlns:a16="http://schemas.microsoft.com/office/drawing/2014/main" id="{BB0422C4-4454-4EFD-B88F-B31ABBFCC41C}"/>
                  </a:ext>
                </a:extLst>
              </p:cNvPr>
              <p:cNvSpPr>
                <a:spLocks/>
              </p:cNvSpPr>
              <p:nvPr/>
            </p:nvSpPr>
            <p:spPr bwMode="auto">
              <a:xfrm>
                <a:off x="3907" y="3135"/>
                <a:ext cx="689" cy="862"/>
              </a:xfrm>
              <a:custGeom>
                <a:avLst/>
                <a:gdLst>
                  <a:gd name="T0" fmla="*/ 1 w 2756"/>
                  <a:gd name="T1" fmla="*/ 1 h 3451"/>
                  <a:gd name="T2" fmla="*/ 1 w 2756"/>
                  <a:gd name="T3" fmla="*/ 1 h 3451"/>
                  <a:gd name="T4" fmla="*/ 1 w 2756"/>
                  <a:gd name="T5" fmla="*/ 1 h 3451"/>
                  <a:gd name="T6" fmla="*/ 1 w 2756"/>
                  <a:gd name="T7" fmla="*/ 1 h 3451"/>
                  <a:gd name="T8" fmla="*/ 1 w 2756"/>
                  <a:gd name="T9" fmla="*/ 1 h 3451"/>
                  <a:gd name="T10" fmla="*/ 1 w 2756"/>
                  <a:gd name="T11" fmla="*/ 1 h 3451"/>
                  <a:gd name="T12" fmla="*/ 1 w 2756"/>
                  <a:gd name="T13" fmla="*/ 1 h 3451"/>
                  <a:gd name="T14" fmla="*/ 1 w 2756"/>
                  <a:gd name="T15" fmla="*/ 1 h 3451"/>
                  <a:gd name="T16" fmla="*/ 1 w 2756"/>
                  <a:gd name="T17" fmla="*/ 0 h 3451"/>
                  <a:gd name="T18" fmla="*/ 1 w 2756"/>
                  <a:gd name="T19" fmla="*/ 0 h 3451"/>
                  <a:gd name="T20" fmla="*/ 1 w 2756"/>
                  <a:gd name="T21" fmla="*/ 0 h 3451"/>
                  <a:gd name="T22" fmla="*/ 1 w 2756"/>
                  <a:gd name="T23" fmla="*/ 0 h 3451"/>
                  <a:gd name="T24" fmla="*/ 1 w 2756"/>
                  <a:gd name="T25" fmla="*/ 0 h 3451"/>
                  <a:gd name="T26" fmla="*/ 1 w 2756"/>
                  <a:gd name="T27" fmla="*/ 0 h 3451"/>
                  <a:gd name="T28" fmla="*/ 1 w 2756"/>
                  <a:gd name="T29" fmla="*/ 0 h 3451"/>
                  <a:gd name="T30" fmla="*/ 1 w 2756"/>
                  <a:gd name="T31" fmla="*/ 0 h 3451"/>
                  <a:gd name="T32" fmla="*/ 1 w 2756"/>
                  <a:gd name="T33" fmla="*/ 0 h 3451"/>
                  <a:gd name="T34" fmla="*/ 1 w 2756"/>
                  <a:gd name="T35" fmla="*/ 0 h 3451"/>
                  <a:gd name="T36" fmla="*/ 0 w 2756"/>
                  <a:gd name="T37" fmla="*/ 0 h 3451"/>
                  <a:gd name="T38" fmla="*/ 0 w 2756"/>
                  <a:gd name="T39" fmla="*/ 0 h 3451"/>
                  <a:gd name="T40" fmla="*/ 0 w 2756"/>
                  <a:gd name="T41" fmla="*/ 0 h 3451"/>
                  <a:gd name="T42" fmla="*/ 0 w 2756"/>
                  <a:gd name="T43" fmla="*/ 0 h 3451"/>
                  <a:gd name="T44" fmla="*/ 0 w 2756"/>
                  <a:gd name="T45" fmla="*/ 0 h 3451"/>
                  <a:gd name="T46" fmla="*/ 0 w 2756"/>
                  <a:gd name="T47" fmla="*/ 0 h 3451"/>
                  <a:gd name="T48" fmla="*/ 0 w 2756"/>
                  <a:gd name="T49" fmla="*/ 0 h 3451"/>
                  <a:gd name="T50" fmla="*/ 0 w 2756"/>
                  <a:gd name="T51" fmla="*/ 0 h 3451"/>
                  <a:gd name="T52" fmla="*/ 0 w 2756"/>
                  <a:gd name="T53" fmla="*/ 0 h 3451"/>
                  <a:gd name="T54" fmla="*/ 0 w 2756"/>
                  <a:gd name="T55" fmla="*/ 0 h 3451"/>
                  <a:gd name="T56" fmla="*/ 0 w 2756"/>
                  <a:gd name="T57" fmla="*/ 0 h 3451"/>
                  <a:gd name="T58" fmla="*/ 0 w 2756"/>
                  <a:gd name="T59" fmla="*/ 0 h 3451"/>
                  <a:gd name="T60" fmla="*/ 0 w 2756"/>
                  <a:gd name="T61" fmla="*/ 0 h 3451"/>
                  <a:gd name="T62" fmla="*/ 0 w 2756"/>
                  <a:gd name="T63" fmla="*/ 0 h 3451"/>
                  <a:gd name="T64" fmla="*/ 0 w 2756"/>
                  <a:gd name="T65" fmla="*/ 0 h 3451"/>
                  <a:gd name="T66" fmla="*/ 0 w 2756"/>
                  <a:gd name="T67" fmla="*/ 0 h 3451"/>
                  <a:gd name="T68" fmla="*/ 0 w 2756"/>
                  <a:gd name="T69" fmla="*/ 0 h 3451"/>
                  <a:gd name="T70" fmla="*/ 0 w 2756"/>
                  <a:gd name="T71" fmla="*/ 0 h 3451"/>
                  <a:gd name="T72" fmla="*/ 0 w 2756"/>
                  <a:gd name="T73" fmla="*/ 0 h 3451"/>
                  <a:gd name="T74" fmla="*/ 0 w 2756"/>
                  <a:gd name="T75" fmla="*/ 0 h 3451"/>
                  <a:gd name="T76" fmla="*/ 0 w 2756"/>
                  <a:gd name="T77" fmla="*/ 0 h 3451"/>
                  <a:gd name="T78" fmla="*/ 0 w 2756"/>
                  <a:gd name="T79" fmla="*/ 0 h 3451"/>
                  <a:gd name="T80" fmla="*/ 1 w 2756"/>
                  <a:gd name="T81" fmla="*/ 1 h 3451"/>
                  <a:gd name="T82" fmla="*/ 1 w 2756"/>
                  <a:gd name="T83" fmla="*/ 1 h 3451"/>
                  <a:gd name="T84" fmla="*/ 1 w 2756"/>
                  <a:gd name="T85" fmla="*/ 1 h 3451"/>
                  <a:gd name="T86" fmla="*/ 1 w 2756"/>
                  <a:gd name="T87" fmla="*/ 1 h 3451"/>
                  <a:gd name="T88" fmla="*/ 1 w 2756"/>
                  <a:gd name="T89" fmla="*/ 1 h 3451"/>
                  <a:gd name="T90" fmla="*/ 1 w 2756"/>
                  <a:gd name="T91" fmla="*/ 1 h 3451"/>
                  <a:gd name="T92" fmla="*/ 1 w 2756"/>
                  <a:gd name="T93" fmla="*/ 1 h 3451"/>
                  <a:gd name="T94" fmla="*/ 1 w 2756"/>
                  <a:gd name="T95" fmla="*/ 1 h 3451"/>
                  <a:gd name="T96" fmla="*/ 1 w 2756"/>
                  <a:gd name="T97" fmla="*/ 1 h 3451"/>
                  <a:gd name="T98" fmla="*/ 1 w 2756"/>
                  <a:gd name="T99" fmla="*/ 1 h 3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56" h="3451">
                    <a:moveTo>
                      <a:pt x="2742" y="3451"/>
                    </a:moveTo>
                    <a:lnTo>
                      <a:pt x="2696" y="3449"/>
                    </a:lnTo>
                    <a:lnTo>
                      <a:pt x="2612" y="3343"/>
                    </a:lnTo>
                    <a:lnTo>
                      <a:pt x="2528" y="3237"/>
                    </a:lnTo>
                    <a:lnTo>
                      <a:pt x="2446" y="3128"/>
                    </a:lnTo>
                    <a:lnTo>
                      <a:pt x="2363" y="3022"/>
                    </a:lnTo>
                    <a:lnTo>
                      <a:pt x="2281" y="2916"/>
                    </a:lnTo>
                    <a:lnTo>
                      <a:pt x="2197" y="2807"/>
                    </a:lnTo>
                    <a:lnTo>
                      <a:pt x="2116" y="2702"/>
                    </a:lnTo>
                    <a:lnTo>
                      <a:pt x="2033" y="2594"/>
                    </a:lnTo>
                    <a:lnTo>
                      <a:pt x="1950" y="2488"/>
                    </a:lnTo>
                    <a:lnTo>
                      <a:pt x="1869" y="2379"/>
                    </a:lnTo>
                    <a:lnTo>
                      <a:pt x="1786" y="2273"/>
                    </a:lnTo>
                    <a:lnTo>
                      <a:pt x="1705" y="2164"/>
                    </a:lnTo>
                    <a:lnTo>
                      <a:pt x="1620" y="2058"/>
                    </a:lnTo>
                    <a:lnTo>
                      <a:pt x="1539" y="1950"/>
                    </a:lnTo>
                    <a:lnTo>
                      <a:pt x="1458" y="1844"/>
                    </a:lnTo>
                    <a:lnTo>
                      <a:pt x="1373" y="1735"/>
                    </a:lnTo>
                    <a:lnTo>
                      <a:pt x="1292" y="1629"/>
                    </a:lnTo>
                    <a:lnTo>
                      <a:pt x="1208" y="1524"/>
                    </a:lnTo>
                    <a:lnTo>
                      <a:pt x="1124" y="1418"/>
                    </a:lnTo>
                    <a:lnTo>
                      <a:pt x="1042" y="1309"/>
                    </a:lnTo>
                    <a:lnTo>
                      <a:pt x="959" y="1203"/>
                    </a:lnTo>
                    <a:lnTo>
                      <a:pt x="874" y="1097"/>
                    </a:lnTo>
                    <a:lnTo>
                      <a:pt x="788" y="991"/>
                    </a:lnTo>
                    <a:lnTo>
                      <a:pt x="703" y="889"/>
                    </a:lnTo>
                    <a:lnTo>
                      <a:pt x="616" y="783"/>
                    </a:lnTo>
                    <a:lnTo>
                      <a:pt x="532" y="676"/>
                    </a:lnTo>
                    <a:lnTo>
                      <a:pt x="445" y="573"/>
                    </a:lnTo>
                    <a:lnTo>
                      <a:pt x="356" y="470"/>
                    </a:lnTo>
                    <a:lnTo>
                      <a:pt x="269" y="367"/>
                    </a:lnTo>
                    <a:lnTo>
                      <a:pt x="179" y="263"/>
                    </a:lnTo>
                    <a:lnTo>
                      <a:pt x="89" y="161"/>
                    </a:lnTo>
                    <a:lnTo>
                      <a:pt x="0" y="57"/>
                    </a:lnTo>
                    <a:lnTo>
                      <a:pt x="0" y="41"/>
                    </a:lnTo>
                    <a:lnTo>
                      <a:pt x="0" y="25"/>
                    </a:lnTo>
                    <a:lnTo>
                      <a:pt x="3" y="11"/>
                    </a:lnTo>
                    <a:lnTo>
                      <a:pt x="13" y="0"/>
                    </a:lnTo>
                    <a:lnTo>
                      <a:pt x="59" y="11"/>
                    </a:lnTo>
                    <a:lnTo>
                      <a:pt x="853" y="948"/>
                    </a:lnTo>
                    <a:lnTo>
                      <a:pt x="2357" y="2911"/>
                    </a:lnTo>
                    <a:lnTo>
                      <a:pt x="2403" y="2978"/>
                    </a:lnTo>
                    <a:lnTo>
                      <a:pt x="2452" y="3044"/>
                    </a:lnTo>
                    <a:lnTo>
                      <a:pt x="2504" y="3109"/>
                    </a:lnTo>
                    <a:lnTo>
                      <a:pt x="2558" y="3172"/>
                    </a:lnTo>
                    <a:lnTo>
                      <a:pt x="2610" y="3237"/>
                    </a:lnTo>
                    <a:lnTo>
                      <a:pt x="2661" y="3302"/>
                    </a:lnTo>
                    <a:lnTo>
                      <a:pt x="2710" y="3367"/>
                    </a:lnTo>
                    <a:lnTo>
                      <a:pt x="2756" y="3435"/>
                    </a:lnTo>
                    <a:lnTo>
                      <a:pt x="2742" y="345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9" name="Freeform 162">
                <a:extLst>
                  <a:ext uri="{FF2B5EF4-FFF2-40B4-BE49-F238E27FC236}">
                    <a16:creationId xmlns:a16="http://schemas.microsoft.com/office/drawing/2014/main" id="{38CFD7D1-675D-4B6B-AB19-B899B5F25147}"/>
                  </a:ext>
                </a:extLst>
              </p:cNvPr>
              <p:cNvSpPr>
                <a:spLocks/>
              </p:cNvSpPr>
              <p:nvPr/>
            </p:nvSpPr>
            <p:spPr bwMode="auto">
              <a:xfrm>
                <a:off x="3481" y="3125"/>
                <a:ext cx="1114" cy="1023"/>
              </a:xfrm>
              <a:custGeom>
                <a:avLst/>
                <a:gdLst>
                  <a:gd name="T0" fmla="*/ 1 w 4456"/>
                  <a:gd name="T1" fmla="*/ 1 h 4092"/>
                  <a:gd name="T2" fmla="*/ 1 w 4456"/>
                  <a:gd name="T3" fmla="*/ 1 h 4092"/>
                  <a:gd name="T4" fmla="*/ 1 w 4456"/>
                  <a:gd name="T5" fmla="*/ 1 h 4092"/>
                  <a:gd name="T6" fmla="*/ 1 w 4456"/>
                  <a:gd name="T7" fmla="*/ 1 h 4092"/>
                  <a:gd name="T8" fmla="*/ 1 w 4456"/>
                  <a:gd name="T9" fmla="*/ 1 h 4092"/>
                  <a:gd name="T10" fmla="*/ 1 w 4456"/>
                  <a:gd name="T11" fmla="*/ 1 h 4092"/>
                  <a:gd name="T12" fmla="*/ 1 w 4456"/>
                  <a:gd name="T13" fmla="*/ 1 h 4092"/>
                  <a:gd name="T14" fmla="*/ 1 w 4456"/>
                  <a:gd name="T15" fmla="*/ 1 h 4092"/>
                  <a:gd name="T16" fmla="*/ 1 w 4456"/>
                  <a:gd name="T17" fmla="*/ 1 h 4092"/>
                  <a:gd name="T18" fmla="*/ 1 w 4456"/>
                  <a:gd name="T19" fmla="*/ 1 h 4092"/>
                  <a:gd name="T20" fmla="*/ 1 w 4456"/>
                  <a:gd name="T21" fmla="*/ 1 h 4092"/>
                  <a:gd name="T22" fmla="*/ 1 w 4456"/>
                  <a:gd name="T23" fmla="*/ 1 h 4092"/>
                  <a:gd name="T24" fmla="*/ 1 w 4456"/>
                  <a:gd name="T25" fmla="*/ 1 h 4092"/>
                  <a:gd name="T26" fmla="*/ 1 w 4456"/>
                  <a:gd name="T27" fmla="*/ 1 h 4092"/>
                  <a:gd name="T28" fmla="*/ 1 w 4456"/>
                  <a:gd name="T29" fmla="*/ 1 h 4092"/>
                  <a:gd name="T30" fmla="*/ 1 w 4456"/>
                  <a:gd name="T31" fmla="*/ 1 h 4092"/>
                  <a:gd name="T32" fmla="*/ 1 w 4456"/>
                  <a:gd name="T33" fmla="*/ 1 h 4092"/>
                  <a:gd name="T34" fmla="*/ 1 w 4456"/>
                  <a:gd name="T35" fmla="*/ 1 h 4092"/>
                  <a:gd name="T36" fmla="*/ 1 w 4456"/>
                  <a:gd name="T37" fmla="*/ 1 h 4092"/>
                  <a:gd name="T38" fmla="*/ 1 w 4456"/>
                  <a:gd name="T39" fmla="*/ 1 h 4092"/>
                  <a:gd name="T40" fmla="*/ 1 w 4456"/>
                  <a:gd name="T41" fmla="*/ 1 h 4092"/>
                  <a:gd name="T42" fmla="*/ 1 w 4456"/>
                  <a:gd name="T43" fmla="*/ 1 h 4092"/>
                  <a:gd name="T44" fmla="*/ 1 w 4456"/>
                  <a:gd name="T45" fmla="*/ 1 h 4092"/>
                  <a:gd name="T46" fmla="*/ 1 w 4456"/>
                  <a:gd name="T47" fmla="*/ 1 h 4092"/>
                  <a:gd name="T48" fmla="*/ 0 w 4456"/>
                  <a:gd name="T49" fmla="*/ 1 h 4092"/>
                  <a:gd name="T50" fmla="*/ 0 w 4456"/>
                  <a:gd name="T51" fmla="*/ 1 h 4092"/>
                  <a:gd name="T52" fmla="*/ 0 w 4456"/>
                  <a:gd name="T53" fmla="*/ 0 h 4092"/>
                  <a:gd name="T54" fmla="*/ 0 w 4456"/>
                  <a:gd name="T55" fmla="*/ 0 h 4092"/>
                  <a:gd name="T56" fmla="*/ 0 w 4456"/>
                  <a:gd name="T57" fmla="*/ 0 h 4092"/>
                  <a:gd name="T58" fmla="*/ 0 w 4456"/>
                  <a:gd name="T59" fmla="*/ 0 h 4092"/>
                  <a:gd name="T60" fmla="*/ 0 w 4456"/>
                  <a:gd name="T61" fmla="*/ 0 h 4092"/>
                  <a:gd name="T62" fmla="*/ 0 w 4456"/>
                  <a:gd name="T63" fmla="*/ 0 h 4092"/>
                  <a:gd name="T64" fmla="*/ 0 w 4456"/>
                  <a:gd name="T65" fmla="*/ 0 h 4092"/>
                  <a:gd name="T66" fmla="*/ 0 w 4456"/>
                  <a:gd name="T67" fmla="*/ 0 h 4092"/>
                  <a:gd name="T68" fmla="*/ 0 w 4456"/>
                  <a:gd name="T69" fmla="*/ 0 h 4092"/>
                  <a:gd name="T70" fmla="*/ 0 w 4456"/>
                  <a:gd name="T71" fmla="*/ 0 h 4092"/>
                  <a:gd name="T72" fmla="*/ 0 w 4456"/>
                  <a:gd name="T73" fmla="*/ 0 h 4092"/>
                  <a:gd name="T74" fmla="*/ 0 w 4456"/>
                  <a:gd name="T75" fmla="*/ 0 h 4092"/>
                  <a:gd name="T76" fmla="*/ 0 w 4456"/>
                  <a:gd name="T77" fmla="*/ 0 h 4092"/>
                  <a:gd name="T78" fmla="*/ 0 w 4456"/>
                  <a:gd name="T79" fmla="*/ 1 h 4092"/>
                  <a:gd name="T80" fmla="*/ 1 w 4456"/>
                  <a:gd name="T81" fmla="*/ 1 h 4092"/>
                  <a:gd name="T82" fmla="*/ 1 w 4456"/>
                  <a:gd name="T83" fmla="*/ 1 h 4092"/>
                  <a:gd name="T84" fmla="*/ 1 w 4456"/>
                  <a:gd name="T85" fmla="*/ 1 h 4092"/>
                  <a:gd name="T86" fmla="*/ 1 w 4456"/>
                  <a:gd name="T87" fmla="*/ 1 h 4092"/>
                  <a:gd name="T88" fmla="*/ 1 w 4456"/>
                  <a:gd name="T89" fmla="*/ 1 h 4092"/>
                  <a:gd name="T90" fmla="*/ 1 w 4456"/>
                  <a:gd name="T91" fmla="*/ 1 h 4092"/>
                  <a:gd name="T92" fmla="*/ 1 w 4456"/>
                  <a:gd name="T93" fmla="*/ 1 h 4092"/>
                  <a:gd name="T94" fmla="*/ 1 w 4456"/>
                  <a:gd name="T95" fmla="*/ 1 h 4092"/>
                  <a:gd name="T96" fmla="*/ 1 w 4456"/>
                  <a:gd name="T97" fmla="*/ 1 h 4092"/>
                  <a:gd name="T98" fmla="*/ 1 w 4456"/>
                  <a:gd name="T99" fmla="*/ 1 h 4092"/>
                  <a:gd name="T100" fmla="*/ 1 w 4456"/>
                  <a:gd name="T101" fmla="*/ 1 h 4092"/>
                  <a:gd name="T102" fmla="*/ 1 w 4456"/>
                  <a:gd name="T103" fmla="*/ 1 h 4092"/>
                  <a:gd name="T104" fmla="*/ 1 w 4456"/>
                  <a:gd name="T105" fmla="*/ 1 h 4092"/>
                  <a:gd name="T106" fmla="*/ 1 w 4456"/>
                  <a:gd name="T107" fmla="*/ 1 h 4092"/>
                  <a:gd name="T108" fmla="*/ 1 w 4456"/>
                  <a:gd name="T109" fmla="*/ 1 h 4092"/>
                  <a:gd name="T110" fmla="*/ 1 w 4456"/>
                  <a:gd name="T111" fmla="*/ 1 h 4092"/>
                  <a:gd name="T112" fmla="*/ 1 w 4456"/>
                  <a:gd name="T113" fmla="*/ 1 h 4092"/>
                  <a:gd name="T114" fmla="*/ 1 w 4456"/>
                  <a:gd name="T115" fmla="*/ 1 h 4092"/>
                  <a:gd name="T116" fmla="*/ 1 w 4456"/>
                  <a:gd name="T117" fmla="*/ 1 h 40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56" h="4092">
                    <a:moveTo>
                      <a:pt x="3343" y="4035"/>
                    </a:moveTo>
                    <a:lnTo>
                      <a:pt x="3316" y="4060"/>
                    </a:lnTo>
                    <a:lnTo>
                      <a:pt x="3288" y="4074"/>
                    </a:lnTo>
                    <a:lnTo>
                      <a:pt x="3256" y="4079"/>
                    </a:lnTo>
                    <a:lnTo>
                      <a:pt x="3223" y="4079"/>
                    </a:lnTo>
                    <a:lnTo>
                      <a:pt x="3188" y="4079"/>
                    </a:lnTo>
                    <a:lnTo>
                      <a:pt x="3152" y="4079"/>
                    </a:lnTo>
                    <a:lnTo>
                      <a:pt x="3117" y="4081"/>
                    </a:lnTo>
                    <a:lnTo>
                      <a:pt x="3082" y="4092"/>
                    </a:lnTo>
                    <a:lnTo>
                      <a:pt x="3036" y="4092"/>
                    </a:lnTo>
                    <a:lnTo>
                      <a:pt x="3039" y="4062"/>
                    </a:lnTo>
                    <a:lnTo>
                      <a:pt x="3050" y="4044"/>
                    </a:lnTo>
                    <a:lnTo>
                      <a:pt x="3071" y="4032"/>
                    </a:lnTo>
                    <a:lnTo>
                      <a:pt x="3096" y="4024"/>
                    </a:lnTo>
                    <a:lnTo>
                      <a:pt x="3122" y="4021"/>
                    </a:lnTo>
                    <a:lnTo>
                      <a:pt x="3150" y="4016"/>
                    </a:lnTo>
                    <a:lnTo>
                      <a:pt x="3177" y="4008"/>
                    </a:lnTo>
                    <a:lnTo>
                      <a:pt x="3196" y="3991"/>
                    </a:lnTo>
                    <a:lnTo>
                      <a:pt x="3172" y="3954"/>
                    </a:lnTo>
                    <a:lnTo>
                      <a:pt x="3142" y="3913"/>
                    </a:lnTo>
                    <a:lnTo>
                      <a:pt x="3112" y="3875"/>
                    </a:lnTo>
                    <a:lnTo>
                      <a:pt x="3082" y="3837"/>
                    </a:lnTo>
                    <a:lnTo>
                      <a:pt x="3050" y="3799"/>
                    </a:lnTo>
                    <a:lnTo>
                      <a:pt x="3017" y="3760"/>
                    </a:lnTo>
                    <a:lnTo>
                      <a:pt x="2985" y="3723"/>
                    </a:lnTo>
                    <a:lnTo>
                      <a:pt x="2955" y="3684"/>
                    </a:lnTo>
                    <a:lnTo>
                      <a:pt x="2939" y="3718"/>
                    </a:lnTo>
                    <a:lnTo>
                      <a:pt x="2909" y="3734"/>
                    </a:lnTo>
                    <a:lnTo>
                      <a:pt x="2870" y="3742"/>
                    </a:lnTo>
                    <a:lnTo>
                      <a:pt x="2833" y="3748"/>
                    </a:lnTo>
                    <a:lnTo>
                      <a:pt x="2803" y="3753"/>
                    </a:lnTo>
                    <a:lnTo>
                      <a:pt x="2789" y="3764"/>
                    </a:lnTo>
                    <a:lnTo>
                      <a:pt x="2797" y="3788"/>
                    </a:lnTo>
                    <a:lnTo>
                      <a:pt x="2838" y="3832"/>
                    </a:lnTo>
                    <a:lnTo>
                      <a:pt x="2849" y="3853"/>
                    </a:lnTo>
                    <a:lnTo>
                      <a:pt x="2865" y="3864"/>
                    </a:lnTo>
                    <a:lnTo>
                      <a:pt x="2884" y="3873"/>
                    </a:lnTo>
                    <a:lnTo>
                      <a:pt x="2903" y="3873"/>
                    </a:lnTo>
                    <a:lnTo>
                      <a:pt x="2925" y="3873"/>
                    </a:lnTo>
                    <a:lnTo>
                      <a:pt x="2946" y="3875"/>
                    </a:lnTo>
                    <a:lnTo>
                      <a:pt x="2965" y="3878"/>
                    </a:lnTo>
                    <a:lnTo>
                      <a:pt x="2981" y="3889"/>
                    </a:lnTo>
                    <a:lnTo>
                      <a:pt x="2960" y="3908"/>
                    </a:lnTo>
                    <a:lnTo>
                      <a:pt x="2944" y="3931"/>
                    </a:lnTo>
                    <a:lnTo>
                      <a:pt x="2935" y="3959"/>
                    </a:lnTo>
                    <a:lnTo>
                      <a:pt x="2935" y="3989"/>
                    </a:lnTo>
                    <a:lnTo>
                      <a:pt x="2903" y="3997"/>
                    </a:lnTo>
                    <a:lnTo>
                      <a:pt x="2875" y="3991"/>
                    </a:lnTo>
                    <a:lnTo>
                      <a:pt x="2854" y="3981"/>
                    </a:lnTo>
                    <a:lnTo>
                      <a:pt x="2838" y="3961"/>
                    </a:lnTo>
                    <a:lnTo>
                      <a:pt x="2822" y="3943"/>
                    </a:lnTo>
                    <a:lnTo>
                      <a:pt x="2803" y="3926"/>
                    </a:lnTo>
                    <a:lnTo>
                      <a:pt x="2778" y="3915"/>
                    </a:lnTo>
                    <a:lnTo>
                      <a:pt x="2748" y="3915"/>
                    </a:lnTo>
                    <a:lnTo>
                      <a:pt x="2778" y="3885"/>
                    </a:lnTo>
                    <a:lnTo>
                      <a:pt x="2745" y="3845"/>
                    </a:lnTo>
                    <a:lnTo>
                      <a:pt x="2718" y="3802"/>
                    </a:lnTo>
                    <a:lnTo>
                      <a:pt x="2688" y="3758"/>
                    </a:lnTo>
                    <a:lnTo>
                      <a:pt x="2658" y="3712"/>
                    </a:lnTo>
                    <a:lnTo>
                      <a:pt x="2628" y="3672"/>
                    </a:lnTo>
                    <a:lnTo>
                      <a:pt x="2593" y="3636"/>
                    </a:lnTo>
                    <a:lnTo>
                      <a:pt x="2553" y="3603"/>
                    </a:lnTo>
                    <a:lnTo>
                      <a:pt x="2509" y="3582"/>
                    </a:lnTo>
                    <a:lnTo>
                      <a:pt x="2523" y="3552"/>
                    </a:lnTo>
                    <a:lnTo>
                      <a:pt x="2526" y="3522"/>
                    </a:lnTo>
                    <a:lnTo>
                      <a:pt x="2515" y="3497"/>
                    </a:lnTo>
                    <a:lnTo>
                      <a:pt x="2498" y="3471"/>
                    </a:lnTo>
                    <a:lnTo>
                      <a:pt x="2477" y="3448"/>
                    </a:lnTo>
                    <a:lnTo>
                      <a:pt x="2452" y="3424"/>
                    </a:lnTo>
                    <a:lnTo>
                      <a:pt x="2431" y="3402"/>
                    </a:lnTo>
                    <a:lnTo>
                      <a:pt x="2411" y="3378"/>
                    </a:lnTo>
                    <a:lnTo>
                      <a:pt x="2403" y="3383"/>
                    </a:lnTo>
                    <a:lnTo>
                      <a:pt x="2392" y="3386"/>
                    </a:lnTo>
                    <a:lnTo>
                      <a:pt x="2381" y="3388"/>
                    </a:lnTo>
                    <a:lnTo>
                      <a:pt x="2368" y="3388"/>
                    </a:lnTo>
                    <a:lnTo>
                      <a:pt x="2357" y="3388"/>
                    </a:lnTo>
                    <a:lnTo>
                      <a:pt x="2346" y="3392"/>
                    </a:lnTo>
                    <a:lnTo>
                      <a:pt x="2335" y="3397"/>
                    </a:lnTo>
                    <a:lnTo>
                      <a:pt x="2325" y="3405"/>
                    </a:lnTo>
                    <a:lnTo>
                      <a:pt x="2314" y="3397"/>
                    </a:lnTo>
                    <a:lnTo>
                      <a:pt x="2311" y="3386"/>
                    </a:lnTo>
                    <a:lnTo>
                      <a:pt x="2314" y="3372"/>
                    </a:lnTo>
                    <a:lnTo>
                      <a:pt x="2314" y="3362"/>
                    </a:lnTo>
                    <a:lnTo>
                      <a:pt x="2327" y="3351"/>
                    </a:lnTo>
                    <a:lnTo>
                      <a:pt x="2344" y="3342"/>
                    </a:lnTo>
                    <a:lnTo>
                      <a:pt x="2357" y="3332"/>
                    </a:lnTo>
                    <a:lnTo>
                      <a:pt x="2371" y="3318"/>
                    </a:lnTo>
                    <a:lnTo>
                      <a:pt x="2352" y="3283"/>
                    </a:lnTo>
                    <a:lnTo>
                      <a:pt x="2327" y="3261"/>
                    </a:lnTo>
                    <a:lnTo>
                      <a:pt x="2302" y="3253"/>
                    </a:lnTo>
                    <a:lnTo>
                      <a:pt x="2276" y="3250"/>
                    </a:lnTo>
                    <a:lnTo>
                      <a:pt x="2246" y="3256"/>
                    </a:lnTo>
                    <a:lnTo>
                      <a:pt x="2216" y="3261"/>
                    </a:lnTo>
                    <a:lnTo>
                      <a:pt x="2184" y="3270"/>
                    </a:lnTo>
                    <a:lnTo>
                      <a:pt x="2154" y="3272"/>
                    </a:lnTo>
                    <a:lnTo>
                      <a:pt x="2154" y="3253"/>
                    </a:lnTo>
                    <a:lnTo>
                      <a:pt x="2161" y="3240"/>
                    </a:lnTo>
                    <a:lnTo>
                      <a:pt x="2173" y="3229"/>
                    </a:lnTo>
                    <a:lnTo>
                      <a:pt x="2186" y="3217"/>
                    </a:lnTo>
                    <a:lnTo>
                      <a:pt x="2200" y="3212"/>
                    </a:lnTo>
                    <a:lnTo>
                      <a:pt x="2216" y="3205"/>
                    </a:lnTo>
                    <a:lnTo>
                      <a:pt x="2230" y="3196"/>
                    </a:lnTo>
                    <a:lnTo>
                      <a:pt x="2240" y="3188"/>
                    </a:lnTo>
                    <a:lnTo>
                      <a:pt x="2230" y="3164"/>
                    </a:lnTo>
                    <a:lnTo>
                      <a:pt x="2221" y="3139"/>
                    </a:lnTo>
                    <a:lnTo>
                      <a:pt x="2208" y="3117"/>
                    </a:lnTo>
                    <a:lnTo>
                      <a:pt x="2186" y="3099"/>
                    </a:lnTo>
                    <a:lnTo>
                      <a:pt x="2173" y="3095"/>
                    </a:lnTo>
                    <a:lnTo>
                      <a:pt x="2156" y="3095"/>
                    </a:lnTo>
                    <a:lnTo>
                      <a:pt x="2145" y="3101"/>
                    </a:lnTo>
                    <a:lnTo>
                      <a:pt x="2131" y="3106"/>
                    </a:lnTo>
                    <a:lnTo>
                      <a:pt x="2118" y="3109"/>
                    </a:lnTo>
                    <a:lnTo>
                      <a:pt x="2108" y="3112"/>
                    </a:lnTo>
                    <a:lnTo>
                      <a:pt x="2094" y="3106"/>
                    </a:lnTo>
                    <a:lnTo>
                      <a:pt x="2083" y="3099"/>
                    </a:lnTo>
                    <a:lnTo>
                      <a:pt x="2129" y="3028"/>
                    </a:lnTo>
                    <a:lnTo>
                      <a:pt x="2099" y="2988"/>
                    </a:lnTo>
                    <a:lnTo>
                      <a:pt x="2066" y="2946"/>
                    </a:lnTo>
                    <a:lnTo>
                      <a:pt x="2031" y="2908"/>
                    </a:lnTo>
                    <a:lnTo>
                      <a:pt x="1999" y="2868"/>
                    </a:lnTo>
                    <a:lnTo>
                      <a:pt x="1969" y="2827"/>
                    </a:lnTo>
                    <a:lnTo>
                      <a:pt x="1947" y="2783"/>
                    </a:lnTo>
                    <a:lnTo>
                      <a:pt x="1933" y="2740"/>
                    </a:lnTo>
                    <a:lnTo>
                      <a:pt x="1930" y="2694"/>
                    </a:lnTo>
                    <a:lnTo>
                      <a:pt x="1955" y="2691"/>
                    </a:lnTo>
                    <a:lnTo>
                      <a:pt x="1977" y="2686"/>
                    </a:lnTo>
                    <a:lnTo>
                      <a:pt x="1999" y="2674"/>
                    </a:lnTo>
                    <a:lnTo>
                      <a:pt x="2018" y="2662"/>
                    </a:lnTo>
                    <a:lnTo>
                      <a:pt x="2037" y="2644"/>
                    </a:lnTo>
                    <a:lnTo>
                      <a:pt x="2055" y="2628"/>
                    </a:lnTo>
                    <a:lnTo>
                      <a:pt x="2072" y="2612"/>
                    </a:lnTo>
                    <a:lnTo>
                      <a:pt x="2089" y="2593"/>
                    </a:lnTo>
                    <a:lnTo>
                      <a:pt x="2043" y="2526"/>
                    </a:lnTo>
                    <a:lnTo>
                      <a:pt x="1995" y="2455"/>
                    </a:lnTo>
                    <a:lnTo>
                      <a:pt x="1950" y="2387"/>
                    </a:lnTo>
                    <a:lnTo>
                      <a:pt x="1901" y="2319"/>
                    </a:lnTo>
                    <a:lnTo>
                      <a:pt x="1852" y="2251"/>
                    </a:lnTo>
                    <a:lnTo>
                      <a:pt x="1801" y="2186"/>
                    </a:lnTo>
                    <a:lnTo>
                      <a:pt x="1748" y="2119"/>
                    </a:lnTo>
                    <a:lnTo>
                      <a:pt x="1697" y="2050"/>
                    </a:lnTo>
                    <a:lnTo>
                      <a:pt x="1646" y="1985"/>
                    </a:lnTo>
                    <a:lnTo>
                      <a:pt x="1595" y="1918"/>
                    </a:lnTo>
                    <a:lnTo>
                      <a:pt x="1540" y="1852"/>
                    </a:lnTo>
                    <a:lnTo>
                      <a:pt x="1489" y="1784"/>
                    </a:lnTo>
                    <a:lnTo>
                      <a:pt x="1436" y="1717"/>
                    </a:lnTo>
                    <a:lnTo>
                      <a:pt x="1385" y="1651"/>
                    </a:lnTo>
                    <a:lnTo>
                      <a:pt x="1334" y="1583"/>
                    </a:lnTo>
                    <a:lnTo>
                      <a:pt x="1281" y="1516"/>
                    </a:lnTo>
                    <a:lnTo>
                      <a:pt x="1249" y="1480"/>
                    </a:lnTo>
                    <a:lnTo>
                      <a:pt x="1214" y="1445"/>
                    </a:lnTo>
                    <a:lnTo>
                      <a:pt x="1179" y="1412"/>
                    </a:lnTo>
                    <a:lnTo>
                      <a:pt x="1140" y="1382"/>
                    </a:lnTo>
                    <a:lnTo>
                      <a:pt x="1103" y="1361"/>
                    </a:lnTo>
                    <a:lnTo>
                      <a:pt x="1062" y="1350"/>
                    </a:lnTo>
                    <a:lnTo>
                      <a:pt x="1016" y="1350"/>
                    </a:lnTo>
                    <a:lnTo>
                      <a:pt x="967" y="1369"/>
                    </a:lnTo>
                    <a:lnTo>
                      <a:pt x="939" y="1329"/>
                    </a:lnTo>
                    <a:lnTo>
                      <a:pt x="910" y="1290"/>
                    </a:lnTo>
                    <a:lnTo>
                      <a:pt x="880" y="1252"/>
                    </a:lnTo>
                    <a:lnTo>
                      <a:pt x="850" y="1214"/>
                    </a:lnTo>
                    <a:lnTo>
                      <a:pt x="817" y="1176"/>
                    </a:lnTo>
                    <a:lnTo>
                      <a:pt x="787" y="1140"/>
                    </a:lnTo>
                    <a:lnTo>
                      <a:pt x="757" y="1103"/>
                    </a:lnTo>
                    <a:lnTo>
                      <a:pt x="725" y="1068"/>
                    </a:lnTo>
                    <a:lnTo>
                      <a:pt x="695" y="1029"/>
                    </a:lnTo>
                    <a:lnTo>
                      <a:pt x="665" y="994"/>
                    </a:lnTo>
                    <a:lnTo>
                      <a:pt x="635" y="957"/>
                    </a:lnTo>
                    <a:lnTo>
                      <a:pt x="605" y="918"/>
                    </a:lnTo>
                    <a:lnTo>
                      <a:pt x="576" y="880"/>
                    </a:lnTo>
                    <a:lnTo>
                      <a:pt x="549" y="839"/>
                    </a:lnTo>
                    <a:lnTo>
                      <a:pt x="521" y="798"/>
                    </a:lnTo>
                    <a:lnTo>
                      <a:pt x="496" y="758"/>
                    </a:lnTo>
                    <a:lnTo>
                      <a:pt x="380" y="756"/>
                    </a:lnTo>
                    <a:lnTo>
                      <a:pt x="378" y="733"/>
                    </a:lnTo>
                    <a:lnTo>
                      <a:pt x="385" y="720"/>
                    </a:lnTo>
                    <a:lnTo>
                      <a:pt x="404" y="712"/>
                    </a:lnTo>
                    <a:lnTo>
                      <a:pt x="424" y="703"/>
                    </a:lnTo>
                    <a:lnTo>
                      <a:pt x="443" y="696"/>
                    </a:lnTo>
                    <a:lnTo>
                      <a:pt x="456" y="685"/>
                    </a:lnTo>
                    <a:lnTo>
                      <a:pt x="456" y="666"/>
                    </a:lnTo>
                    <a:lnTo>
                      <a:pt x="440" y="641"/>
                    </a:lnTo>
                    <a:lnTo>
                      <a:pt x="426" y="603"/>
                    </a:lnTo>
                    <a:lnTo>
                      <a:pt x="404" y="581"/>
                    </a:lnTo>
                    <a:lnTo>
                      <a:pt x="380" y="571"/>
                    </a:lnTo>
                    <a:lnTo>
                      <a:pt x="353" y="568"/>
                    </a:lnTo>
                    <a:lnTo>
                      <a:pt x="325" y="568"/>
                    </a:lnTo>
                    <a:lnTo>
                      <a:pt x="296" y="568"/>
                    </a:lnTo>
                    <a:lnTo>
                      <a:pt x="267" y="562"/>
                    </a:lnTo>
                    <a:lnTo>
                      <a:pt x="239" y="552"/>
                    </a:lnTo>
                    <a:lnTo>
                      <a:pt x="247" y="538"/>
                    </a:lnTo>
                    <a:lnTo>
                      <a:pt x="261" y="527"/>
                    </a:lnTo>
                    <a:lnTo>
                      <a:pt x="279" y="514"/>
                    </a:lnTo>
                    <a:lnTo>
                      <a:pt x="296" y="502"/>
                    </a:lnTo>
                    <a:lnTo>
                      <a:pt x="307" y="490"/>
                    </a:lnTo>
                    <a:lnTo>
                      <a:pt x="313" y="476"/>
                    </a:lnTo>
                    <a:lnTo>
                      <a:pt x="307" y="460"/>
                    </a:lnTo>
                    <a:lnTo>
                      <a:pt x="285" y="437"/>
                    </a:lnTo>
                    <a:lnTo>
                      <a:pt x="272" y="414"/>
                    </a:lnTo>
                    <a:lnTo>
                      <a:pt x="255" y="400"/>
                    </a:lnTo>
                    <a:lnTo>
                      <a:pt x="237" y="394"/>
                    </a:lnTo>
                    <a:lnTo>
                      <a:pt x="214" y="391"/>
                    </a:lnTo>
                    <a:lnTo>
                      <a:pt x="193" y="391"/>
                    </a:lnTo>
                    <a:lnTo>
                      <a:pt x="168" y="394"/>
                    </a:lnTo>
                    <a:lnTo>
                      <a:pt x="147" y="394"/>
                    </a:lnTo>
                    <a:lnTo>
                      <a:pt x="125" y="391"/>
                    </a:lnTo>
                    <a:lnTo>
                      <a:pt x="133" y="372"/>
                    </a:lnTo>
                    <a:lnTo>
                      <a:pt x="149" y="356"/>
                    </a:lnTo>
                    <a:lnTo>
                      <a:pt x="168" y="340"/>
                    </a:lnTo>
                    <a:lnTo>
                      <a:pt x="184" y="321"/>
                    </a:lnTo>
                    <a:lnTo>
                      <a:pt x="0" y="44"/>
                    </a:lnTo>
                    <a:lnTo>
                      <a:pt x="11" y="30"/>
                    </a:lnTo>
                    <a:lnTo>
                      <a:pt x="22" y="12"/>
                    </a:lnTo>
                    <a:lnTo>
                      <a:pt x="36" y="0"/>
                    </a:lnTo>
                    <a:lnTo>
                      <a:pt x="57" y="3"/>
                    </a:lnTo>
                    <a:lnTo>
                      <a:pt x="285" y="321"/>
                    </a:lnTo>
                    <a:lnTo>
                      <a:pt x="342" y="324"/>
                    </a:lnTo>
                    <a:lnTo>
                      <a:pt x="355" y="410"/>
                    </a:lnTo>
                    <a:lnTo>
                      <a:pt x="391" y="467"/>
                    </a:lnTo>
                    <a:lnTo>
                      <a:pt x="429" y="525"/>
                    </a:lnTo>
                    <a:lnTo>
                      <a:pt x="464" y="581"/>
                    </a:lnTo>
                    <a:lnTo>
                      <a:pt x="503" y="638"/>
                    </a:lnTo>
                    <a:lnTo>
                      <a:pt x="540" y="696"/>
                    </a:lnTo>
                    <a:lnTo>
                      <a:pt x="579" y="752"/>
                    </a:lnTo>
                    <a:lnTo>
                      <a:pt x="619" y="807"/>
                    </a:lnTo>
                    <a:lnTo>
                      <a:pt x="660" y="864"/>
                    </a:lnTo>
                    <a:lnTo>
                      <a:pt x="701" y="918"/>
                    </a:lnTo>
                    <a:lnTo>
                      <a:pt x="741" y="975"/>
                    </a:lnTo>
                    <a:lnTo>
                      <a:pt x="785" y="1029"/>
                    </a:lnTo>
                    <a:lnTo>
                      <a:pt x="828" y="1084"/>
                    </a:lnTo>
                    <a:lnTo>
                      <a:pt x="872" y="1138"/>
                    </a:lnTo>
                    <a:lnTo>
                      <a:pt x="918" y="1193"/>
                    </a:lnTo>
                    <a:lnTo>
                      <a:pt x="964" y="1244"/>
                    </a:lnTo>
                    <a:lnTo>
                      <a:pt x="1011" y="1299"/>
                    </a:lnTo>
                    <a:lnTo>
                      <a:pt x="1064" y="1285"/>
                    </a:lnTo>
                    <a:lnTo>
                      <a:pt x="1117" y="1287"/>
                    </a:lnTo>
                    <a:lnTo>
                      <a:pt x="1163" y="1306"/>
                    </a:lnTo>
                    <a:lnTo>
                      <a:pt x="1209" y="1334"/>
                    </a:lnTo>
                    <a:lnTo>
                      <a:pt x="1249" y="1369"/>
                    </a:lnTo>
                    <a:lnTo>
                      <a:pt x="1290" y="1407"/>
                    </a:lnTo>
                    <a:lnTo>
                      <a:pt x="1330" y="1447"/>
                    </a:lnTo>
                    <a:lnTo>
                      <a:pt x="1369" y="1488"/>
                    </a:lnTo>
                    <a:lnTo>
                      <a:pt x="2161" y="2536"/>
                    </a:lnTo>
                    <a:lnTo>
                      <a:pt x="2159" y="2566"/>
                    </a:lnTo>
                    <a:lnTo>
                      <a:pt x="2148" y="2596"/>
                    </a:lnTo>
                    <a:lnTo>
                      <a:pt x="2134" y="2626"/>
                    </a:lnTo>
                    <a:lnTo>
                      <a:pt x="2118" y="2651"/>
                    </a:lnTo>
                    <a:lnTo>
                      <a:pt x="2096" y="2674"/>
                    </a:lnTo>
                    <a:lnTo>
                      <a:pt x="2072" y="2694"/>
                    </a:lnTo>
                    <a:lnTo>
                      <a:pt x="2045" y="2710"/>
                    </a:lnTo>
                    <a:lnTo>
                      <a:pt x="2015" y="2721"/>
                    </a:lnTo>
                    <a:lnTo>
                      <a:pt x="2034" y="2762"/>
                    </a:lnTo>
                    <a:lnTo>
                      <a:pt x="2055" y="2803"/>
                    </a:lnTo>
                    <a:lnTo>
                      <a:pt x="2080" y="2843"/>
                    </a:lnTo>
                    <a:lnTo>
                      <a:pt x="2110" y="2881"/>
                    </a:lnTo>
                    <a:lnTo>
                      <a:pt x="2138" y="2916"/>
                    </a:lnTo>
                    <a:lnTo>
                      <a:pt x="2170" y="2954"/>
                    </a:lnTo>
                    <a:lnTo>
                      <a:pt x="2200" y="2993"/>
                    </a:lnTo>
                    <a:lnTo>
                      <a:pt x="2230" y="3028"/>
                    </a:lnTo>
                    <a:lnTo>
                      <a:pt x="2344" y="3014"/>
                    </a:lnTo>
                    <a:lnTo>
                      <a:pt x="2272" y="3085"/>
                    </a:lnTo>
                    <a:lnTo>
                      <a:pt x="2290" y="3099"/>
                    </a:lnTo>
                    <a:lnTo>
                      <a:pt x="2302" y="3115"/>
                    </a:lnTo>
                    <a:lnTo>
                      <a:pt x="2316" y="3134"/>
                    </a:lnTo>
                    <a:lnTo>
                      <a:pt x="2330" y="3150"/>
                    </a:lnTo>
                    <a:lnTo>
                      <a:pt x="2346" y="3164"/>
                    </a:lnTo>
                    <a:lnTo>
                      <a:pt x="2362" y="3171"/>
                    </a:lnTo>
                    <a:lnTo>
                      <a:pt x="2381" y="3171"/>
                    </a:lnTo>
                    <a:lnTo>
                      <a:pt x="2403" y="3159"/>
                    </a:lnTo>
                    <a:lnTo>
                      <a:pt x="2411" y="3159"/>
                    </a:lnTo>
                    <a:lnTo>
                      <a:pt x="2417" y="3164"/>
                    </a:lnTo>
                    <a:lnTo>
                      <a:pt x="2422" y="3169"/>
                    </a:lnTo>
                    <a:lnTo>
                      <a:pt x="2427" y="3175"/>
                    </a:lnTo>
                    <a:lnTo>
                      <a:pt x="2408" y="3191"/>
                    </a:lnTo>
                    <a:lnTo>
                      <a:pt x="2401" y="3207"/>
                    </a:lnTo>
                    <a:lnTo>
                      <a:pt x="2403" y="3224"/>
                    </a:lnTo>
                    <a:lnTo>
                      <a:pt x="2411" y="3240"/>
                    </a:lnTo>
                    <a:lnTo>
                      <a:pt x="2425" y="3256"/>
                    </a:lnTo>
                    <a:lnTo>
                      <a:pt x="2438" y="3272"/>
                    </a:lnTo>
                    <a:lnTo>
                      <a:pt x="2450" y="3288"/>
                    </a:lnTo>
                    <a:lnTo>
                      <a:pt x="2457" y="3305"/>
                    </a:lnTo>
                    <a:lnTo>
                      <a:pt x="2556" y="3321"/>
                    </a:lnTo>
                    <a:lnTo>
                      <a:pt x="2553" y="3335"/>
                    </a:lnTo>
                    <a:lnTo>
                      <a:pt x="2544" y="3346"/>
                    </a:lnTo>
                    <a:lnTo>
                      <a:pt x="2533" y="3356"/>
                    </a:lnTo>
                    <a:lnTo>
                      <a:pt x="2523" y="3365"/>
                    </a:lnTo>
                    <a:lnTo>
                      <a:pt x="2515" y="3372"/>
                    </a:lnTo>
                    <a:lnTo>
                      <a:pt x="2509" y="3383"/>
                    </a:lnTo>
                    <a:lnTo>
                      <a:pt x="2512" y="3395"/>
                    </a:lnTo>
                    <a:lnTo>
                      <a:pt x="2526" y="3408"/>
                    </a:lnTo>
                    <a:lnTo>
                      <a:pt x="2537" y="3432"/>
                    </a:lnTo>
                    <a:lnTo>
                      <a:pt x="2556" y="3454"/>
                    </a:lnTo>
                    <a:lnTo>
                      <a:pt x="2577" y="3473"/>
                    </a:lnTo>
                    <a:lnTo>
                      <a:pt x="2596" y="3495"/>
                    </a:lnTo>
                    <a:lnTo>
                      <a:pt x="2612" y="3487"/>
                    </a:lnTo>
                    <a:lnTo>
                      <a:pt x="2634" y="3481"/>
                    </a:lnTo>
                    <a:lnTo>
                      <a:pt x="2653" y="3481"/>
                    </a:lnTo>
                    <a:lnTo>
                      <a:pt x="2674" y="3481"/>
                    </a:lnTo>
                    <a:lnTo>
                      <a:pt x="2697" y="3481"/>
                    </a:lnTo>
                    <a:lnTo>
                      <a:pt x="2718" y="3481"/>
                    </a:lnTo>
                    <a:lnTo>
                      <a:pt x="2738" y="3476"/>
                    </a:lnTo>
                    <a:lnTo>
                      <a:pt x="2754" y="3467"/>
                    </a:lnTo>
                    <a:lnTo>
                      <a:pt x="2732" y="3430"/>
                    </a:lnTo>
                    <a:lnTo>
                      <a:pt x="2710" y="3397"/>
                    </a:lnTo>
                    <a:lnTo>
                      <a:pt x="2686" y="3365"/>
                    </a:lnTo>
                    <a:lnTo>
                      <a:pt x="2662" y="3332"/>
                    </a:lnTo>
                    <a:lnTo>
                      <a:pt x="2637" y="3302"/>
                    </a:lnTo>
                    <a:lnTo>
                      <a:pt x="2607" y="3270"/>
                    </a:lnTo>
                    <a:lnTo>
                      <a:pt x="2577" y="3237"/>
                    </a:lnTo>
                    <a:lnTo>
                      <a:pt x="2542" y="3205"/>
                    </a:lnTo>
                    <a:lnTo>
                      <a:pt x="2509" y="3141"/>
                    </a:lnTo>
                    <a:lnTo>
                      <a:pt x="2468" y="3082"/>
                    </a:lnTo>
                    <a:lnTo>
                      <a:pt x="2427" y="3023"/>
                    </a:lnTo>
                    <a:lnTo>
                      <a:pt x="2385" y="2963"/>
                    </a:lnTo>
                    <a:lnTo>
                      <a:pt x="2341" y="2903"/>
                    </a:lnTo>
                    <a:lnTo>
                      <a:pt x="2302" y="2843"/>
                    </a:lnTo>
                    <a:lnTo>
                      <a:pt x="2270" y="2778"/>
                    </a:lnTo>
                    <a:lnTo>
                      <a:pt x="2246" y="2713"/>
                    </a:lnTo>
                    <a:lnTo>
                      <a:pt x="2256" y="2702"/>
                    </a:lnTo>
                    <a:lnTo>
                      <a:pt x="2267" y="2697"/>
                    </a:lnTo>
                    <a:lnTo>
                      <a:pt x="2279" y="2697"/>
                    </a:lnTo>
                    <a:lnTo>
                      <a:pt x="2292" y="2697"/>
                    </a:lnTo>
                    <a:lnTo>
                      <a:pt x="2341" y="2780"/>
                    </a:lnTo>
                    <a:lnTo>
                      <a:pt x="2392" y="2865"/>
                    </a:lnTo>
                    <a:lnTo>
                      <a:pt x="2447" y="2946"/>
                    </a:lnTo>
                    <a:lnTo>
                      <a:pt x="2503" y="3028"/>
                    </a:lnTo>
                    <a:lnTo>
                      <a:pt x="2566" y="3106"/>
                    </a:lnTo>
                    <a:lnTo>
                      <a:pt x="2628" y="3185"/>
                    </a:lnTo>
                    <a:lnTo>
                      <a:pt x="2692" y="3264"/>
                    </a:lnTo>
                    <a:lnTo>
                      <a:pt x="2757" y="3340"/>
                    </a:lnTo>
                    <a:lnTo>
                      <a:pt x="2822" y="3418"/>
                    </a:lnTo>
                    <a:lnTo>
                      <a:pt x="2886" y="3495"/>
                    </a:lnTo>
                    <a:lnTo>
                      <a:pt x="2955" y="3573"/>
                    </a:lnTo>
                    <a:lnTo>
                      <a:pt x="3020" y="3649"/>
                    </a:lnTo>
                    <a:lnTo>
                      <a:pt x="3082" y="3728"/>
                    </a:lnTo>
                    <a:lnTo>
                      <a:pt x="3147" y="3804"/>
                    </a:lnTo>
                    <a:lnTo>
                      <a:pt x="3207" y="3885"/>
                    </a:lnTo>
                    <a:lnTo>
                      <a:pt x="3267" y="3965"/>
                    </a:lnTo>
                    <a:lnTo>
                      <a:pt x="3302" y="3968"/>
                    </a:lnTo>
                    <a:lnTo>
                      <a:pt x="3337" y="3968"/>
                    </a:lnTo>
                    <a:lnTo>
                      <a:pt x="3371" y="3968"/>
                    </a:lnTo>
                    <a:lnTo>
                      <a:pt x="3406" y="3961"/>
                    </a:lnTo>
                    <a:lnTo>
                      <a:pt x="3438" y="3954"/>
                    </a:lnTo>
                    <a:lnTo>
                      <a:pt x="3471" y="3945"/>
                    </a:lnTo>
                    <a:lnTo>
                      <a:pt x="3503" y="3938"/>
                    </a:lnTo>
                    <a:lnTo>
                      <a:pt x="3535" y="3926"/>
                    </a:lnTo>
                    <a:lnTo>
                      <a:pt x="3568" y="3915"/>
                    </a:lnTo>
                    <a:lnTo>
                      <a:pt x="3600" y="3905"/>
                    </a:lnTo>
                    <a:lnTo>
                      <a:pt x="3634" y="3894"/>
                    </a:lnTo>
                    <a:lnTo>
                      <a:pt x="3666" y="3883"/>
                    </a:lnTo>
                    <a:lnTo>
                      <a:pt x="3701" y="3875"/>
                    </a:lnTo>
                    <a:lnTo>
                      <a:pt x="3734" y="3867"/>
                    </a:lnTo>
                    <a:lnTo>
                      <a:pt x="3769" y="3861"/>
                    </a:lnTo>
                    <a:lnTo>
                      <a:pt x="3805" y="3855"/>
                    </a:lnTo>
                    <a:lnTo>
                      <a:pt x="4456" y="3704"/>
                    </a:lnTo>
                    <a:lnTo>
                      <a:pt x="4397" y="3764"/>
                    </a:lnTo>
                    <a:lnTo>
                      <a:pt x="3343" y="4035"/>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0" name="Freeform 163">
                <a:extLst>
                  <a:ext uri="{FF2B5EF4-FFF2-40B4-BE49-F238E27FC236}">
                    <a16:creationId xmlns:a16="http://schemas.microsoft.com/office/drawing/2014/main" id="{5BD1C33F-CD95-47F8-BE9B-4EF27D4AF017}"/>
                  </a:ext>
                </a:extLst>
              </p:cNvPr>
              <p:cNvSpPr>
                <a:spLocks/>
              </p:cNvSpPr>
              <p:nvPr/>
            </p:nvSpPr>
            <p:spPr bwMode="auto">
              <a:xfrm>
                <a:off x="4204" y="3793"/>
                <a:ext cx="309" cy="179"/>
              </a:xfrm>
              <a:custGeom>
                <a:avLst/>
                <a:gdLst>
                  <a:gd name="T0" fmla="*/ 0 w 1235"/>
                  <a:gd name="T1" fmla="*/ 0 h 717"/>
                  <a:gd name="T2" fmla="*/ 0 w 1235"/>
                  <a:gd name="T3" fmla="*/ 0 h 717"/>
                  <a:gd name="T4" fmla="*/ 0 w 1235"/>
                  <a:gd name="T5" fmla="*/ 0 h 717"/>
                  <a:gd name="T6" fmla="*/ 0 w 1235"/>
                  <a:gd name="T7" fmla="*/ 0 h 717"/>
                  <a:gd name="T8" fmla="*/ 0 w 1235"/>
                  <a:gd name="T9" fmla="*/ 0 h 717"/>
                  <a:gd name="T10" fmla="*/ 0 w 1235"/>
                  <a:gd name="T11" fmla="*/ 0 h 717"/>
                  <a:gd name="T12" fmla="*/ 0 w 1235"/>
                  <a:gd name="T13" fmla="*/ 0 h 717"/>
                  <a:gd name="T14" fmla="*/ 0 w 1235"/>
                  <a:gd name="T15" fmla="*/ 0 h 717"/>
                  <a:gd name="T16" fmla="*/ 0 w 1235"/>
                  <a:gd name="T17" fmla="*/ 0 h 717"/>
                  <a:gd name="T18" fmla="*/ 0 w 1235"/>
                  <a:gd name="T19" fmla="*/ 0 h 717"/>
                  <a:gd name="T20" fmla="*/ 0 w 1235"/>
                  <a:gd name="T21" fmla="*/ 0 h 717"/>
                  <a:gd name="T22" fmla="*/ 0 w 1235"/>
                  <a:gd name="T23" fmla="*/ 0 h 717"/>
                  <a:gd name="T24" fmla="*/ 0 w 1235"/>
                  <a:gd name="T25" fmla="*/ 0 h 717"/>
                  <a:gd name="T26" fmla="*/ 0 w 1235"/>
                  <a:gd name="T27" fmla="*/ 0 h 717"/>
                  <a:gd name="T28" fmla="*/ 0 w 1235"/>
                  <a:gd name="T29" fmla="*/ 0 h 717"/>
                  <a:gd name="T30" fmla="*/ 0 w 1235"/>
                  <a:gd name="T31" fmla="*/ 0 h 717"/>
                  <a:gd name="T32" fmla="*/ 0 w 1235"/>
                  <a:gd name="T33" fmla="*/ 0 h 717"/>
                  <a:gd name="T34" fmla="*/ 0 w 1235"/>
                  <a:gd name="T35" fmla="*/ 0 h 717"/>
                  <a:gd name="T36" fmla="*/ 0 w 1235"/>
                  <a:gd name="T37" fmla="*/ 0 h 717"/>
                  <a:gd name="T38" fmla="*/ 0 w 1235"/>
                  <a:gd name="T39" fmla="*/ 0 h 717"/>
                  <a:gd name="T40" fmla="*/ 0 w 1235"/>
                  <a:gd name="T41" fmla="*/ 0 h 717"/>
                  <a:gd name="T42" fmla="*/ 0 w 1235"/>
                  <a:gd name="T43" fmla="*/ 0 h 717"/>
                  <a:gd name="T44" fmla="*/ 0 w 1235"/>
                  <a:gd name="T45" fmla="*/ 0 h 717"/>
                  <a:gd name="T46" fmla="*/ 0 w 1235"/>
                  <a:gd name="T47" fmla="*/ 0 h 717"/>
                  <a:gd name="T48" fmla="*/ 0 w 1235"/>
                  <a:gd name="T49" fmla="*/ 0 h 717"/>
                  <a:gd name="T50" fmla="*/ 0 w 1235"/>
                  <a:gd name="T51" fmla="*/ 0 h 717"/>
                  <a:gd name="T52" fmla="*/ 0 w 1235"/>
                  <a:gd name="T53" fmla="*/ 0 h 717"/>
                  <a:gd name="T54" fmla="*/ 0 w 1235"/>
                  <a:gd name="T55" fmla="*/ 0 h 717"/>
                  <a:gd name="T56" fmla="*/ 0 w 1235"/>
                  <a:gd name="T57" fmla="*/ 0 h 717"/>
                  <a:gd name="T58" fmla="*/ 0 w 1235"/>
                  <a:gd name="T59" fmla="*/ 0 h 717"/>
                  <a:gd name="T60" fmla="*/ 0 w 1235"/>
                  <a:gd name="T61" fmla="*/ 0 h 717"/>
                  <a:gd name="T62" fmla="*/ 0 w 1235"/>
                  <a:gd name="T63" fmla="*/ 0 h 717"/>
                  <a:gd name="T64" fmla="*/ 0 w 1235"/>
                  <a:gd name="T65" fmla="*/ 0 h 717"/>
                  <a:gd name="T66" fmla="*/ 0 w 1235"/>
                  <a:gd name="T67" fmla="*/ 0 h 717"/>
                  <a:gd name="T68" fmla="*/ 0 w 1235"/>
                  <a:gd name="T69" fmla="*/ 0 h 717"/>
                  <a:gd name="T70" fmla="*/ 0 w 1235"/>
                  <a:gd name="T71" fmla="*/ 0 h 717"/>
                  <a:gd name="T72" fmla="*/ 0 w 1235"/>
                  <a:gd name="T73" fmla="*/ 0 h 717"/>
                  <a:gd name="T74" fmla="*/ 0 w 1235"/>
                  <a:gd name="T75" fmla="*/ 0 h 717"/>
                  <a:gd name="T76" fmla="*/ 0 w 1235"/>
                  <a:gd name="T77" fmla="*/ 0 h 717"/>
                  <a:gd name="T78" fmla="*/ 0 w 1235"/>
                  <a:gd name="T79" fmla="*/ 0 h 717"/>
                  <a:gd name="T80" fmla="*/ 0 w 1235"/>
                  <a:gd name="T81" fmla="*/ 0 h 717"/>
                  <a:gd name="T82" fmla="*/ 0 w 1235"/>
                  <a:gd name="T83" fmla="*/ 0 h 717"/>
                  <a:gd name="T84" fmla="*/ 0 w 1235"/>
                  <a:gd name="T85" fmla="*/ 0 h 717"/>
                  <a:gd name="T86" fmla="*/ 0 w 1235"/>
                  <a:gd name="T87" fmla="*/ 0 h 717"/>
                  <a:gd name="T88" fmla="*/ 0 w 1235"/>
                  <a:gd name="T89" fmla="*/ 0 h 717"/>
                  <a:gd name="T90" fmla="*/ 0 w 1235"/>
                  <a:gd name="T91" fmla="*/ 0 h 717"/>
                  <a:gd name="T92" fmla="*/ 0 w 1235"/>
                  <a:gd name="T93" fmla="*/ 0 h 717"/>
                  <a:gd name="T94" fmla="*/ 0 w 1235"/>
                  <a:gd name="T95" fmla="*/ 0 h 7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35" h="717">
                    <a:moveTo>
                      <a:pt x="876" y="709"/>
                    </a:moveTo>
                    <a:lnTo>
                      <a:pt x="860" y="709"/>
                    </a:lnTo>
                    <a:lnTo>
                      <a:pt x="843" y="709"/>
                    </a:lnTo>
                    <a:lnTo>
                      <a:pt x="827" y="707"/>
                    </a:lnTo>
                    <a:lnTo>
                      <a:pt x="816" y="693"/>
                    </a:lnTo>
                    <a:lnTo>
                      <a:pt x="816" y="679"/>
                    </a:lnTo>
                    <a:lnTo>
                      <a:pt x="855" y="666"/>
                    </a:lnTo>
                    <a:lnTo>
                      <a:pt x="892" y="655"/>
                    </a:lnTo>
                    <a:lnTo>
                      <a:pt x="933" y="647"/>
                    </a:lnTo>
                    <a:lnTo>
                      <a:pt x="974" y="638"/>
                    </a:lnTo>
                    <a:lnTo>
                      <a:pt x="1012" y="627"/>
                    </a:lnTo>
                    <a:lnTo>
                      <a:pt x="1050" y="617"/>
                    </a:lnTo>
                    <a:lnTo>
                      <a:pt x="1085" y="603"/>
                    </a:lnTo>
                    <a:lnTo>
                      <a:pt x="1120" y="584"/>
                    </a:lnTo>
                    <a:lnTo>
                      <a:pt x="1102" y="548"/>
                    </a:lnTo>
                    <a:lnTo>
                      <a:pt x="1077" y="516"/>
                    </a:lnTo>
                    <a:lnTo>
                      <a:pt x="1056" y="483"/>
                    </a:lnTo>
                    <a:lnTo>
                      <a:pt x="1028" y="451"/>
                    </a:lnTo>
                    <a:lnTo>
                      <a:pt x="1004" y="421"/>
                    </a:lnTo>
                    <a:lnTo>
                      <a:pt x="977" y="389"/>
                    </a:lnTo>
                    <a:lnTo>
                      <a:pt x="947" y="359"/>
                    </a:lnTo>
                    <a:lnTo>
                      <a:pt x="917" y="329"/>
                    </a:lnTo>
                    <a:lnTo>
                      <a:pt x="887" y="299"/>
                    </a:lnTo>
                    <a:lnTo>
                      <a:pt x="857" y="269"/>
                    </a:lnTo>
                    <a:lnTo>
                      <a:pt x="827" y="236"/>
                    </a:lnTo>
                    <a:lnTo>
                      <a:pt x="797" y="206"/>
                    </a:lnTo>
                    <a:lnTo>
                      <a:pt x="767" y="176"/>
                    </a:lnTo>
                    <a:lnTo>
                      <a:pt x="737" y="148"/>
                    </a:lnTo>
                    <a:lnTo>
                      <a:pt x="707" y="118"/>
                    </a:lnTo>
                    <a:lnTo>
                      <a:pt x="681" y="84"/>
                    </a:lnTo>
                    <a:lnTo>
                      <a:pt x="640" y="90"/>
                    </a:lnTo>
                    <a:lnTo>
                      <a:pt x="596" y="95"/>
                    </a:lnTo>
                    <a:lnTo>
                      <a:pt x="556" y="104"/>
                    </a:lnTo>
                    <a:lnTo>
                      <a:pt x="515" y="114"/>
                    </a:lnTo>
                    <a:lnTo>
                      <a:pt x="478" y="123"/>
                    </a:lnTo>
                    <a:lnTo>
                      <a:pt x="436" y="134"/>
                    </a:lnTo>
                    <a:lnTo>
                      <a:pt x="398" y="148"/>
                    </a:lnTo>
                    <a:lnTo>
                      <a:pt x="360" y="158"/>
                    </a:lnTo>
                    <a:lnTo>
                      <a:pt x="319" y="171"/>
                    </a:lnTo>
                    <a:lnTo>
                      <a:pt x="282" y="188"/>
                    </a:lnTo>
                    <a:lnTo>
                      <a:pt x="243" y="201"/>
                    </a:lnTo>
                    <a:lnTo>
                      <a:pt x="206" y="218"/>
                    </a:lnTo>
                    <a:lnTo>
                      <a:pt x="171" y="231"/>
                    </a:lnTo>
                    <a:lnTo>
                      <a:pt x="132" y="247"/>
                    </a:lnTo>
                    <a:lnTo>
                      <a:pt x="94" y="264"/>
                    </a:lnTo>
                    <a:lnTo>
                      <a:pt x="56" y="280"/>
                    </a:lnTo>
                    <a:lnTo>
                      <a:pt x="382" y="687"/>
                    </a:lnTo>
                    <a:lnTo>
                      <a:pt x="342" y="717"/>
                    </a:lnTo>
                    <a:lnTo>
                      <a:pt x="293" y="668"/>
                    </a:lnTo>
                    <a:lnTo>
                      <a:pt x="241" y="617"/>
                    </a:lnTo>
                    <a:lnTo>
                      <a:pt x="187" y="562"/>
                    </a:lnTo>
                    <a:lnTo>
                      <a:pt x="132" y="502"/>
                    </a:lnTo>
                    <a:lnTo>
                      <a:pt x="83" y="443"/>
                    </a:lnTo>
                    <a:lnTo>
                      <a:pt x="42" y="381"/>
                    </a:lnTo>
                    <a:lnTo>
                      <a:pt x="12" y="315"/>
                    </a:lnTo>
                    <a:lnTo>
                      <a:pt x="0" y="250"/>
                    </a:lnTo>
                    <a:lnTo>
                      <a:pt x="42" y="229"/>
                    </a:lnTo>
                    <a:lnTo>
                      <a:pt x="86" y="210"/>
                    </a:lnTo>
                    <a:lnTo>
                      <a:pt x="129" y="190"/>
                    </a:lnTo>
                    <a:lnTo>
                      <a:pt x="173" y="174"/>
                    </a:lnTo>
                    <a:lnTo>
                      <a:pt x="219" y="158"/>
                    </a:lnTo>
                    <a:lnTo>
                      <a:pt x="263" y="139"/>
                    </a:lnTo>
                    <a:lnTo>
                      <a:pt x="309" y="125"/>
                    </a:lnTo>
                    <a:lnTo>
                      <a:pt x="355" y="109"/>
                    </a:lnTo>
                    <a:lnTo>
                      <a:pt x="401" y="95"/>
                    </a:lnTo>
                    <a:lnTo>
                      <a:pt x="448" y="79"/>
                    </a:lnTo>
                    <a:lnTo>
                      <a:pt x="494" y="65"/>
                    </a:lnTo>
                    <a:lnTo>
                      <a:pt x="540" y="52"/>
                    </a:lnTo>
                    <a:lnTo>
                      <a:pt x="586" y="38"/>
                    </a:lnTo>
                    <a:lnTo>
                      <a:pt x="631" y="25"/>
                    </a:lnTo>
                    <a:lnTo>
                      <a:pt x="679" y="14"/>
                    </a:lnTo>
                    <a:lnTo>
                      <a:pt x="725" y="0"/>
                    </a:lnTo>
                    <a:lnTo>
                      <a:pt x="751" y="41"/>
                    </a:lnTo>
                    <a:lnTo>
                      <a:pt x="781" y="79"/>
                    </a:lnTo>
                    <a:lnTo>
                      <a:pt x="813" y="120"/>
                    </a:lnTo>
                    <a:lnTo>
                      <a:pt x="850" y="158"/>
                    </a:lnTo>
                    <a:lnTo>
                      <a:pt x="885" y="193"/>
                    </a:lnTo>
                    <a:lnTo>
                      <a:pt x="920" y="231"/>
                    </a:lnTo>
                    <a:lnTo>
                      <a:pt x="955" y="266"/>
                    </a:lnTo>
                    <a:lnTo>
                      <a:pt x="993" y="301"/>
                    </a:lnTo>
                    <a:lnTo>
                      <a:pt x="1028" y="340"/>
                    </a:lnTo>
                    <a:lnTo>
                      <a:pt x="1063" y="375"/>
                    </a:lnTo>
                    <a:lnTo>
                      <a:pt x="1097" y="413"/>
                    </a:lnTo>
                    <a:lnTo>
                      <a:pt x="1129" y="451"/>
                    </a:lnTo>
                    <a:lnTo>
                      <a:pt x="1159" y="490"/>
                    </a:lnTo>
                    <a:lnTo>
                      <a:pt x="1189" y="530"/>
                    </a:lnTo>
                    <a:lnTo>
                      <a:pt x="1213" y="571"/>
                    </a:lnTo>
                    <a:lnTo>
                      <a:pt x="1235" y="611"/>
                    </a:lnTo>
                    <a:lnTo>
                      <a:pt x="1194" y="636"/>
                    </a:lnTo>
                    <a:lnTo>
                      <a:pt x="1150" y="649"/>
                    </a:lnTo>
                    <a:lnTo>
                      <a:pt x="1104" y="657"/>
                    </a:lnTo>
                    <a:lnTo>
                      <a:pt x="1056" y="663"/>
                    </a:lnTo>
                    <a:lnTo>
                      <a:pt x="1007" y="666"/>
                    </a:lnTo>
                    <a:lnTo>
                      <a:pt x="961" y="673"/>
                    </a:lnTo>
                    <a:lnTo>
                      <a:pt x="917" y="687"/>
                    </a:lnTo>
                    <a:lnTo>
                      <a:pt x="876" y="709"/>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1" name="Freeform 164">
                <a:extLst>
                  <a:ext uri="{FF2B5EF4-FFF2-40B4-BE49-F238E27FC236}">
                    <a16:creationId xmlns:a16="http://schemas.microsoft.com/office/drawing/2014/main" id="{74C1555D-0D85-4A96-A317-7EC23A8A3DFD}"/>
                  </a:ext>
                </a:extLst>
              </p:cNvPr>
              <p:cNvSpPr>
                <a:spLocks/>
              </p:cNvSpPr>
              <p:nvPr/>
            </p:nvSpPr>
            <p:spPr bwMode="auto">
              <a:xfrm>
                <a:off x="4392" y="3992"/>
                <a:ext cx="74" cy="75"/>
              </a:xfrm>
              <a:custGeom>
                <a:avLst/>
                <a:gdLst>
                  <a:gd name="T0" fmla="*/ 0 w 298"/>
                  <a:gd name="T1" fmla="*/ 0 h 304"/>
                  <a:gd name="T2" fmla="*/ 0 w 298"/>
                  <a:gd name="T3" fmla="*/ 0 h 304"/>
                  <a:gd name="T4" fmla="*/ 0 w 298"/>
                  <a:gd name="T5" fmla="*/ 0 h 304"/>
                  <a:gd name="T6" fmla="*/ 0 w 298"/>
                  <a:gd name="T7" fmla="*/ 0 h 304"/>
                  <a:gd name="T8" fmla="*/ 0 w 298"/>
                  <a:gd name="T9" fmla="*/ 0 h 304"/>
                  <a:gd name="T10" fmla="*/ 0 w 298"/>
                  <a:gd name="T11" fmla="*/ 0 h 304"/>
                  <a:gd name="T12" fmla="*/ 0 w 298"/>
                  <a:gd name="T13" fmla="*/ 0 h 304"/>
                  <a:gd name="T14" fmla="*/ 0 w 298"/>
                  <a:gd name="T15" fmla="*/ 0 h 304"/>
                  <a:gd name="T16" fmla="*/ 0 w 298"/>
                  <a:gd name="T17" fmla="*/ 0 h 304"/>
                  <a:gd name="T18" fmla="*/ 0 w 298"/>
                  <a:gd name="T19" fmla="*/ 0 h 304"/>
                  <a:gd name="T20" fmla="*/ 0 w 298"/>
                  <a:gd name="T21" fmla="*/ 0 h 304"/>
                  <a:gd name="T22" fmla="*/ 0 w 298"/>
                  <a:gd name="T23" fmla="*/ 0 h 304"/>
                  <a:gd name="T24" fmla="*/ 0 w 298"/>
                  <a:gd name="T25" fmla="*/ 0 h 304"/>
                  <a:gd name="T26" fmla="*/ 0 w 298"/>
                  <a:gd name="T27" fmla="*/ 0 h 304"/>
                  <a:gd name="T28" fmla="*/ 0 w 298"/>
                  <a:gd name="T29" fmla="*/ 0 h 304"/>
                  <a:gd name="T30" fmla="*/ 0 w 298"/>
                  <a:gd name="T31" fmla="*/ 0 h 304"/>
                  <a:gd name="T32" fmla="*/ 0 w 298"/>
                  <a:gd name="T33" fmla="*/ 0 h 304"/>
                  <a:gd name="T34" fmla="*/ 0 w 298"/>
                  <a:gd name="T35" fmla="*/ 0 h 304"/>
                  <a:gd name="T36" fmla="*/ 0 w 298"/>
                  <a:gd name="T37" fmla="*/ 0 h 304"/>
                  <a:gd name="T38" fmla="*/ 0 w 298"/>
                  <a:gd name="T39" fmla="*/ 0 h 304"/>
                  <a:gd name="T40" fmla="*/ 0 w 298"/>
                  <a:gd name="T41" fmla="*/ 0 h 304"/>
                  <a:gd name="T42" fmla="*/ 0 w 298"/>
                  <a:gd name="T43" fmla="*/ 0 h 304"/>
                  <a:gd name="T44" fmla="*/ 0 w 298"/>
                  <a:gd name="T45" fmla="*/ 0 h 304"/>
                  <a:gd name="T46" fmla="*/ 0 w 298"/>
                  <a:gd name="T47" fmla="*/ 0 h 304"/>
                  <a:gd name="T48" fmla="*/ 0 w 298"/>
                  <a:gd name="T49" fmla="*/ 0 h 304"/>
                  <a:gd name="T50" fmla="*/ 0 w 298"/>
                  <a:gd name="T51" fmla="*/ 0 h 304"/>
                  <a:gd name="T52" fmla="*/ 0 w 298"/>
                  <a:gd name="T53" fmla="*/ 0 h 304"/>
                  <a:gd name="T54" fmla="*/ 0 w 298"/>
                  <a:gd name="T55" fmla="*/ 0 h 304"/>
                  <a:gd name="T56" fmla="*/ 0 w 298"/>
                  <a:gd name="T57" fmla="*/ 0 h 304"/>
                  <a:gd name="T58" fmla="*/ 0 w 298"/>
                  <a:gd name="T59" fmla="*/ 0 h 304"/>
                  <a:gd name="T60" fmla="*/ 0 w 298"/>
                  <a:gd name="T61" fmla="*/ 0 h 304"/>
                  <a:gd name="T62" fmla="*/ 0 w 298"/>
                  <a:gd name="T63" fmla="*/ 0 h 304"/>
                  <a:gd name="T64" fmla="*/ 0 w 298"/>
                  <a:gd name="T65" fmla="*/ 0 h 304"/>
                  <a:gd name="T66" fmla="*/ 0 w 298"/>
                  <a:gd name="T67" fmla="*/ 0 h 304"/>
                  <a:gd name="T68" fmla="*/ 0 w 298"/>
                  <a:gd name="T69" fmla="*/ 0 h 304"/>
                  <a:gd name="T70" fmla="*/ 0 w 298"/>
                  <a:gd name="T71" fmla="*/ 0 h 304"/>
                  <a:gd name="T72" fmla="*/ 0 w 298"/>
                  <a:gd name="T73" fmla="*/ 0 h 304"/>
                  <a:gd name="T74" fmla="*/ 0 w 298"/>
                  <a:gd name="T75" fmla="*/ 0 h 304"/>
                  <a:gd name="T76" fmla="*/ 0 w 298"/>
                  <a:gd name="T77" fmla="*/ 0 h 304"/>
                  <a:gd name="T78" fmla="*/ 0 w 298"/>
                  <a:gd name="T79" fmla="*/ 0 h 304"/>
                  <a:gd name="T80" fmla="*/ 0 w 298"/>
                  <a:gd name="T81" fmla="*/ 0 h 304"/>
                  <a:gd name="T82" fmla="*/ 0 w 298"/>
                  <a:gd name="T83" fmla="*/ 0 h 304"/>
                  <a:gd name="T84" fmla="*/ 0 w 298"/>
                  <a:gd name="T85" fmla="*/ 0 h 3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8" h="304">
                    <a:moveTo>
                      <a:pt x="298" y="103"/>
                    </a:moveTo>
                    <a:lnTo>
                      <a:pt x="265" y="101"/>
                    </a:lnTo>
                    <a:lnTo>
                      <a:pt x="233" y="94"/>
                    </a:lnTo>
                    <a:lnTo>
                      <a:pt x="198" y="84"/>
                    </a:lnTo>
                    <a:lnTo>
                      <a:pt x="165" y="76"/>
                    </a:lnTo>
                    <a:lnTo>
                      <a:pt x="133" y="71"/>
                    </a:lnTo>
                    <a:lnTo>
                      <a:pt x="106" y="76"/>
                    </a:lnTo>
                    <a:lnTo>
                      <a:pt x="81" y="94"/>
                    </a:lnTo>
                    <a:lnTo>
                      <a:pt x="64" y="131"/>
                    </a:lnTo>
                    <a:lnTo>
                      <a:pt x="64" y="152"/>
                    </a:lnTo>
                    <a:lnTo>
                      <a:pt x="73" y="173"/>
                    </a:lnTo>
                    <a:lnTo>
                      <a:pt x="81" y="193"/>
                    </a:lnTo>
                    <a:lnTo>
                      <a:pt x="94" y="212"/>
                    </a:lnTo>
                    <a:lnTo>
                      <a:pt x="108" y="225"/>
                    </a:lnTo>
                    <a:lnTo>
                      <a:pt x="124" y="239"/>
                    </a:lnTo>
                    <a:lnTo>
                      <a:pt x="143" y="253"/>
                    </a:lnTo>
                    <a:lnTo>
                      <a:pt x="163" y="260"/>
                    </a:lnTo>
                    <a:lnTo>
                      <a:pt x="179" y="260"/>
                    </a:lnTo>
                    <a:lnTo>
                      <a:pt x="179" y="290"/>
                    </a:lnTo>
                    <a:lnTo>
                      <a:pt x="152" y="302"/>
                    </a:lnTo>
                    <a:lnTo>
                      <a:pt x="127" y="304"/>
                    </a:lnTo>
                    <a:lnTo>
                      <a:pt x="101" y="302"/>
                    </a:lnTo>
                    <a:lnTo>
                      <a:pt x="76" y="293"/>
                    </a:lnTo>
                    <a:lnTo>
                      <a:pt x="54" y="279"/>
                    </a:lnTo>
                    <a:lnTo>
                      <a:pt x="35" y="260"/>
                    </a:lnTo>
                    <a:lnTo>
                      <a:pt x="18" y="239"/>
                    </a:lnTo>
                    <a:lnTo>
                      <a:pt x="5" y="217"/>
                    </a:lnTo>
                    <a:lnTo>
                      <a:pt x="0" y="179"/>
                    </a:lnTo>
                    <a:lnTo>
                      <a:pt x="2" y="141"/>
                    </a:lnTo>
                    <a:lnTo>
                      <a:pt x="11" y="106"/>
                    </a:lnTo>
                    <a:lnTo>
                      <a:pt x="27" y="73"/>
                    </a:lnTo>
                    <a:lnTo>
                      <a:pt x="48" y="46"/>
                    </a:lnTo>
                    <a:lnTo>
                      <a:pt x="76" y="24"/>
                    </a:lnTo>
                    <a:lnTo>
                      <a:pt x="106" y="8"/>
                    </a:lnTo>
                    <a:lnTo>
                      <a:pt x="141" y="0"/>
                    </a:lnTo>
                    <a:lnTo>
                      <a:pt x="163" y="11"/>
                    </a:lnTo>
                    <a:lnTo>
                      <a:pt x="187" y="16"/>
                    </a:lnTo>
                    <a:lnTo>
                      <a:pt x="212" y="24"/>
                    </a:lnTo>
                    <a:lnTo>
                      <a:pt x="235" y="30"/>
                    </a:lnTo>
                    <a:lnTo>
                      <a:pt x="258" y="41"/>
                    </a:lnTo>
                    <a:lnTo>
                      <a:pt x="277" y="54"/>
                    </a:lnTo>
                    <a:lnTo>
                      <a:pt x="290" y="76"/>
                    </a:lnTo>
                    <a:lnTo>
                      <a:pt x="298" y="103"/>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2" name="Freeform 165">
                <a:extLst>
                  <a:ext uri="{FF2B5EF4-FFF2-40B4-BE49-F238E27FC236}">
                    <a16:creationId xmlns:a16="http://schemas.microsoft.com/office/drawing/2014/main" id="{38DA8A20-56DF-4879-A8BA-D39D139EDB92}"/>
                  </a:ext>
                </a:extLst>
              </p:cNvPr>
              <p:cNvSpPr>
                <a:spLocks/>
              </p:cNvSpPr>
              <p:nvPr/>
            </p:nvSpPr>
            <p:spPr bwMode="auto">
              <a:xfrm>
                <a:off x="4059" y="3614"/>
                <a:ext cx="284" cy="172"/>
              </a:xfrm>
              <a:custGeom>
                <a:avLst/>
                <a:gdLst>
                  <a:gd name="T0" fmla="*/ 0 w 1138"/>
                  <a:gd name="T1" fmla="*/ 0 h 687"/>
                  <a:gd name="T2" fmla="*/ 0 w 1138"/>
                  <a:gd name="T3" fmla="*/ 0 h 687"/>
                  <a:gd name="T4" fmla="*/ 0 w 1138"/>
                  <a:gd name="T5" fmla="*/ 0 h 687"/>
                  <a:gd name="T6" fmla="*/ 0 w 1138"/>
                  <a:gd name="T7" fmla="*/ 0 h 687"/>
                  <a:gd name="T8" fmla="*/ 0 w 1138"/>
                  <a:gd name="T9" fmla="*/ 0 h 687"/>
                  <a:gd name="T10" fmla="*/ 0 w 1138"/>
                  <a:gd name="T11" fmla="*/ 0 h 687"/>
                  <a:gd name="T12" fmla="*/ 0 w 1138"/>
                  <a:gd name="T13" fmla="*/ 0 h 687"/>
                  <a:gd name="T14" fmla="*/ 0 w 1138"/>
                  <a:gd name="T15" fmla="*/ 0 h 687"/>
                  <a:gd name="T16" fmla="*/ 0 w 1138"/>
                  <a:gd name="T17" fmla="*/ 0 h 687"/>
                  <a:gd name="T18" fmla="*/ 0 w 1138"/>
                  <a:gd name="T19" fmla="*/ 0 h 687"/>
                  <a:gd name="T20" fmla="*/ 0 w 1138"/>
                  <a:gd name="T21" fmla="*/ 0 h 687"/>
                  <a:gd name="T22" fmla="*/ 0 w 1138"/>
                  <a:gd name="T23" fmla="*/ 0 h 687"/>
                  <a:gd name="T24" fmla="*/ 0 w 1138"/>
                  <a:gd name="T25" fmla="*/ 0 h 687"/>
                  <a:gd name="T26" fmla="*/ 0 w 1138"/>
                  <a:gd name="T27" fmla="*/ 0 h 687"/>
                  <a:gd name="T28" fmla="*/ 0 w 1138"/>
                  <a:gd name="T29" fmla="*/ 0 h 687"/>
                  <a:gd name="T30" fmla="*/ 0 w 1138"/>
                  <a:gd name="T31" fmla="*/ 0 h 687"/>
                  <a:gd name="T32" fmla="*/ 0 w 1138"/>
                  <a:gd name="T33" fmla="*/ 0 h 687"/>
                  <a:gd name="T34" fmla="*/ 0 w 1138"/>
                  <a:gd name="T35" fmla="*/ 0 h 687"/>
                  <a:gd name="T36" fmla="*/ 0 w 1138"/>
                  <a:gd name="T37" fmla="*/ 0 h 687"/>
                  <a:gd name="T38" fmla="*/ 0 w 1138"/>
                  <a:gd name="T39" fmla="*/ 0 h 687"/>
                  <a:gd name="T40" fmla="*/ 0 w 1138"/>
                  <a:gd name="T41" fmla="*/ 0 h 687"/>
                  <a:gd name="T42" fmla="*/ 0 w 1138"/>
                  <a:gd name="T43" fmla="*/ 0 h 687"/>
                  <a:gd name="T44" fmla="*/ 0 w 1138"/>
                  <a:gd name="T45" fmla="*/ 0 h 687"/>
                  <a:gd name="T46" fmla="*/ 0 w 1138"/>
                  <a:gd name="T47" fmla="*/ 0 h 687"/>
                  <a:gd name="T48" fmla="*/ 0 w 1138"/>
                  <a:gd name="T49" fmla="*/ 0 h 687"/>
                  <a:gd name="T50" fmla="*/ 0 w 1138"/>
                  <a:gd name="T51" fmla="*/ 0 h 687"/>
                  <a:gd name="T52" fmla="*/ 0 w 1138"/>
                  <a:gd name="T53" fmla="*/ 0 h 687"/>
                  <a:gd name="T54" fmla="*/ 0 w 1138"/>
                  <a:gd name="T55" fmla="*/ 0 h 687"/>
                  <a:gd name="T56" fmla="*/ 0 w 1138"/>
                  <a:gd name="T57" fmla="*/ 0 h 687"/>
                  <a:gd name="T58" fmla="*/ 0 w 1138"/>
                  <a:gd name="T59" fmla="*/ 0 h 687"/>
                  <a:gd name="T60" fmla="*/ 0 w 1138"/>
                  <a:gd name="T61" fmla="*/ 0 h 687"/>
                  <a:gd name="T62" fmla="*/ 0 w 1138"/>
                  <a:gd name="T63" fmla="*/ 0 h 687"/>
                  <a:gd name="T64" fmla="*/ 0 w 1138"/>
                  <a:gd name="T65" fmla="*/ 0 h 687"/>
                  <a:gd name="T66" fmla="*/ 0 w 1138"/>
                  <a:gd name="T67" fmla="*/ 0 h 6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38" h="687">
                    <a:moveTo>
                      <a:pt x="934" y="552"/>
                    </a:moveTo>
                    <a:lnTo>
                      <a:pt x="931" y="525"/>
                    </a:lnTo>
                    <a:lnTo>
                      <a:pt x="940" y="502"/>
                    </a:lnTo>
                    <a:lnTo>
                      <a:pt x="956" y="490"/>
                    </a:lnTo>
                    <a:lnTo>
                      <a:pt x="975" y="478"/>
                    </a:lnTo>
                    <a:lnTo>
                      <a:pt x="996" y="470"/>
                    </a:lnTo>
                    <a:lnTo>
                      <a:pt x="1018" y="460"/>
                    </a:lnTo>
                    <a:lnTo>
                      <a:pt x="1037" y="443"/>
                    </a:lnTo>
                    <a:lnTo>
                      <a:pt x="1051" y="424"/>
                    </a:lnTo>
                    <a:lnTo>
                      <a:pt x="709" y="74"/>
                    </a:lnTo>
                    <a:lnTo>
                      <a:pt x="670" y="79"/>
                    </a:lnTo>
                    <a:lnTo>
                      <a:pt x="630" y="88"/>
                    </a:lnTo>
                    <a:lnTo>
                      <a:pt x="592" y="95"/>
                    </a:lnTo>
                    <a:lnTo>
                      <a:pt x="554" y="104"/>
                    </a:lnTo>
                    <a:lnTo>
                      <a:pt x="513" y="111"/>
                    </a:lnTo>
                    <a:lnTo>
                      <a:pt x="476" y="120"/>
                    </a:lnTo>
                    <a:lnTo>
                      <a:pt x="437" y="128"/>
                    </a:lnTo>
                    <a:lnTo>
                      <a:pt x="399" y="139"/>
                    </a:lnTo>
                    <a:lnTo>
                      <a:pt x="361" y="150"/>
                    </a:lnTo>
                    <a:lnTo>
                      <a:pt x="323" y="160"/>
                    </a:lnTo>
                    <a:lnTo>
                      <a:pt x="288" y="171"/>
                    </a:lnTo>
                    <a:lnTo>
                      <a:pt x="250" y="185"/>
                    </a:lnTo>
                    <a:lnTo>
                      <a:pt x="212" y="199"/>
                    </a:lnTo>
                    <a:lnTo>
                      <a:pt x="176" y="212"/>
                    </a:lnTo>
                    <a:lnTo>
                      <a:pt x="139" y="226"/>
                    </a:lnTo>
                    <a:lnTo>
                      <a:pt x="104" y="239"/>
                    </a:lnTo>
                    <a:lnTo>
                      <a:pt x="413" y="647"/>
                    </a:lnTo>
                    <a:lnTo>
                      <a:pt x="367" y="687"/>
                    </a:lnTo>
                    <a:lnTo>
                      <a:pt x="317" y="638"/>
                    </a:lnTo>
                    <a:lnTo>
                      <a:pt x="271" y="584"/>
                    </a:lnTo>
                    <a:lnTo>
                      <a:pt x="231" y="527"/>
                    </a:lnTo>
                    <a:lnTo>
                      <a:pt x="192" y="470"/>
                    </a:lnTo>
                    <a:lnTo>
                      <a:pt x="152" y="413"/>
                    </a:lnTo>
                    <a:lnTo>
                      <a:pt x="109" y="356"/>
                    </a:lnTo>
                    <a:lnTo>
                      <a:pt x="57" y="301"/>
                    </a:lnTo>
                    <a:lnTo>
                      <a:pt x="0" y="250"/>
                    </a:lnTo>
                    <a:lnTo>
                      <a:pt x="3" y="220"/>
                    </a:lnTo>
                    <a:lnTo>
                      <a:pt x="14" y="204"/>
                    </a:lnTo>
                    <a:lnTo>
                      <a:pt x="30" y="199"/>
                    </a:lnTo>
                    <a:lnTo>
                      <a:pt x="49" y="196"/>
                    </a:lnTo>
                    <a:lnTo>
                      <a:pt x="65" y="196"/>
                    </a:lnTo>
                    <a:lnTo>
                      <a:pt x="81" y="193"/>
                    </a:lnTo>
                    <a:lnTo>
                      <a:pt x="95" y="180"/>
                    </a:lnTo>
                    <a:lnTo>
                      <a:pt x="104" y="153"/>
                    </a:lnTo>
                    <a:lnTo>
                      <a:pt x="144" y="141"/>
                    </a:lnTo>
                    <a:lnTo>
                      <a:pt x="185" y="134"/>
                    </a:lnTo>
                    <a:lnTo>
                      <a:pt x="222" y="123"/>
                    </a:lnTo>
                    <a:lnTo>
                      <a:pt x="263" y="111"/>
                    </a:lnTo>
                    <a:lnTo>
                      <a:pt x="305" y="100"/>
                    </a:lnTo>
                    <a:lnTo>
                      <a:pt x="342" y="90"/>
                    </a:lnTo>
                    <a:lnTo>
                      <a:pt x="383" y="79"/>
                    </a:lnTo>
                    <a:lnTo>
                      <a:pt x="423" y="68"/>
                    </a:lnTo>
                    <a:lnTo>
                      <a:pt x="464" y="58"/>
                    </a:lnTo>
                    <a:lnTo>
                      <a:pt x="505" y="49"/>
                    </a:lnTo>
                    <a:lnTo>
                      <a:pt x="546" y="38"/>
                    </a:lnTo>
                    <a:lnTo>
                      <a:pt x="587" y="30"/>
                    </a:lnTo>
                    <a:lnTo>
                      <a:pt x="628" y="22"/>
                    </a:lnTo>
                    <a:lnTo>
                      <a:pt x="668" y="14"/>
                    </a:lnTo>
                    <a:lnTo>
                      <a:pt x="711" y="5"/>
                    </a:lnTo>
                    <a:lnTo>
                      <a:pt x="753" y="0"/>
                    </a:lnTo>
                    <a:lnTo>
                      <a:pt x="1138" y="424"/>
                    </a:lnTo>
                    <a:lnTo>
                      <a:pt x="1118" y="451"/>
                    </a:lnTo>
                    <a:lnTo>
                      <a:pt x="1097" y="476"/>
                    </a:lnTo>
                    <a:lnTo>
                      <a:pt x="1076" y="495"/>
                    </a:lnTo>
                    <a:lnTo>
                      <a:pt x="1048" y="511"/>
                    </a:lnTo>
                    <a:lnTo>
                      <a:pt x="1021" y="527"/>
                    </a:lnTo>
                    <a:lnTo>
                      <a:pt x="991" y="538"/>
                    </a:lnTo>
                    <a:lnTo>
                      <a:pt x="964" y="546"/>
                    </a:lnTo>
                    <a:lnTo>
                      <a:pt x="934" y="552"/>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3" name="Freeform 166">
                <a:extLst>
                  <a:ext uri="{FF2B5EF4-FFF2-40B4-BE49-F238E27FC236}">
                    <a16:creationId xmlns:a16="http://schemas.microsoft.com/office/drawing/2014/main" id="{589BC6FD-AC79-4C91-8C25-ACE80CA8C785}"/>
                  </a:ext>
                </a:extLst>
              </p:cNvPr>
              <p:cNvSpPr>
                <a:spLocks/>
              </p:cNvSpPr>
              <p:nvPr/>
            </p:nvSpPr>
            <p:spPr bwMode="auto">
              <a:xfrm>
                <a:off x="4171" y="3877"/>
                <a:ext cx="96" cy="127"/>
              </a:xfrm>
              <a:custGeom>
                <a:avLst/>
                <a:gdLst>
                  <a:gd name="T0" fmla="*/ 0 w 386"/>
                  <a:gd name="T1" fmla="*/ 0 h 507"/>
                  <a:gd name="T2" fmla="*/ 0 w 386"/>
                  <a:gd name="T3" fmla="*/ 0 h 507"/>
                  <a:gd name="T4" fmla="*/ 0 w 386"/>
                  <a:gd name="T5" fmla="*/ 0 h 507"/>
                  <a:gd name="T6" fmla="*/ 0 w 386"/>
                  <a:gd name="T7" fmla="*/ 0 h 507"/>
                  <a:gd name="T8" fmla="*/ 0 w 386"/>
                  <a:gd name="T9" fmla="*/ 0 h 507"/>
                  <a:gd name="T10" fmla="*/ 0 w 386"/>
                  <a:gd name="T11" fmla="*/ 0 h 507"/>
                  <a:gd name="T12" fmla="*/ 0 w 386"/>
                  <a:gd name="T13" fmla="*/ 0 h 507"/>
                  <a:gd name="T14" fmla="*/ 0 w 386"/>
                  <a:gd name="T15" fmla="*/ 0 h 507"/>
                  <a:gd name="T16" fmla="*/ 0 w 386"/>
                  <a:gd name="T17" fmla="*/ 0 h 507"/>
                  <a:gd name="T18" fmla="*/ 0 w 386"/>
                  <a:gd name="T19" fmla="*/ 0 h 507"/>
                  <a:gd name="T20" fmla="*/ 0 w 386"/>
                  <a:gd name="T21" fmla="*/ 0 h 507"/>
                  <a:gd name="T22" fmla="*/ 0 w 386"/>
                  <a:gd name="T23" fmla="*/ 0 h 507"/>
                  <a:gd name="T24" fmla="*/ 0 w 386"/>
                  <a:gd name="T25" fmla="*/ 0 h 507"/>
                  <a:gd name="T26" fmla="*/ 0 w 386"/>
                  <a:gd name="T27" fmla="*/ 0 h 507"/>
                  <a:gd name="T28" fmla="*/ 0 w 386"/>
                  <a:gd name="T29" fmla="*/ 0 h 507"/>
                  <a:gd name="T30" fmla="*/ 0 w 386"/>
                  <a:gd name="T31" fmla="*/ 0 h 507"/>
                  <a:gd name="T32" fmla="*/ 0 w 386"/>
                  <a:gd name="T33" fmla="*/ 0 h 507"/>
                  <a:gd name="T34" fmla="*/ 0 w 386"/>
                  <a:gd name="T35" fmla="*/ 0 h 507"/>
                  <a:gd name="T36" fmla="*/ 0 w 386"/>
                  <a:gd name="T37" fmla="*/ 0 h 507"/>
                  <a:gd name="T38" fmla="*/ 0 w 386"/>
                  <a:gd name="T39" fmla="*/ 0 h 5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6" h="507">
                    <a:moveTo>
                      <a:pt x="372" y="507"/>
                    </a:moveTo>
                    <a:lnTo>
                      <a:pt x="328" y="507"/>
                    </a:lnTo>
                    <a:lnTo>
                      <a:pt x="291" y="445"/>
                    </a:lnTo>
                    <a:lnTo>
                      <a:pt x="245" y="386"/>
                    </a:lnTo>
                    <a:lnTo>
                      <a:pt x="199" y="329"/>
                    </a:lnTo>
                    <a:lnTo>
                      <a:pt x="150" y="269"/>
                    </a:lnTo>
                    <a:lnTo>
                      <a:pt x="100" y="209"/>
                    </a:lnTo>
                    <a:lnTo>
                      <a:pt x="60" y="146"/>
                    </a:lnTo>
                    <a:lnTo>
                      <a:pt x="25" y="82"/>
                    </a:lnTo>
                    <a:lnTo>
                      <a:pt x="0" y="14"/>
                    </a:lnTo>
                    <a:lnTo>
                      <a:pt x="16" y="0"/>
                    </a:lnTo>
                    <a:lnTo>
                      <a:pt x="70" y="57"/>
                    </a:lnTo>
                    <a:lnTo>
                      <a:pt x="122" y="117"/>
                    </a:lnTo>
                    <a:lnTo>
                      <a:pt x="171" y="176"/>
                    </a:lnTo>
                    <a:lnTo>
                      <a:pt x="220" y="236"/>
                    </a:lnTo>
                    <a:lnTo>
                      <a:pt x="266" y="299"/>
                    </a:lnTo>
                    <a:lnTo>
                      <a:pt x="310" y="364"/>
                    </a:lnTo>
                    <a:lnTo>
                      <a:pt x="351" y="429"/>
                    </a:lnTo>
                    <a:lnTo>
                      <a:pt x="386" y="497"/>
                    </a:lnTo>
                    <a:lnTo>
                      <a:pt x="372" y="507"/>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4" name="Freeform 167">
                <a:extLst>
                  <a:ext uri="{FF2B5EF4-FFF2-40B4-BE49-F238E27FC236}">
                    <a16:creationId xmlns:a16="http://schemas.microsoft.com/office/drawing/2014/main" id="{2762C0A6-F8FD-441D-906A-CA560F4108B4}"/>
                  </a:ext>
                </a:extLst>
              </p:cNvPr>
              <p:cNvSpPr>
                <a:spLocks/>
              </p:cNvSpPr>
              <p:nvPr/>
            </p:nvSpPr>
            <p:spPr bwMode="auto">
              <a:xfrm>
                <a:off x="4176" y="3769"/>
                <a:ext cx="55" cy="21"/>
              </a:xfrm>
              <a:custGeom>
                <a:avLst/>
                <a:gdLst>
                  <a:gd name="T0" fmla="*/ 0 w 220"/>
                  <a:gd name="T1" fmla="*/ 0 h 84"/>
                  <a:gd name="T2" fmla="*/ 0 w 220"/>
                  <a:gd name="T3" fmla="*/ 0 h 84"/>
                  <a:gd name="T4" fmla="*/ 0 w 220"/>
                  <a:gd name="T5" fmla="*/ 0 h 84"/>
                  <a:gd name="T6" fmla="*/ 0 w 220"/>
                  <a:gd name="T7" fmla="*/ 0 h 84"/>
                  <a:gd name="T8" fmla="*/ 0 w 220"/>
                  <a:gd name="T9" fmla="*/ 0 h 84"/>
                  <a:gd name="T10" fmla="*/ 0 w 220"/>
                  <a:gd name="T11" fmla="*/ 0 h 84"/>
                  <a:gd name="T12" fmla="*/ 0 w 220"/>
                  <a:gd name="T13" fmla="*/ 0 h 84"/>
                  <a:gd name="T14" fmla="*/ 0 w 220"/>
                  <a:gd name="T15" fmla="*/ 0 h 84"/>
                  <a:gd name="T16" fmla="*/ 0 w 220"/>
                  <a:gd name="T17" fmla="*/ 0 h 84"/>
                  <a:gd name="T18" fmla="*/ 0 w 220"/>
                  <a:gd name="T19" fmla="*/ 0 h 84"/>
                  <a:gd name="T20" fmla="*/ 0 w 220"/>
                  <a:gd name="T21" fmla="*/ 0 h 84"/>
                  <a:gd name="T22" fmla="*/ 0 w 220"/>
                  <a:gd name="T23" fmla="*/ 0 h 84"/>
                  <a:gd name="T24" fmla="*/ 0 w 220"/>
                  <a:gd name="T25" fmla="*/ 0 h 84"/>
                  <a:gd name="T26" fmla="*/ 0 w 220"/>
                  <a:gd name="T27" fmla="*/ 0 h 84"/>
                  <a:gd name="T28" fmla="*/ 0 w 220"/>
                  <a:gd name="T29" fmla="*/ 0 h 84"/>
                  <a:gd name="T30" fmla="*/ 0 w 220"/>
                  <a:gd name="T31" fmla="*/ 0 h 84"/>
                  <a:gd name="T32" fmla="*/ 0 w 220"/>
                  <a:gd name="T33" fmla="*/ 0 h 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0" h="84">
                    <a:moveTo>
                      <a:pt x="0" y="84"/>
                    </a:moveTo>
                    <a:lnTo>
                      <a:pt x="19" y="60"/>
                    </a:lnTo>
                    <a:lnTo>
                      <a:pt x="44" y="38"/>
                    </a:lnTo>
                    <a:lnTo>
                      <a:pt x="71" y="24"/>
                    </a:lnTo>
                    <a:lnTo>
                      <a:pt x="103" y="14"/>
                    </a:lnTo>
                    <a:lnTo>
                      <a:pt x="133" y="6"/>
                    </a:lnTo>
                    <a:lnTo>
                      <a:pt x="163" y="3"/>
                    </a:lnTo>
                    <a:lnTo>
                      <a:pt x="193" y="0"/>
                    </a:lnTo>
                    <a:lnTo>
                      <a:pt x="220" y="0"/>
                    </a:lnTo>
                    <a:lnTo>
                      <a:pt x="203" y="28"/>
                    </a:lnTo>
                    <a:lnTo>
                      <a:pt x="180" y="47"/>
                    </a:lnTo>
                    <a:lnTo>
                      <a:pt x="152" y="60"/>
                    </a:lnTo>
                    <a:lnTo>
                      <a:pt x="122" y="65"/>
                    </a:lnTo>
                    <a:lnTo>
                      <a:pt x="92" y="70"/>
                    </a:lnTo>
                    <a:lnTo>
                      <a:pt x="60" y="74"/>
                    </a:lnTo>
                    <a:lnTo>
                      <a:pt x="30" y="79"/>
                    </a:lnTo>
                    <a:lnTo>
                      <a:pt x="0" y="8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5" name="Freeform 168">
                <a:extLst>
                  <a:ext uri="{FF2B5EF4-FFF2-40B4-BE49-F238E27FC236}">
                    <a16:creationId xmlns:a16="http://schemas.microsoft.com/office/drawing/2014/main" id="{ADD8E861-B57D-4943-A887-0AE18943E138}"/>
                  </a:ext>
                </a:extLst>
              </p:cNvPr>
              <p:cNvSpPr>
                <a:spLocks/>
              </p:cNvSpPr>
              <p:nvPr/>
            </p:nvSpPr>
            <p:spPr bwMode="auto">
              <a:xfrm>
                <a:off x="4145" y="4003"/>
                <a:ext cx="65" cy="40"/>
              </a:xfrm>
              <a:custGeom>
                <a:avLst/>
                <a:gdLst>
                  <a:gd name="T0" fmla="*/ 0 w 258"/>
                  <a:gd name="T1" fmla="*/ 0 h 161"/>
                  <a:gd name="T2" fmla="*/ 0 w 258"/>
                  <a:gd name="T3" fmla="*/ 0 h 161"/>
                  <a:gd name="T4" fmla="*/ 0 w 258"/>
                  <a:gd name="T5" fmla="*/ 0 h 161"/>
                  <a:gd name="T6" fmla="*/ 0 w 258"/>
                  <a:gd name="T7" fmla="*/ 0 h 161"/>
                  <a:gd name="T8" fmla="*/ 0 w 258"/>
                  <a:gd name="T9" fmla="*/ 0 h 161"/>
                  <a:gd name="T10" fmla="*/ 0 w 258"/>
                  <a:gd name="T11" fmla="*/ 0 h 161"/>
                  <a:gd name="T12" fmla="*/ 0 w 258"/>
                  <a:gd name="T13" fmla="*/ 0 h 161"/>
                  <a:gd name="T14" fmla="*/ 0 w 258"/>
                  <a:gd name="T15" fmla="*/ 0 h 161"/>
                  <a:gd name="T16" fmla="*/ 0 w 258"/>
                  <a:gd name="T17" fmla="*/ 0 h 161"/>
                  <a:gd name="T18" fmla="*/ 0 w 258"/>
                  <a:gd name="T19" fmla="*/ 0 h 161"/>
                  <a:gd name="T20" fmla="*/ 0 w 258"/>
                  <a:gd name="T21" fmla="*/ 0 h 161"/>
                  <a:gd name="T22" fmla="*/ 0 w 258"/>
                  <a:gd name="T23" fmla="*/ 0 h 161"/>
                  <a:gd name="T24" fmla="*/ 0 w 258"/>
                  <a:gd name="T25" fmla="*/ 0 h 161"/>
                  <a:gd name="T26" fmla="*/ 0 w 258"/>
                  <a:gd name="T27" fmla="*/ 0 h 161"/>
                  <a:gd name="T28" fmla="*/ 0 w 258"/>
                  <a:gd name="T29" fmla="*/ 0 h 161"/>
                  <a:gd name="T30" fmla="*/ 0 w 258"/>
                  <a:gd name="T31" fmla="*/ 0 h 161"/>
                  <a:gd name="T32" fmla="*/ 0 w 258"/>
                  <a:gd name="T33" fmla="*/ 0 h 161"/>
                  <a:gd name="T34" fmla="*/ 0 w 258"/>
                  <a:gd name="T35" fmla="*/ 0 h 161"/>
                  <a:gd name="T36" fmla="*/ 0 w 258"/>
                  <a:gd name="T37" fmla="*/ 0 h 1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8" h="161">
                    <a:moveTo>
                      <a:pt x="11" y="73"/>
                    </a:moveTo>
                    <a:lnTo>
                      <a:pt x="0" y="57"/>
                    </a:lnTo>
                    <a:lnTo>
                      <a:pt x="16" y="48"/>
                    </a:lnTo>
                    <a:lnTo>
                      <a:pt x="32" y="43"/>
                    </a:lnTo>
                    <a:lnTo>
                      <a:pt x="52" y="43"/>
                    </a:lnTo>
                    <a:lnTo>
                      <a:pt x="68" y="41"/>
                    </a:lnTo>
                    <a:lnTo>
                      <a:pt x="87" y="38"/>
                    </a:lnTo>
                    <a:lnTo>
                      <a:pt x="103" y="30"/>
                    </a:lnTo>
                    <a:lnTo>
                      <a:pt x="117" y="20"/>
                    </a:lnTo>
                    <a:lnTo>
                      <a:pt x="128" y="0"/>
                    </a:lnTo>
                    <a:lnTo>
                      <a:pt x="258" y="147"/>
                    </a:lnTo>
                    <a:lnTo>
                      <a:pt x="219" y="152"/>
                    </a:lnTo>
                    <a:lnTo>
                      <a:pt x="184" y="155"/>
                    </a:lnTo>
                    <a:lnTo>
                      <a:pt x="147" y="161"/>
                    </a:lnTo>
                    <a:lnTo>
                      <a:pt x="114" y="157"/>
                    </a:lnTo>
                    <a:lnTo>
                      <a:pt x="84" y="152"/>
                    </a:lnTo>
                    <a:lnTo>
                      <a:pt x="54" y="138"/>
                    </a:lnTo>
                    <a:lnTo>
                      <a:pt x="30" y="111"/>
                    </a:lnTo>
                    <a:lnTo>
                      <a:pt x="11" y="73"/>
                    </a:lnTo>
                    <a:close/>
                  </a:path>
                </a:pathLst>
              </a:custGeom>
              <a:solidFill>
                <a:srgbClr val="7FDD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6" name="Freeform 169">
                <a:extLst>
                  <a:ext uri="{FF2B5EF4-FFF2-40B4-BE49-F238E27FC236}">
                    <a16:creationId xmlns:a16="http://schemas.microsoft.com/office/drawing/2014/main" id="{8A0A7CA6-EEFD-459E-9FF4-D091B0CB3DB6}"/>
                  </a:ext>
                </a:extLst>
              </p:cNvPr>
              <p:cNvSpPr>
                <a:spLocks/>
              </p:cNvSpPr>
              <p:nvPr/>
            </p:nvSpPr>
            <p:spPr bwMode="auto">
              <a:xfrm>
                <a:off x="3942" y="3454"/>
                <a:ext cx="262" cy="157"/>
              </a:xfrm>
              <a:custGeom>
                <a:avLst/>
                <a:gdLst>
                  <a:gd name="T0" fmla="*/ 0 w 1049"/>
                  <a:gd name="T1" fmla="*/ 0 h 625"/>
                  <a:gd name="T2" fmla="*/ 0 w 1049"/>
                  <a:gd name="T3" fmla="*/ 0 h 625"/>
                  <a:gd name="T4" fmla="*/ 0 w 1049"/>
                  <a:gd name="T5" fmla="*/ 0 h 625"/>
                  <a:gd name="T6" fmla="*/ 0 w 1049"/>
                  <a:gd name="T7" fmla="*/ 0 h 625"/>
                  <a:gd name="T8" fmla="*/ 0 w 1049"/>
                  <a:gd name="T9" fmla="*/ 0 h 625"/>
                  <a:gd name="T10" fmla="*/ 0 w 1049"/>
                  <a:gd name="T11" fmla="*/ 0 h 625"/>
                  <a:gd name="T12" fmla="*/ 0 w 1049"/>
                  <a:gd name="T13" fmla="*/ 0 h 625"/>
                  <a:gd name="T14" fmla="*/ 0 w 1049"/>
                  <a:gd name="T15" fmla="*/ 0 h 625"/>
                  <a:gd name="T16" fmla="*/ 0 w 1049"/>
                  <a:gd name="T17" fmla="*/ 0 h 625"/>
                  <a:gd name="T18" fmla="*/ 0 w 1049"/>
                  <a:gd name="T19" fmla="*/ 0 h 625"/>
                  <a:gd name="T20" fmla="*/ 0 w 1049"/>
                  <a:gd name="T21" fmla="*/ 0 h 625"/>
                  <a:gd name="T22" fmla="*/ 0 w 1049"/>
                  <a:gd name="T23" fmla="*/ 0 h 625"/>
                  <a:gd name="T24" fmla="*/ 0 w 1049"/>
                  <a:gd name="T25" fmla="*/ 0 h 625"/>
                  <a:gd name="T26" fmla="*/ 0 w 1049"/>
                  <a:gd name="T27" fmla="*/ 0 h 625"/>
                  <a:gd name="T28" fmla="*/ 0 w 1049"/>
                  <a:gd name="T29" fmla="*/ 0 h 625"/>
                  <a:gd name="T30" fmla="*/ 0 w 1049"/>
                  <a:gd name="T31" fmla="*/ 0 h 625"/>
                  <a:gd name="T32" fmla="*/ 0 w 1049"/>
                  <a:gd name="T33" fmla="*/ 0 h 625"/>
                  <a:gd name="T34" fmla="*/ 0 w 1049"/>
                  <a:gd name="T35" fmla="*/ 0 h 625"/>
                  <a:gd name="T36" fmla="*/ 0 w 1049"/>
                  <a:gd name="T37" fmla="*/ 0 h 625"/>
                  <a:gd name="T38" fmla="*/ 0 w 1049"/>
                  <a:gd name="T39" fmla="*/ 0 h 625"/>
                  <a:gd name="T40" fmla="*/ 0 w 1049"/>
                  <a:gd name="T41" fmla="*/ 0 h 625"/>
                  <a:gd name="T42" fmla="*/ 0 w 1049"/>
                  <a:gd name="T43" fmla="*/ 0 h 625"/>
                  <a:gd name="T44" fmla="*/ 0 w 1049"/>
                  <a:gd name="T45" fmla="*/ 0 h 625"/>
                  <a:gd name="T46" fmla="*/ 0 w 1049"/>
                  <a:gd name="T47" fmla="*/ 0 h 625"/>
                  <a:gd name="T48" fmla="*/ 0 w 1049"/>
                  <a:gd name="T49" fmla="*/ 0 h 625"/>
                  <a:gd name="T50" fmla="*/ 0 w 1049"/>
                  <a:gd name="T51" fmla="*/ 0 h 625"/>
                  <a:gd name="T52" fmla="*/ 0 w 1049"/>
                  <a:gd name="T53" fmla="*/ 0 h 625"/>
                  <a:gd name="T54" fmla="*/ 0 w 1049"/>
                  <a:gd name="T55" fmla="*/ 0 h 625"/>
                  <a:gd name="T56" fmla="*/ 0 w 1049"/>
                  <a:gd name="T57" fmla="*/ 0 h 625"/>
                  <a:gd name="T58" fmla="*/ 0 w 1049"/>
                  <a:gd name="T59" fmla="*/ 0 h 625"/>
                  <a:gd name="T60" fmla="*/ 0 w 1049"/>
                  <a:gd name="T61" fmla="*/ 0 h 625"/>
                  <a:gd name="T62" fmla="*/ 0 w 1049"/>
                  <a:gd name="T63" fmla="*/ 0 h 625"/>
                  <a:gd name="T64" fmla="*/ 0 w 1049"/>
                  <a:gd name="T65" fmla="*/ 0 h 625"/>
                  <a:gd name="T66" fmla="*/ 0 w 1049"/>
                  <a:gd name="T67" fmla="*/ 0 h 625"/>
                  <a:gd name="T68" fmla="*/ 0 w 1049"/>
                  <a:gd name="T69" fmla="*/ 0 h 625"/>
                  <a:gd name="T70" fmla="*/ 0 w 1049"/>
                  <a:gd name="T71" fmla="*/ 0 h 625"/>
                  <a:gd name="T72" fmla="*/ 0 w 1049"/>
                  <a:gd name="T73" fmla="*/ 0 h 625"/>
                  <a:gd name="T74" fmla="*/ 0 w 1049"/>
                  <a:gd name="T75" fmla="*/ 0 h 625"/>
                  <a:gd name="T76" fmla="*/ 0 w 1049"/>
                  <a:gd name="T77" fmla="*/ 0 h 6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49" h="625">
                    <a:moveTo>
                      <a:pt x="858" y="519"/>
                    </a:moveTo>
                    <a:lnTo>
                      <a:pt x="850" y="511"/>
                    </a:lnTo>
                    <a:lnTo>
                      <a:pt x="844" y="500"/>
                    </a:lnTo>
                    <a:lnTo>
                      <a:pt x="844" y="486"/>
                    </a:lnTo>
                    <a:lnTo>
                      <a:pt x="844" y="476"/>
                    </a:lnTo>
                    <a:lnTo>
                      <a:pt x="860" y="465"/>
                    </a:lnTo>
                    <a:lnTo>
                      <a:pt x="880" y="454"/>
                    </a:lnTo>
                    <a:lnTo>
                      <a:pt x="896" y="442"/>
                    </a:lnTo>
                    <a:lnTo>
                      <a:pt x="915" y="432"/>
                    </a:lnTo>
                    <a:lnTo>
                      <a:pt x="931" y="421"/>
                    </a:lnTo>
                    <a:lnTo>
                      <a:pt x="948" y="407"/>
                    </a:lnTo>
                    <a:lnTo>
                      <a:pt x="964" y="394"/>
                    </a:lnTo>
                    <a:lnTo>
                      <a:pt x="978" y="377"/>
                    </a:lnTo>
                    <a:lnTo>
                      <a:pt x="689" y="70"/>
                    </a:lnTo>
                    <a:lnTo>
                      <a:pt x="649" y="77"/>
                    </a:lnTo>
                    <a:lnTo>
                      <a:pt x="606" y="82"/>
                    </a:lnTo>
                    <a:lnTo>
                      <a:pt x="564" y="90"/>
                    </a:lnTo>
                    <a:lnTo>
                      <a:pt x="524" y="98"/>
                    </a:lnTo>
                    <a:lnTo>
                      <a:pt x="483" y="106"/>
                    </a:lnTo>
                    <a:lnTo>
                      <a:pt x="442" y="117"/>
                    </a:lnTo>
                    <a:lnTo>
                      <a:pt x="405" y="130"/>
                    </a:lnTo>
                    <a:lnTo>
                      <a:pt x="364" y="141"/>
                    </a:lnTo>
                    <a:lnTo>
                      <a:pt x="326" y="155"/>
                    </a:lnTo>
                    <a:lnTo>
                      <a:pt x="285" y="169"/>
                    </a:lnTo>
                    <a:lnTo>
                      <a:pt x="247" y="185"/>
                    </a:lnTo>
                    <a:lnTo>
                      <a:pt x="209" y="199"/>
                    </a:lnTo>
                    <a:lnTo>
                      <a:pt x="171" y="215"/>
                    </a:lnTo>
                    <a:lnTo>
                      <a:pt x="133" y="231"/>
                    </a:lnTo>
                    <a:lnTo>
                      <a:pt x="95" y="248"/>
                    </a:lnTo>
                    <a:lnTo>
                      <a:pt x="57" y="264"/>
                    </a:lnTo>
                    <a:lnTo>
                      <a:pt x="86" y="304"/>
                    </a:lnTo>
                    <a:lnTo>
                      <a:pt x="119" y="345"/>
                    </a:lnTo>
                    <a:lnTo>
                      <a:pt x="151" y="384"/>
                    </a:lnTo>
                    <a:lnTo>
                      <a:pt x="185" y="424"/>
                    </a:lnTo>
                    <a:lnTo>
                      <a:pt x="215" y="465"/>
                    </a:lnTo>
                    <a:lnTo>
                      <a:pt x="241" y="508"/>
                    </a:lnTo>
                    <a:lnTo>
                      <a:pt x="266" y="551"/>
                    </a:lnTo>
                    <a:lnTo>
                      <a:pt x="282" y="597"/>
                    </a:lnTo>
                    <a:lnTo>
                      <a:pt x="252" y="625"/>
                    </a:lnTo>
                    <a:lnTo>
                      <a:pt x="217" y="573"/>
                    </a:lnTo>
                    <a:lnTo>
                      <a:pt x="176" y="521"/>
                    </a:lnTo>
                    <a:lnTo>
                      <a:pt x="133" y="470"/>
                    </a:lnTo>
                    <a:lnTo>
                      <a:pt x="89" y="416"/>
                    </a:lnTo>
                    <a:lnTo>
                      <a:pt x="54" y="364"/>
                    </a:lnTo>
                    <a:lnTo>
                      <a:pt x="24" y="310"/>
                    </a:lnTo>
                    <a:lnTo>
                      <a:pt x="5" y="253"/>
                    </a:lnTo>
                    <a:lnTo>
                      <a:pt x="0" y="193"/>
                    </a:lnTo>
                    <a:lnTo>
                      <a:pt x="43" y="183"/>
                    </a:lnTo>
                    <a:lnTo>
                      <a:pt x="89" y="169"/>
                    </a:lnTo>
                    <a:lnTo>
                      <a:pt x="133" y="158"/>
                    </a:lnTo>
                    <a:lnTo>
                      <a:pt x="176" y="144"/>
                    </a:lnTo>
                    <a:lnTo>
                      <a:pt x="220" y="128"/>
                    </a:lnTo>
                    <a:lnTo>
                      <a:pt x="264" y="114"/>
                    </a:lnTo>
                    <a:lnTo>
                      <a:pt x="307" y="100"/>
                    </a:lnTo>
                    <a:lnTo>
                      <a:pt x="350" y="88"/>
                    </a:lnTo>
                    <a:lnTo>
                      <a:pt x="393" y="74"/>
                    </a:lnTo>
                    <a:lnTo>
                      <a:pt x="437" y="60"/>
                    </a:lnTo>
                    <a:lnTo>
                      <a:pt x="483" y="47"/>
                    </a:lnTo>
                    <a:lnTo>
                      <a:pt x="527" y="35"/>
                    </a:lnTo>
                    <a:lnTo>
                      <a:pt x="571" y="24"/>
                    </a:lnTo>
                    <a:lnTo>
                      <a:pt x="617" y="14"/>
                    </a:lnTo>
                    <a:lnTo>
                      <a:pt x="659" y="5"/>
                    </a:lnTo>
                    <a:lnTo>
                      <a:pt x="706" y="0"/>
                    </a:lnTo>
                    <a:lnTo>
                      <a:pt x="749" y="49"/>
                    </a:lnTo>
                    <a:lnTo>
                      <a:pt x="795" y="95"/>
                    </a:lnTo>
                    <a:lnTo>
                      <a:pt x="848" y="144"/>
                    </a:lnTo>
                    <a:lnTo>
                      <a:pt x="899" y="190"/>
                    </a:lnTo>
                    <a:lnTo>
                      <a:pt x="945" y="241"/>
                    </a:lnTo>
                    <a:lnTo>
                      <a:pt x="989" y="294"/>
                    </a:lnTo>
                    <a:lnTo>
                      <a:pt x="1024" y="348"/>
                    </a:lnTo>
                    <a:lnTo>
                      <a:pt x="1049" y="405"/>
                    </a:lnTo>
                    <a:lnTo>
                      <a:pt x="1029" y="430"/>
                    </a:lnTo>
                    <a:lnTo>
                      <a:pt x="1007" y="448"/>
                    </a:lnTo>
                    <a:lnTo>
                      <a:pt x="983" y="465"/>
                    </a:lnTo>
                    <a:lnTo>
                      <a:pt x="961" y="481"/>
                    </a:lnTo>
                    <a:lnTo>
                      <a:pt x="936" y="492"/>
                    </a:lnTo>
                    <a:lnTo>
                      <a:pt x="910" y="502"/>
                    </a:lnTo>
                    <a:lnTo>
                      <a:pt x="885" y="511"/>
                    </a:lnTo>
                    <a:lnTo>
                      <a:pt x="858" y="519"/>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7" name="Freeform 170">
                <a:extLst>
                  <a:ext uri="{FF2B5EF4-FFF2-40B4-BE49-F238E27FC236}">
                    <a16:creationId xmlns:a16="http://schemas.microsoft.com/office/drawing/2014/main" id="{E3DC90CC-8E4B-427F-A525-A12F9EF7451D}"/>
                  </a:ext>
                </a:extLst>
              </p:cNvPr>
              <p:cNvSpPr>
                <a:spLocks/>
              </p:cNvSpPr>
              <p:nvPr/>
            </p:nvSpPr>
            <p:spPr bwMode="auto">
              <a:xfrm>
                <a:off x="4037" y="3687"/>
                <a:ext cx="113" cy="139"/>
              </a:xfrm>
              <a:custGeom>
                <a:avLst/>
                <a:gdLst>
                  <a:gd name="T0" fmla="*/ 0 w 450"/>
                  <a:gd name="T1" fmla="*/ 0 h 556"/>
                  <a:gd name="T2" fmla="*/ 0 w 450"/>
                  <a:gd name="T3" fmla="*/ 0 h 556"/>
                  <a:gd name="T4" fmla="*/ 0 w 450"/>
                  <a:gd name="T5" fmla="*/ 0 h 556"/>
                  <a:gd name="T6" fmla="*/ 0 w 450"/>
                  <a:gd name="T7" fmla="*/ 0 h 556"/>
                  <a:gd name="T8" fmla="*/ 0 w 450"/>
                  <a:gd name="T9" fmla="*/ 0 h 556"/>
                  <a:gd name="T10" fmla="*/ 0 w 450"/>
                  <a:gd name="T11" fmla="*/ 0 h 556"/>
                  <a:gd name="T12" fmla="*/ 0 w 450"/>
                  <a:gd name="T13" fmla="*/ 0 h 556"/>
                  <a:gd name="T14" fmla="*/ 0 w 450"/>
                  <a:gd name="T15" fmla="*/ 0 h 556"/>
                  <a:gd name="T16" fmla="*/ 0 w 450"/>
                  <a:gd name="T17" fmla="*/ 0 h 556"/>
                  <a:gd name="T18" fmla="*/ 0 w 450"/>
                  <a:gd name="T19" fmla="*/ 0 h 556"/>
                  <a:gd name="T20" fmla="*/ 0 w 450"/>
                  <a:gd name="T21" fmla="*/ 0 h 556"/>
                  <a:gd name="T22" fmla="*/ 0 w 450"/>
                  <a:gd name="T23" fmla="*/ 0 h 556"/>
                  <a:gd name="T24" fmla="*/ 0 w 450"/>
                  <a:gd name="T25" fmla="*/ 0 h 556"/>
                  <a:gd name="T26" fmla="*/ 0 w 450"/>
                  <a:gd name="T27" fmla="*/ 0 h 556"/>
                  <a:gd name="T28" fmla="*/ 0 w 450"/>
                  <a:gd name="T29" fmla="*/ 0 h 556"/>
                  <a:gd name="T30" fmla="*/ 0 w 450"/>
                  <a:gd name="T31" fmla="*/ 0 h 556"/>
                  <a:gd name="T32" fmla="*/ 0 w 450"/>
                  <a:gd name="T33" fmla="*/ 0 h 556"/>
                  <a:gd name="T34" fmla="*/ 0 w 450"/>
                  <a:gd name="T35" fmla="*/ 0 h 5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0" h="556">
                    <a:moveTo>
                      <a:pt x="380" y="554"/>
                    </a:moveTo>
                    <a:lnTo>
                      <a:pt x="342" y="480"/>
                    </a:lnTo>
                    <a:lnTo>
                      <a:pt x="296" y="413"/>
                    </a:lnTo>
                    <a:lnTo>
                      <a:pt x="242" y="347"/>
                    </a:lnTo>
                    <a:lnTo>
                      <a:pt x="187" y="284"/>
                    </a:lnTo>
                    <a:lnTo>
                      <a:pt x="131" y="219"/>
                    </a:lnTo>
                    <a:lnTo>
                      <a:pt x="78" y="154"/>
                    </a:lnTo>
                    <a:lnTo>
                      <a:pt x="32" y="87"/>
                    </a:lnTo>
                    <a:lnTo>
                      <a:pt x="0" y="16"/>
                    </a:lnTo>
                    <a:lnTo>
                      <a:pt x="11" y="2"/>
                    </a:lnTo>
                    <a:lnTo>
                      <a:pt x="27" y="0"/>
                    </a:lnTo>
                    <a:lnTo>
                      <a:pt x="43" y="0"/>
                    </a:lnTo>
                    <a:lnTo>
                      <a:pt x="57" y="0"/>
                    </a:lnTo>
                    <a:lnTo>
                      <a:pt x="450" y="524"/>
                    </a:lnTo>
                    <a:lnTo>
                      <a:pt x="440" y="538"/>
                    </a:lnTo>
                    <a:lnTo>
                      <a:pt x="424" y="548"/>
                    </a:lnTo>
                    <a:lnTo>
                      <a:pt x="404" y="556"/>
                    </a:lnTo>
                    <a:lnTo>
                      <a:pt x="380" y="55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8" name="Freeform 171">
                <a:extLst>
                  <a:ext uri="{FF2B5EF4-FFF2-40B4-BE49-F238E27FC236}">
                    <a16:creationId xmlns:a16="http://schemas.microsoft.com/office/drawing/2014/main" id="{D93DC1DB-D5B3-4881-AA8C-D6CC7A895DC8}"/>
                  </a:ext>
                </a:extLst>
              </p:cNvPr>
              <p:cNvSpPr>
                <a:spLocks/>
              </p:cNvSpPr>
              <p:nvPr/>
            </p:nvSpPr>
            <p:spPr bwMode="auto">
              <a:xfrm>
                <a:off x="3821" y="3305"/>
                <a:ext cx="267" cy="165"/>
              </a:xfrm>
              <a:custGeom>
                <a:avLst/>
                <a:gdLst>
                  <a:gd name="T0" fmla="*/ 0 w 1067"/>
                  <a:gd name="T1" fmla="*/ 0 h 660"/>
                  <a:gd name="T2" fmla="*/ 0 w 1067"/>
                  <a:gd name="T3" fmla="*/ 0 h 660"/>
                  <a:gd name="T4" fmla="*/ 0 w 1067"/>
                  <a:gd name="T5" fmla="*/ 0 h 660"/>
                  <a:gd name="T6" fmla="*/ 0 w 1067"/>
                  <a:gd name="T7" fmla="*/ 0 h 660"/>
                  <a:gd name="T8" fmla="*/ 0 w 1067"/>
                  <a:gd name="T9" fmla="*/ 0 h 660"/>
                  <a:gd name="T10" fmla="*/ 0 w 1067"/>
                  <a:gd name="T11" fmla="*/ 0 h 660"/>
                  <a:gd name="T12" fmla="*/ 0 w 1067"/>
                  <a:gd name="T13" fmla="*/ 0 h 660"/>
                  <a:gd name="T14" fmla="*/ 0 w 1067"/>
                  <a:gd name="T15" fmla="*/ 0 h 660"/>
                  <a:gd name="T16" fmla="*/ 0 w 1067"/>
                  <a:gd name="T17" fmla="*/ 0 h 660"/>
                  <a:gd name="T18" fmla="*/ 0 w 1067"/>
                  <a:gd name="T19" fmla="*/ 0 h 660"/>
                  <a:gd name="T20" fmla="*/ 0 w 1067"/>
                  <a:gd name="T21" fmla="*/ 0 h 660"/>
                  <a:gd name="T22" fmla="*/ 0 w 1067"/>
                  <a:gd name="T23" fmla="*/ 0 h 660"/>
                  <a:gd name="T24" fmla="*/ 0 w 1067"/>
                  <a:gd name="T25" fmla="*/ 0 h 660"/>
                  <a:gd name="T26" fmla="*/ 0 w 1067"/>
                  <a:gd name="T27" fmla="*/ 0 h 660"/>
                  <a:gd name="T28" fmla="*/ 0 w 1067"/>
                  <a:gd name="T29" fmla="*/ 0 h 660"/>
                  <a:gd name="T30" fmla="*/ 0 w 1067"/>
                  <a:gd name="T31" fmla="*/ 0 h 660"/>
                  <a:gd name="T32" fmla="*/ 0 w 1067"/>
                  <a:gd name="T33" fmla="*/ 0 h 660"/>
                  <a:gd name="T34" fmla="*/ 0 w 1067"/>
                  <a:gd name="T35" fmla="*/ 0 h 660"/>
                  <a:gd name="T36" fmla="*/ 0 w 1067"/>
                  <a:gd name="T37" fmla="*/ 0 h 660"/>
                  <a:gd name="T38" fmla="*/ 0 w 1067"/>
                  <a:gd name="T39" fmla="*/ 0 h 660"/>
                  <a:gd name="T40" fmla="*/ 0 w 1067"/>
                  <a:gd name="T41" fmla="*/ 0 h 660"/>
                  <a:gd name="T42" fmla="*/ 0 w 1067"/>
                  <a:gd name="T43" fmla="*/ 0 h 660"/>
                  <a:gd name="T44" fmla="*/ 0 w 1067"/>
                  <a:gd name="T45" fmla="*/ 0 h 660"/>
                  <a:gd name="T46" fmla="*/ 0 w 1067"/>
                  <a:gd name="T47" fmla="*/ 0 h 660"/>
                  <a:gd name="T48" fmla="*/ 0 w 1067"/>
                  <a:gd name="T49" fmla="*/ 0 h 660"/>
                  <a:gd name="T50" fmla="*/ 0 w 1067"/>
                  <a:gd name="T51" fmla="*/ 0 h 660"/>
                  <a:gd name="T52" fmla="*/ 0 w 1067"/>
                  <a:gd name="T53" fmla="*/ 0 h 660"/>
                  <a:gd name="T54" fmla="*/ 0 w 1067"/>
                  <a:gd name="T55" fmla="*/ 0 h 660"/>
                  <a:gd name="T56" fmla="*/ 0 w 1067"/>
                  <a:gd name="T57" fmla="*/ 0 h 660"/>
                  <a:gd name="T58" fmla="*/ 0 w 1067"/>
                  <a:gd name="T59" fmla="*/ 0 h 660"/>
                  <a:gd name="T60" fmla="*/ 0 w 1067"/>
                  <a:gd name="T61" fmla="*/ 0 h 660"/>
                  <a:gd name="T62" fmla="*/ 0 w 1067"/>
                  <a:gd name="T63" fmla="*/ 0 h 660"/>
                  <a:gd name="T64" fmla="*/ 0 w 1067"/>
                  <a:gd name="T65" fmla="*/ 0 h 660"/>
                  <a:gd name="T66" fmla="*/ 0 w 1067"/>
                  <a:gd name="T67" fmla="*/ 0 h 660"/>
                  <a:gd name="T68" fmla="*/ 0 w 1067"/>
                  <a:gd name="T69" fmla="*/ 0 h 660"/>
                  <a:gd name="T70" fmla="*/ 0 w 1067"/>
                  <a:gd name="T71" fmla="*/ 0 h 660"/>
                  <a:gd name="T72" fmla="*/ 0 w 1067"/>
                  <a:gd name="T73" fmla="*/ 0 h 660"/>
                  <a:gd name="T74" fmla="*/ 0 w 1067"/>
                  <a:gd name="T75" fmla="*/ 0 h 660"/>
                  <a:gd name="T76" fmla="*/ 0 w 1067"/>
                  <a:gd name="T77" fmla="*/ 0 h 660"/>
                  <a:gd name="T78" fmla="*/ 0 w 1067"/>
                  <a:gd name="T79" fmla="*/ 0 h 660"/>
                  <a:gd name="T80" fmla="*/ 0 w 1067"/>
                  <a:gd name="T81" fmla="*/ 0 h 660"/>
                  <a:gd name="T82" fmla="*/ 0 w 1067"/>
                  <a:gd name="T83" fmla="*/ 0 h 660"/>
                  <a:gd name="T84" fmla="*/ 0 w 1067"/>
                  <a:gd name="T85" fmla="*/ 0 h 6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7" h="660">
                    <a:moveTo>
                      <a:pt x="791" y="448"/>
                    </a:moveTo>
                    <a:lnTo>
                      <a:pt x="801" y="420"/>
                    </a:lnTo>
                    <a:lnTo>
                      <a:pt x="820" y="401"/>
                    </a:lnTo>
                    <a:lnTo>
                      <a:pt x="842" y="385"/>
                    </a:lnTo>
                    <a:lnTo>
                      <a:pt x="870" y="375"/>
                    </a:lnTo>
                    <a:lnTo>
                      <a:pt x="900" y="366"/>
                    </a:lnTo>
                    <a:lnTo>
                      <a:pt x="926" y="355"/>
                    </a:lnTo>
                    <a:lnTo>
                      <a:pt x="956" y="348"/>
                    </a:lnTo>
                    <a:lnTo>
                      <a:pt x="981" y="334"/>
                    </a:lnTo>
                    <a:lnTo>
                      <a:pt x="954" y="320"/>
                    </a:lnTo>
                    <a:lnTo>
                      <a:pt x="926" y="302"/>
                    </a:lnTo>
                    <a:lnTo>
                      <a:pt x="900" y="277"/>
                    </a:lnTo>
                    <a:lnTo>
                      <a:pt x="875" y="247"/>
                    </a:lnTo>
                    <a:lnTo>
                      <a:pt x="848" y="217"/>
                    </a:lnTo>
                    <a:lnTo>
                      <a:pt x="824" y="184"/>
                    </a:lnTo>
                    <a:lnTo>
                      <a:pt x="799" y="152"/>
                    </a:lnTo>
                    <a:lnTo>
                      <a:pt x="771" y="122"/>
                    </a:lnTo>
                    <a:lnTo>
                      <a:pt x="748" y="94"/>
                    </a:lnTo>
                    <a:lnTo>
                      <a:pt x="720" y="73"/>
                    </a:lnTo>
                    <a:lnTo>
                      <a:pt x="690" y="57"/>
                    </a:lnTo>
                    <a:lnTo>
                      <a:pt x="660" y="49"/>
                    </a:lnTo>
                    <a:lnTo>
                      <a:pt x="628" y="46"/>
                    </a:lnTo>
                    <a:lnTo>
                      <a:pt x="595" y="57"/>
                    </a:lnTo>
                    <a:lnTo>
                      <a:pt x="560" y="78"/>
                    </a:lnTo>
                    <a:lnTo>
                      <a:pt x="522" y="112"/>
                    </a:lnTo>
                    <a:lnTo>
                      <a:pt x="471" y="122"/>
                    </a:lnTo>
                    <a:lnTo>
                      <a:pt x="416" y="133"/>
                    </a:lnTo>
                    <a:lnTo>
                      <a:pt x="364" y="144"/>
                    </a:lnTo>
                    <a:lnTo>
                      <a:pt x="313" y="152"/>
                    </a:lnTo>
                    <a:lnTo>
                      <a:pt x="261" y="166"/>
                    </a:lnTo>
                    <a:lnTo>
                      <a:pt x="212" y="179"/>
                    </a:lnTo>
                    <a:lnTo>
                      <a:pt x="164" y="198"/>
                    </a:lnTo>
                    <a:lnTo>
                      <a:pt x="117" y="223"/>
                    </a:lnTo>
                    <a:lnTo>
                      <a:pt x="155" y="274"/>
                    </a:lnTo>
                    <a:lnTo>
                      <a:pt x="191" y="325"/>
                    </a:lnTo>
                    <a:lnTo>
                      <a:pt x="228" y="378"/>
                    </a:lnTo>
                    <a:lnTo>
                      <a:pt x="263" y="429"/>
                    </a:lnTo>
                    <a:lnTo>
                      <a:pt x="300" y="480"/>
                    </a:lnTo>
                    <a:lnTo>
                      <a:pt x="335" y="530"/>
                    </a:lnTo>
                    <a:lnTo>
                      <a:pt x="372" y="581"/>
                    </a:lnTo>
                    <a:lnTo>
                      <a:pt x="413" y="630"/>
                    </a:lnTo>
                    <a:lnTo>
                      <a:pt x="408" y="635"/>
                    </a:lnTo>
                    <a:lnTo>
                      <a:pt x="402" y="641"/>
                    </a:lnTo>
                    <a:lnTo>
                      <a:pt x="397" y="649"/>
                    </a:lnTo>
                    <a:lnTo>
                      <a:pt x="397" y="660"/>
                    </a:lnTo>
                    <a:lnTo>
                      <a:pt x="356" y="660"/>
                    </a:lnTo>
                    <a:lnTo>
                      <a:pt x="307" y="605"/>
                    </a:lnTo>
                    <a:lnTo>
                      <a:pt x="267" y="549"/>
                    </a:lnTo>
                    <a:lnTo>
                      <a:pt x="226" y="491"/>
                    </a:lnTo>
                    <a:lnTo>
                      <a:pt x="187" y="431"/>
                    </a:lnTo>
                    <a:lnTo>
                      <a:pt x="147" y="375"/>
                    </a:lnTo>
                    <a:lnTo>
                      <a:pt x="104" y="320"/>
                    </a:lnTo>
                    <a:lnTo>
                      <a:pt x="55" y="269"/>
                    </a:lnTo>
                    <a:lnTo>
                      <a:pt x="0" y="223"/>
                    </a:lnTo>
                    <a:lnTo>
                      <a:pt x="0" y="179"/>
                    </a:lnTo>
                    <a:lnTo>
                      <a:pt x="44" y="166"/>
                    </a:lnTo>
                    <a:lnTo>
                      <a:pt x="87" y="149"/>
                    </a:lnTo>
                    <a:lnTo>
                      <a:pt x="134" y="138"/>
                    </a:lnTo>
                    <a:lnTo>
                      <a:pt x="177" y="124"/>
                    </a:lnTo>
                    <a:lnTo>
                      <a:pt x="223" y="114"/>
                    </a:lnTo>
                    <a:lnTo>
                      <a:pt x="267" y="101"/>
                    </a:lnTo>
                    <a:lnTo>
                      <a:pt x="313" y="89"/>
                    </a:lnTo>
                    <a:lnTo>
                      <a:pt x="359" y="82"/>
                    </a:lnTo>
                    <a:lnTo>
                      <a:pt x="406" y="71"/>
                    </a:lnTo>
                    <a:lnTo>
                      <a:pt x="452" y="59"/>
                    </a:lnTo>
                    <a:lnTo>
                      <a:pt x="498" y="52"/>
                    </a:lnTo>
                    <a:lnTo>
                      <a:pt x="544" y="41"/>
                    </a:lnTo>
                    <a:lnTo>
                      <a:pt x="590" y="30"/>
                    </a:lnTo>
                    <a:lnTo>
                      <a:pt x="633" y="22"/>
                    </a:lnTo>
                    <a:lnTo>
                      <a:pt x="679" y="11"/>
                    </a:lnTo>
                    <a:lnTo>
                      <a:pt x="725" y="0"/>
                    </a:lnTo>
                    <a:lnTo>
                      <a:pt x="764" y="46"/>
                    </a:lnTo>
                    <a:lnTo>
                      <a:pt x="810" y="89"/>
                    </a:lnTo>
                    <a:lnTo>
                      <a:pt x="856" y="130"/>
                    </a:lnTo>
                    <a:lnTo>
                      <a:pt x="902" y="174"/>
                    </a:lnTo>
                    <a:lnTo>
                      <a:pt x="949" y="214"/>
                    </a:lnTo>
                    <a:lnTo>
                      <a:pt x="992" y="258"/>
                    </a:lnTo>
                    <a:lnTo>
                      <a:pt x="1032" y="304"/>
                    </a:lnTo>
                    <a:lnTo>
                      <a:pt x="1067" y="350"/>
                    </a:lnTo>
                    <a:lnTo>
                      <a:pt x="1038" y="375"/>
                    </a:lnTo>
                    <a:lnTo>
                      <a:pt x="1008" y="396"/>
                    </a:lnTo>
                    <a:lnTo>
                      <a:pt x="972" y="410"/>
                    </a:lnTo>
                    <a:lnTo>
                      <a:pt x="940" y="424"/>
                    </a:lnTo>
                    <a:lnTo>
                      <a:pt x="905" y="431"/>
                    </a:lnTo>
                    <a:lnTo>
                      <a:pt x="866" y="440"/>
                    </a:lnTo>
                    <a:lnTo>
                      <a:pt x="829" y="445"/>
                    </a:lnTo>
                    <a:lnTo>
                      <a:pt x="791" y="448"/>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9" name="Freeform 172">
                <a:extLst>
                  <a:ext uri="{FF2B5EF4-FFF2-40B4-BE49-F238E27FC236}">
                    <a16:creationId xmlns:a16="http://schemas.microsoft.com/office/drawing/2014/main" id="{ED3B8206-B6C1-49FA-8DC9-6FC31BC71F98}"/>
                  </a:ext>
                </a:extLst>
              </p:cNvPr>
              <p:cNvSpPr>
                <a:spLocks/>
              </p:cNvSpPr>
              <p:nvPr/>
            </p:nvSpPr>
            <p:spPr bwMode="auto">
              <a:xfrm>
                <a:off x="3910" y="3527"/>
                <a:ext cx="85" cy="105"/>
              </a:xfrm>
              <a:custGeom>
                <a:avLst/>
                <a:gdLst>
                  <a:gd name="T0" fmla="*/ 0 w 342"/>
                  <a:gd name="T1" fmla="*/ 0 h 421"/>
                  <a:gd name="T2" fmla="*/ 0 w 342"/>
                  <a:gd name="T3" fmla="*/ 0 h 421"/>
                  <a:gd name="T4" fmla="*/ 0 w 342"/>
                  <a:gd name="T5" fmla="*/ 0 h 421"/>
                  <a:gd name="T6" fmla="*/ 0 w 342"/>
                  <a:gd name="T7" fmla="*/ 0 h 421"/>
                  <a:gd name="T8" fmla="*/ 0 w 342"/>
                  <a:gd name="T9" fmla="*/ 0 h 421"/>
                  <a:gd name="T10" fmla="*/ 0 w 342"/>
                  <a:gd name="T11" fmla="*/ 0 h 421"/>
                  <a:gd name="T12" fmla="*/ 0 w 342"/>
                  <a:gd name="T13" fmla="*/ 0 h 421"/>
                  <a:gd name="T14" fmla="*/ 0 w 342"/>
                  <a:gd name="T15" fmla="*/ 0 h 421"/>
                  <a:gd name="T16" fmla="*/ 0 w 342"/>
                  <a:gd name="T17" fmla="*/ 0 h 421"/>
                  <a:gd name="T18" fmla="*/ 0 w 342"/>
                  <a:gd name="T19" fmla="*/ 0 h 421"/>
                  <a:gd name="T20" fmla="*/ 0 w 342"/>
                  <a:gd name="T21" fmla="*/ 0 h 421"/>
                  <a:gd name="T22" fmla="*/ 0 w 342"/>
                  <a:gd name="T23" fmla="*/ 0 h 421"/>
                  <a:gd name="T24" fmla="*/ 0 w 342"/>
                  <a:gd name="T25" fmla="*/ 0 h 421"/>
                  <a:gd name="T26" fmla="*/ 0 w 342"/>
                  <a:gd name="T27" fmla="*/ 0 h 421"/>
                  <a:gd name="T28" fmla="*/ 0 w 342"/>
                  <a:gd name="T29" fmla="*/ 0 h 421"/>
                  <a:gd name="T30" fmla="*/ 0 w 342"/>
                  <a:gd name="T31" fmla="*/ 0 h 421"/>
                  <a:gd name="T32" fmla="*/ 0 w 342"/>
                  <a:gd name="T33" fmla="*/ 0 h 421"/>
                  <a:gd name="T34" fmla="*/ 0 w 342"/>
                  <a:gd name="T35" fmla="*/ 0 h 421"/>
                  <a:gd name="T36" fmla="*/ 0 w 342"/>
                  <a:gd name="T37" fmla="*/ 0 h 4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2" h="421">
                    <a:moveTo>
                      <a:pt x="296" y="421"/>
                    </a:moveTo>
                    <a:lnTo>
                      <a:pt x="250" y="377"/>
                    </a:lnTo>
                    <a:lnTo>
                      <a:pt x="210" y="334"/>
                    </a:lnTo>
                    <a:lnTo>
                      <a:pt x="166" y="287"/>
                    </a:lnTo>
                    <a:lnTo>
                      <a:pt x="129" y="239"/>
                    </a:lnTo>
                    <a:lnTo>
                      <a:pt x="93" y="187"/>
                    </a:lnTo>
                    <a:lnTo>
                      <a:pt x="58" y="135"/>
                    </a:lnTo>
                    <a:lnTo>
                      <a:pt x="28" y="81"/>
                    </a:lnTo>
                    <a:lnTo>
                      <a:pt x="0" y="27"/>
                    </a:lnTo>
                    <a:lnTo>
                      <a:pt x="30" y="0"/>
                    </a:lnTo>
                    <a:lnTo>
                      <a:pt x="69" y="49"/>
                    </a:lnTo>
                    <a:lnTo>
                      <a:pt x="109" y="95"/>
                    </a:lnTo>
                    <a:lnTo>
                      <a:pt x="153" y="144"/>
                    </a:lnTo>
                    <a:lnTo>
                      <a:pt x="199" y="193"/>
                    </a:lnTo>
                    <a:lnTo>
                      <a:pt x="240" y="244"/>
                    </a:lnTo>
                    <a:lnTo>
                      <a:pt x="280" y="299"/>
                    </a:lnTo>
                    <a:lnTo>
                      <a:pt x="316" y="352"/>
                    </a:lnTo>
                    <a:lnTo>
                      <a:pt x="342" y="410"/>
                    </a:lnTo>
                    <a:lnTo>
                      <a:pt x="296" y="42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0" name="Freeform 173">
                <a:extLst>
                  <a:ext uri="{FF2B5EF4-FFF2-40B4-BE49-F238E27FC236}">
                    <a16:creationId xmlns:a16="http://schemas.microsoft.com/office/drawing/2014/main" id="{9557A42F-AC61-43AA-B3D8-B82D5D36FA91}"/>
                  </a:ext>
                </a:extLst>
              </p:cNvPr>
              <p:cNvSpPr>
                <a:spLocks/>
              </p:cNvSpPr>
              <p:nvPr/>
            </p:nvSpPr>
            <p:spPr bwMode="auto">
              <a:xfrm>
                <a:off x="3718" y="3159"/>
                <a:ext cx="256" cy="123"/>
              </a:xfrm>
              <a:custGeom>
                <a:avLst/>
                <a:gdLst>
                  <a:gd name="T0" fmla="*/ 0 w 1024"/>
                  <a:gd name="T1" fmla="*/ 0 h 489"/>
                  <a:gd name="T2" fmla="*/ 0 w 1024"/>
                  <a:gd name="T3" fmla="*/ 0 h 489"/>
                  <a:gd name="T4" fmla="*/ 0 w 1024"/>
                  <a:gd name="T5" fmla="*/ 0 h 489"/>
                  <a:gd name="T6" fmla="*/ 0 w 1024"/>
                  <a:gd name="T7" fmla="*/ 0 h 489"/>
                  <a:gd name="T8" fmla="*/ 0 w 1024"/>
                  <a:gd name="T9" fmla="*/ 0 h 489"/>
                  <a:gd name="T10" fmla="*/ 0 w 1024"/>
                  <a:gd name="T11" fmla="*/ 0 h 489"/>
                  <a:gd name="T12" fmla="*/ 0 w 1024"/>
                  <a:gd name="T13" fmla="*/ 0 h 489"/>
                  <a:gd name="T14" fmla="*/ 0 w 1024"/>
                  <a:gd name="T15" fmla="*/ 0 h 489"/>
                  <a:gd name="T16" fmla="*/ 0 w 1024"/>
                  <a:gd name="T17" fmla="*/ 0 h 489"/>
                  <a:gd name="T18" fmla="*/ 0 w 1024"/>
                  <a:gd name="T19" fmla="*/ 0 h 489"/>
                  <a:gd name="T20" fmla="*/ 0 w 1024"/>
                  <a:gd name="T21" fmla="*/ 0 h 489"/>
                  <a:gd name="T22" fmla="*/ 0 w 1024"/>
                  <a:gd name="T23" fmla="*/ 0 h 489"/>
                  <a:gd name="T24" fmla="*/ 0 w 1024"/>
                  <a:gd name="T25" fmla="*/ 0 h 489"/>
                  <a:gd name="T26" fmla="*/ 0 w 1024"/>
                  <a:gd name="T27" fmla="*/ 0 h 489"/>
                  <a:gd name="T28" fmla="*/ 0 w 1024"/>
                  <a:gd name="T29" fmla="*/ 0 h 489"/>
                  <a:gd name="T30" fmla="*/ 0 w 1024"/>
                  <a:gd name="T31" fmla="*/ 0 h 489"/>
                  <a:gd name="T32" fmla="*/ 0 w 1024"/>
                  <a:gd name="T33" fmla="*/ 0 h 489"/>
                  <a:gd name="T34" fmla="*/ 0 w 1024"/>
                  <a:gd name="T35" fmla="*/ 0 h 489"/>
                  <a:gd name="T36" fmla="*/ 0 w 1024"/>
                  <a:gd name="T37" fmla="*/ 0 h 489"/>
                  <a:gd name="T38" fmla="*/ 0 w 1024"/>
                  <a:gd name="T39" fmla="*/ 0 h 489"/>
                  <a:gd name="T40" fmla="*/ 0 w 1024"/>
                  <a:gd name="T41" fmla="*/ 0 h 489"/>
                  <a:gd name="T42" fmla="*/ 0 w 1024"/>
                  <a:gd name="T43" fmla="*/ 0 h 489"/>
                  <a:gd name="T44" fmla="*/ 0 w 1024"/>
                  <a:gd name="T45" fmla="*/ 0 h 489"/>
                  <a:gd name="T46" fmla="*/ 0 w 1024"/>
                  <a:gd name="T47" fmla="*/ 0 h 489"/>
                  <a:gd name="T48" fmla="*/ 0 w 1024"/>
                  <a:gd name="T49" fmla="*/ 0 h 489"/>
                  <a:gd name="T50" fmla="*/ 0 w 1024"/>
                  <a:gd name="T51" fmla="*/ 0 h 489"/>
                  <a:gd name="T52" fmla="*/ 0 w 1024"/>
                  <a:gd name="T53" fmla="*/ 0 h 489"/>
                  <a:gd name="T54" fmla="*/ 0 w 1024"/>
                  <a:gd name="T55" fmla="*/ 0 h 489"/>
                  <a:gd name="T56" fmla="*/ 0 w 1024"/>
                  <a:gd name="T57" fmla="*/ 0 h 489"/>
                  <a:gd name="T58" fmla="*/ 0 w 1024"/>
                  <a:gd name="T59" fmla="*/ 0 h 489"/>
                  <a:gd name="T60" fmla="*/ 0 w 1024"/>
                  <a:gd name="T61" fmla="*/ 0 h 489"/>
                  <a:gd name="T62" fmla="*/ 0 w 1024"/>
                  <a:gd name="T63" fmla="*/ 0 h 489"/>
                  <a:gd name="T64" fmla="*/ 0 w 1024"/>
                  <a:gd name="T65" fmla="*/ 0 h 489"/>
                  <a:gd name="T66" fmla="*/ 0 w 1024"/>
                  <a:gd name="T67" fmla="*/ 0 h 489"/>
                  <a:gd name="T68" fmla="*/ 0 w 1024"/>
                  <a:gd name="T69" fmla="*/ 0 h 489"/>
                  <a:gd name="T70" fmla="*/ 0 w 1024"/>
                  <a:gd name="T71" fmla="*/ 0 h 489"/>
                  <a:gd name="T72" fmla="*/ 0 w 1024"/>
                  <a:gd name="T73" fmla="*/ 0 h 489"/>
                  <a:gd name="T74" fmla="*/ 0 w 1024"/>
                  <a:gd name="T75" fmla="*/ 0 h 489"/>
                  <a:gd name="T76" fmla="*/ 0 w 1024"/>
                  <a:gd name="T77" fmla="*/ 0 h 489"/>
                  <a:gd name="T78" fmla="*/ 0 w 1024"/>
                  <a:gd name="T79" fmla="*/ 0 h 489"/>
                  <a:gd name="T80" fmla="*/ 0 w 1024"/>
                  <a:gd name="T81" fmla="*/ 0 h 489"/>
                  <a:gd name="T82" fmla="*/ 0 w 1024"/>
                  <a:gd name="T83" fmla="*/ 0 h 489"/>
                  <a:gd name="T84" fmla="*/ 0 w 1024"/>
                  <a:gd name="T85" fmla="*/ 0 h 489"/>
                  <a:gd name="T86" fmla="*/ 0 w 1024"/>
                  <a:gd name="T87" fmla="*/ 0 h 489"/>
                  <a:gd name="T88" fmla="*/ 0 w 1024"/>
                  <a:gd name="T89" fmla="*/ 0 h 489"/>
                  <a:gd name="T90" fmla="*/ 0 w 1024"/>
                  <a:gd name="T91" fmla="*/ 0 h 489"/>
                  <a:gd name="T92" fmla="*/ 0 w 1024"/>
                  <a:gd name="T93" fmla="*/ 0 h 489"/>
                  <a:gd name="T94" fmla="*/ 0 w 1024"/>
                  <a:gd name="T95" fmla="*/ 0 h 489"/>
                  <a:gd name="T96" fmla="*/ 0 w 1024"/>
                  <a:gd name="T97" fmla="*/ 0 h 489"/>
                  <a:gd name="T98" fmla="*/ 0 w 1024"/>
                  <a:gd name="T99" fmla="*/ 0 h 489"/>
                  <a:gd name="T100" fmla="*/ 0 w 1024"/>
                  <a:gd name="T101" fmla="*/ 0 h 489"/>
                  <a:gd name="T102" fmla="*/ 0 w 1024"/>
                  <a:gd name="T103" fmla="*/ 0 h 489"/>
                  <a:gd name="T104" fmla="*/ 0 w 1024"/>
                  <a:gd name="T105" fmla="*/ 0 h 489"/>
                  <a:gd name="T106" fmla="*/ 0 w 1024"/>
                  <a:gd name="T107" fmla="*/ 0 h 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024" h="489">
                    <a:moveTo>
                      <a:pt x="820" y="421"/>
                    </a:moveTo>
                    <a:lnTo>
                      <a:pt x="763" y="421"/>
                    </a:lnTo>
                    <a:lnTo>
                      <a:pt x="765" y="386"/>
                    </a:lnTo>
                    <a:lnTo>
                      <a:pt x="779" y="370"/>
                    </a:lnTo>
                    <a:lnTo>
                      <a:pt x="800" y="361"/>
                    </a:lnTo>
                    <a:lnTo>
                      <a:pt x="828" y="361"/>
                    </a:lnTo>
                    <a:lnTo>
                      <a:pt x="855" y="364"/>
                    </a:lnTo>
                    <a:lnTo>
                      <a:pt x="883" y="364"/>
                    </a:lnTo>
                    <a:lnTo>
                      <a:pt x="904" y="356"/>
                    </a:lnTo>
                    <a:lnTo>
                      <a:pt x="923" y="336"/>
                    </a:lnTo>
                    <a:lnTo>
                      <a:pt x="665" y="73"/>
                    </a:lnTo>
                    <a:lnTo>
                      <a:pt x="627" y="79"/>
                    </a:lnTo>
                    <a:lnTo>
                      <a:pt x="589" y="87"/>
                    </a:lnTo>
                    <a:lnTo>
                      <a:pt x="551" y="90"/>
                    </a:lnTo>
                    <a:lnTo>
                      <a:pt x="513" y="95"/>
                    </a:lnTo>
                    <a:lnTo>
                      <a:pt x="475" y="98"/>
                    </a:lnTo>
                    <a:lnTo>
                      <a:pt x="437" y="103"/>
                    </a:lnTo>
                    <a:lnTo>
                      <a:pt x="398" y="107"/>
                    </a:lnTo>
                    <a:lnTo>
                      <a:pt x="361" y="112"/>
                    </a:lnTo>
                    <a:lnTo>
                      <a:pt x="323" y="117"/>
                    </a:lnTo>
                    <a:lnTo>
                      <a:pt x="287" y="123"/>
                    </a:lnTo>
                    <a:lnTo>
                      <a:pt x="250" y="128"/>
                    </a:lnTo>
                    <a:lnTo>
                      <a:pt x="215" y="135"/>
                    </a:lnTo>
                    <a:lnTo>
                      <a:pt x="176" y="144"/>
                    </a:lnTo>
                    <a:lnTo>
                      <a:pt x="141" y="155"/>
                    </a:lnTo>
                    <a:lnTo>
                      <a:pt x="109" y="165"/>
                    </a:lnTo>
                    <a:lnTo>
                      <a:pt x="73" y="179"/>
                    </a:lnTo>
                    <a:lnTo>
                      <a:pt x="100" y="223"/>
                    </a:lnTo>
                    <a:lnTo>
                      <a:pt x="135" y="261"/>
                    </a:lnTo>
                    <a:lnTo>
                      <a:pt x="174" y="296"/>
                    </a:lnTo>
                    <a:lnTo>
                      <a:pt x="215" y="329"/>
                    </a:lnTo>
                    <a:lnTo>
                      <a:pt x="250" y="364"/>
                    </a:lnTo>
                    <a:lnTo>
                      <a:pt x="285" y="400"/>
                    </a:lnTo>
                    <a:lnTo>
                      <a:pt x="312" y="440"/>
                    </a:lnTo>
                    <a:lnTo>
                      <a:pt x="328" y="489"/>
                    </a:lnTo>
                    <a:lnTo>
                      <a:pt x="280" y="470"/>
                    </a:lnTo>
                    <a:lnTo>
                      <a:pt x="236" y="442"/>
                    </a:lnTo>
                    <a:lnTo>
                      <a:pt x="195" y="410"/>
                    </a:lnTo>
                    <a:lnTo>
                      <a:pt x="155" y="370"/>
                    </a:lnTo>
                    <a:lnTo>
                      <a:pt x="116" y="329"/>
                    </a:lnTo>
                    <a:lnTo>
                      <a:pt x="79" y="285"/>
                    </a:lnTo>
                    <a:lnTo>
                      <a:pt x="40" y="245"/>
                    </a:lnTo>
                    <a:lnTo>
                      <a:pt x="0" y="209"/>
                    </a:lnTo>
                    <a:lnTo>
                      <a:pt x="3" y="123"/>
                    </a:lnTo>
                    <a:lnTo>
                      <a:pt x="682" y="0"/>
                    </a:lnTo>
                    <a:lnTo>
                      <a:pt x="1024" y="336"/>
                    </a:lnTo>
                    <a:lnTo>
                      <a:pt x="1019" y="366"/>
                    </a:lnTo>
                    <a:lnTo>
                      <a:pt x="999" y="386"/>
                    </a:lnTo>
                    <a:lnTo>
                      <a:pt x="975" y="400"/>
                    </a:lnTo>
                    <a:lnTo>
                      <a:pt x="947" y="405"/>
                    </a:lnTo>
                    <a:lnTo>
                      <a:pt x="912" y="407"/>
                    </a:lnTo>
                    <a:lnTo>
                      <a:pt x="880" y="410"/>
                    </a:lnTo>
                    <a:lnTo>
                      <a:pt x="848" y="413"/>
                    </a:lnTo>
                    <a:lnTo>
                      <a:pt x="820" y="42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1" name="Freeform 174">
                <a:extLst>
                  <a:ext uri="{FF2B5EF4-FFF2-40B4-BE49-F238E27FC236}">
                    <a16:creationId xmlns:a16="http://schemas.microsoft.com/office/drawing/2014/main" id="{F3B6E5DA-B479-42E0-8851-8E5674F7B1F0}"/>
                  </a:ext>
                </a:extLst>
              </p:cNvPr>
              <p:cNvSpPr>
                <a:spLocks/>
              </p:cNvSpPr>
              <p:nvPr/>
            </p:nvSpPr>
            <p:spPr bwMode="auto">
              <a:xfrm>
                <a:off x="3803" y="3379"/>
                <a:ext cx="86" cy="102"/>
              </a:xfrm>
              <a:custGeom>
                <a:avLst/>
                <a:gdLst>
                  <a:gd name="T0" fmla="*/ 0 w 342"/>
                  <a:gd name="T1" fmla="*/ 0 h 410"/>
                  <a:gd name="T2" fmla="*/ 0 w 342"/>
                  <a:gd name="T3" fmla="*/ 0 h 410"/>
                  <a:gd name="T4" fmla="*/ 0 w 342"/>
                  <a:gd name="T5" fmla="*/ 0 h 410"/>
                  <a:gd name="T6" fmla="*/ 0 w 342"/>
                  <a:gd name="T7" fmla="*/ 0 h 410"/>
                  <a:gd name="T8" fmla="*/ 0 w 342"/>
                  <a:gd name="T9" fmla="*/ 0 h 410"/>
                  <a:gd name="T10" fmla="*/ 0 w 342"/>
                  <a:gd name="T11" fmla="*/ 0 h 410"/>
                  <a:gd name="T12" fmla="*/ 0 w 342"/>
                  <a:gd name="T13" fmla="*/ 0 h 410"/>
                  <a:gd name="T14" fmla="*/ 0 w 342"/>
                  <a:gd name="T15" fmla="*/ 0 h 410"/>
                  <a:gd name="T16" fmla="*/ 0 w 342"/>
                  <a:gd name="T17" fmla="*/ 0 h 410"/>
                  <a:gd name="T18" fmla="*/ 0 w 342"/>
                  <a:gd name="T19" fmla="*/ 0 h 410"/>
                  <a:gd name="T20" fmla="*/ 0 w 342"/>
                  <a:gd name="T21" fmla="*/ 0 h 410"/>
                  <a:gd name="T22" fmla="*/ 0 w 342"/>
                  <a:gd name="T23" fmla="*/ 0 h 410"/>
                  <a:gd name="T24" fmla="*/ 0 w 342"/>
                  <a:gd name="T25" fmla="*/ 0 h 410"/>
                  <a:gd name="T26" fmla="*/ 0 w 342"/>
                  <a:gd name="T27" fmla="*/ 0 h 410"/>
                  <a:gd name="T28" fmla="*/ 0 w 342"/>
                  <a:gd name="T29" fmla="*/ 0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410">
                    <a:moveTo>
                      <a:pt x="295" y="410"/>
                    </a:moveTo>
                    <a:lnTo>
                      <a:pt x="0" y="30"/>
                    </a:lnTo>
                    <a:lnTo>
                      <a:pt x="12" y="16"/>
                    </a:lnTo>
                    <a:lnTo>
                      <a:pt x="26" y="6"/>
                    </a:lnTo>
                    <a:lnTo>
                      <a:pt x="40" y="0"/>
                    </a:lnTo>
                    <a:lnTo>
                      <a:pt x="56" y="0"/>
                    </a:lnTo>
                    <a:lnTo>
                      <a:pt x="97" y="46"/>
                    </a:lnTo>
                    <a:lnTo>
                      <a:pt x="138" y="92"/>
                    </a:lnTo>
                    <a:lnTo>
                      <a:pt x="178" y="141"/>
                    </a:lnTo>
                    <a:lnTo>
                      <a:pt x="217" y="187"/>
                    </a:lnTo>
                    <a:lnTo>
                      <a:pt x="252" y="239"/>
                    </a:lnTo>
                    <a:lnTo>
                      <a:pt x="284" y="288"/>
                    </a:lnTo>
                    <a:lnTo>
                      <a:pt x="314" y="339"/>
                    </a:lnTo>
                    <a:lnTo>
                      <a:pt x="342" y="394"/>
                    </a:lnTo>
                    <a:lnTo>
                      <a:pt x="295" y="410"/>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2" name="Freeform 175">
                <a:extLst>
                  <a:ext uri="{FF2B5EF4-FFF2-40B4-BE49-F238E27FC236}">
                    <a16:creationId xmlns:a16="http://schemas.microsoft.com/office/drawing/2014/main" id="{63101DA0-FF12-4D0B-91FF-31D2FB75F812}"/>
                  </a:ext>
                </a:extLst>
              </p:cNvPr>
              <p:cNvSpPr>
                <a:spLocks/>
              </p:cNvSpPr>
              <p:nvPr/>
            </p:nvSpPr>
            <p:spPr bwMode="auto">
              <a:xfrm>
                <a:off x="3622" y="3036"/>
                <a:ext cx="249" cy="107"/>
              </a:xfrm>
              <a:custGeom>
                <a:avLst/>
                <a:gdLst>
                  <a:gd name="T0" fmla="*/ 0 w 994"/>
                  <a:gd name="T1" fmla="*/ 0 h 429"/>
                  <a:gd name="T2" fmla="*/ 0 w 994"/>
                  <a:gd name="T3" fmla="*/ 0 h 429"/>
                  <a:gd name="T4" fmla="*/ 0 w 994"/>
                  <a:gd name="T5" fmla="*/ 0 h 429"/>
                  <a:gd name="T6" fmla="*/ 0 w 994"/>
                  <a:gd name="T7" fmla="*/ 0 h 429"/>
                  <a:gd name="T8" fmla="*/ 0 w 994"/>
                  <a:gd name="T9" fmla="*/ 0 h 429"/>
                  <a:gd name="T10" fmla="*/ 0 w 994"/>
                  <a:gd name="T11" fmla="*/ 0 h 429"/>
                  <a:gd name="T12" fmla="*/ 0 w 994"/>
                  <a:gd name="T13" fmla="*/ 0 h 429"/>
                  <a:gd name="T14" fmla="*/ 0 w 994"/>
                  <a:gd name="T15" fmla="*/ 0 h 429"/>
                  <a:gd name="T16" fmla="*/ 0 w 994"/>
                  <a:gd name="T17" fmla="*/ 0 h 429"/>
                  <a:gd name="T18" fmla="*/ 0 w 994"/>
                  <a:gd name="T19" fmla="*/ 0 h 429"/>
                  <a:gd name="T20" fmla="*/ 0 w 994"/>
                  <a:gd name="T21" fmla="*/ 0 h 429"/>
                  <a:gd name="T22" fmla="*/ 0 w 994"/>
                  <a:gd name="T23" fmla="*/ 0 h 429"/>
                  <a:gd name="T24" fmla="*/ 0 w 994"/>
                  <a:gd name="T25" fmla="*/ 0 h 429"/>
                  <a:gd name="T26" fmla="*/ 0 w 994"/>
                  <a:gd name="T27" fmla="*/ 0 h 429"/>
                  <a:gd name="T28" fmla="*/ 0 w 994"/>
                  <a:gd name="T29" fmla="*/ 0 h 429"/>
                  <a:gd name="T30" fmla="*/ 0 w 994"/>
                  <a:gd name="T31" fmla="*/ 0 h 429"/>
                  <a:gd name="T32" fmla="*/ 0 w 994"/>
                  <a:gd name="T33" fmla="*/ 0 h 429"/>
                  <a:gd name="T34" fmla="*/ 0 w 994"/>
                  <a:gd name="T35" fmla="*/ 0 h 429"/>
                  <a:gd name="T36" fmla="*/ 0 w 994"/>
                  <a:gd name="T37" fmla="*/ 0 h 429"/>
                  <a:gd name="T38" fmla="*/ 0 w 994"/>
                  <a:gd name="T39" fmla="*/ 0 h 429"/>
                  <a:gd name="T40" fmla="*/ 0 w 994"/>
                  <a:gd name="T41" fmla="*/ 0 h 429"/>
                  <a:gd name="T42" fmla="*/ 0 w 994"/>
                  <a:gd name="T43" fmla="*/ 0 h 429"/>
                  <a:gd name="T44" fmla="*/ 0 w 994"/>
                  <a:gd name="T45" fmla="*/ 0 h 429"/>
                  <a:gd name="T46" fmla="*/ 0 w 994"/>
                  <a:gd name="T47" fmla="*/ 0 h 429"/>
                  <a:gd name="T48" fmla="*/ 0 w 994"/>
                  <a:gd name="T49" fmla="*/ 0 h 429"/>
                  <a:gd name="T50" fmla="*/ 0 w 994"/>
                  <a:gd name="T51" fmla="*/ 0 h 429"/>
                  <a:gd name="T52" fmla="*/ 0 w 994"/>
                  <a:gd name="T53" fmla="*/ 0 h 429"/>
                  <a:gd name="T54" fmla="*/ 0 w 994"/>
                  <a:gd name="T55" fmla="*/ 0 h 429"/>
                  <a:gd name="T56" fmla="*/ 0 w 994"/>
                  <a:gd name="T57" fmla="*/ 0 h 429"/>
                  <a:gd name="T58" fmla="*/ 0 w 994"/>
                  <a:gd name="T59" fmla="*/ 0 h 429"/>
                  <a:gd name="T60" fmla="*/ 0 w 994"/>
                  <a:gd name="T61" fmla="*/ 0 h 429"/>
                  <a:gd name="T62" fmla="*/ 0 w 994"/>
                  <a:gd name="T63" fmla="*/ 0 h 429"/>
                  <a:gd name="T64" fmla="*/ 0 w 994"/>
                  <a:gd name="T65" fmla="*/ 0 h 429"/>
                  <a:gd name="T66" fmla="*/ 0 w 994"/>
                  <a:gd name="T67" fmla="*/ 0 h 429"/>
                  <a:gd name="T68" fmla="*/ 0 w 994"/>
                  <a:gd name="T69" fmla="*/ 0 h 429"/>
                  <a:gd name="T70" fmla="*/ 0 w 994"/>
                  <a:gd name="T71" fmla="*/ 0 h 429"/>
                  <a:gd name="T72" fmla="*/ 0 w 994"/>
                  <a:gd name="T73" fmla="*/ 0 h 429"/>
                  <a:gd name="T74" fmla="*/ 0 w 994"/>
                  <a:gd name="T75" fmla="*/ 0 h 429"/>
                  <a:gd name="T76" fmla="*/ 0 w 994"/>
                  <a:gd name="T77" fmla="*/ 0 h 429"/>
                  <a:gd name="T78" fmla="*/ 0 w 994"/>
                  <a:gd name="T79" fmla="*/ 0 h 429"/>
                  <a:gd name="T80" fmla="*/ 0 w 994"/>
                  <a:gd name="T81" fmla="*/ 0 h 4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4" h="429">
                    <a:moveTo>
                      <a:pt x="690" y="391"/>
                    </a:moveTo>
                    <a:lnTo>
                      <a:pt x="663" y="396"/>
                    </a:lnTo>
                    <a:lnTo>
                      <a:pt x="635" y="400"/>
                    </a:lnTo>
                    <a:lnTo>
                      <a:pt x="608" y="405"/>
                    </a:lnTo>
                    <a:lnTo>
                      <a:pt x="580" y="410"/>
                    </a:lnTo>
                    <a:lnTo>
                      <a:pt x="554" y="413"/>
                    </a:lnTo>
                    <a:lnTo>
                      <a:pt x="529" y="418"/>
                    </a:lnTo>
                    <a:lnTo>
                      <a:pt x="502" y="423"/>
                    </a:lnTo>
                    <a:lnTo>
                      <a:pt x="475" y="429"/>
                    </a:lnTo>
                    <a:lnTo>
                      <a:pt x="472" y="402"/>
                    </a:lnTo>
                    <a:lnTo>
                      <a:pt x="478" y="383"/>
                    </a:lnTo>
                    <a:lnTo>
                      <a:pt x="492" y="372"/>
                    </a:lnTo>
                    <a:lnTo>
                      <a:pt x="510" y="364"/>
                    </a:lnTo>
                    <a:lnTo>
                      <a:pt x="529" y="361"/>
                    </a:lnTo>
                    <a:lnTo>
                      <a:pt x="552" y="356"/>
                    </a:lnTo>
                    <a:lnTo>
                      <a:pt x="573" y="353"/>
                    </a:lnTo>
                    <a:lnTo>
                      <a:pt x="592" y="345"/>
                    </a:lnTo>
                    <a:lnTo>
                      <a:pt x="627" y="340"/>
                    </a:lnTo>
                    <a:lnTo>
                      <a:pt x="660" y="334"/>
                    </a:lnTo>
                    <a:lnTo>
                      <a:pt x="695" y="331"/>
                    </a:lnTo>
                    <a:lnTo>
                      <a:pt x="730" y="326"/>
                    </a:lnTo>
                    <a:lnTo>
                      <a:pt x="765" y="321"/>
                    </a:lnTo>
                    <a:lnTo>
                      <a:pt x="799" y="312"/>
                    </a:lnTo>
                    <a:lnTo>
                      <a:pt x="831" y="305"/>
                    </a:lnTo>
                    <a:lnTo>
                      <a:pt x="864" y="291"/>
                    </a:lnTo>
                    <a:lnTo>
                      <a:pt x="836" y="215"/>
                    </a:lnTo>
                    <a:lnTo>
                      <a:pt x="804" y="155"/>
                    </a:lnTo>
                    <a:lnTo>
                      <a:pt x="765" y="111"/>
                    </a:lnTo>
                    <a:lnTo>
                      <a:pt x="725" y="81"/>
                    </a:lnTo>
                    <a:lnTo>
                      <a:pt x="681" y="63"/>
                    </a:lnTo>
                    <a:lnTo>
                      <a:pt x="633" y="54"/>
                    </a:lnTo>
                    <a:lnTo>
                      <a:pt x="584" y="54"/>
                    </a:lnTo>
                    <a:lnTo>
                      <a:pt x="532" y="63"/>
                    </a:lnTo>
                    <a:lnTo>
                      <a:pt x="478" y="74"/>
                    </a:lnTo>
                    <a:lnTo>
                      <a:pt x="421" y="90"/>
                    </a:lnTo>
                    <a:lnTo>
                      <a:pt x="367" y="109"/>
                    </a:lnTo>
                    <a:lnTo>
                      <a:pt x="312" y="125"/>
                    </a:lnTo>
                    <a:lnTo>
                      <a:pt x="255" y="141"/>
                    </a:lnTo>
                    <a:lnTo>
                      <a:pt x="203" y="155"/>
                    </a:lnTo>
                    <a:lnTo>
                      <a:pt x="150" y="163"/>
                    </a:lnTo>
                    <a:lnTo>
                      <a:pt x="100" y="166"/>
                    </a:lnTo>
                    <a:lnTo>
                      <a:pt x="90" y="192"/>
                    </a:lnTo>
                    <a:lnTo>
                      <a:pt x="92" y="220"/>
                    </a:lnTo>
                    <a:lnTo>
                      <a:pt x="106" y="247"/>
                    </a:lnTo>
                    <a:lnTo>
                      <a:pt x="125" y="275"/>
                    </a:lnTo>
                    <a:lnTo>
                      <a:pt x="150" y="301"/>
                    </a:lnTo>
                    <a:lnTo>
                      <a:pt x="174" y="328"/>
                    </a:lnTo>
                    <a:lnTo>
                      <a:pt x="196" y="358"/>
                    </a:lnTo>
                    <a:lnTo>
                      <a:pt x="215" y="386"/>
                    </a:lnTo>
                    <a:lnTo>
                      <a:pt x="185" y="410"/>
                    </a:lnTo>
                    <a:lnTo>
                      <a:pt x="152" y="383"/>
                    </a:lnTo>
                    <a:lnTo>
                      <a:pt x="120" y="353"/>
                    </a:lnTo>
                    <a:lnTo>
                      <a:pt x="86" y="321"/>
                    </a:lnTo>
                    <a:lnTo>
                      <a:pt x="60" y="285"/>
                    </a:lnTo>
                    <a:lnTo>
                      <a:pt x="32" y="247"/>
                    </a:lnTo>
                    <a:lnTo>
                      <a:pt x="14" y="209"/>
                    </a:lnTo>
                    <a:lnTo>
                      <a:pt x="3" y="171"/>
                    </a:lnTo>
                    <a:lnTo>
                      <a:pt x="0" y="134"/>
                    </a:lnTo>
                    <a:lnTo>
                      <a:pt x="40" y="122"/>
                    </a:lnTo>
                    <a:lnTo>
                      <a:pt x="81" y="111"/>
                    </a:lnTo>
                    <a:lnTo>
                      <a:pt x="122" y="100"/>
                    </a:lnTo>
                    <a:lnTo>
                      <a:pt x="166" y="90"/>
                    </a:lnTo>
                    <a:lnTo>
                      <a:pt x="206" y="79"/>
                    </a:lnTo>
                    <a:lnTo>
                      <a:pt x="250" y="68"/>
                    </a:lnTo>
                    <a:lnTo>
                      <a:pt x="293" y="57"/>
                    </a:lnTo>
                    <a:lnTo>
                      <a:pt x="337" y="49"/>
                    </a:lnTo>
                    <a:lnTo>
                      <a:pt x="380" y="38"/>
                    </a:lnTo>
                    <a:lnTo>
                      <a:pt x="423" y="30"/>
                    </a:lnTo>
                    <a:lnTo>
                      <a:pt x="467" y="24"/>
                    </a:lnTo>
                    <a:lnTo>
                      <a:pt x="510" y="16"/>
                    </a:lnTo>
                    <a:lnTo>
                      <a:pt x="557" y="11"/>
                    </a:lnTo>
                    <a:lnTo>
                      <a:pt x="603" y="5"/>
                    </a:lnTo>
                    <a:lnTo>
                      <a:pt x="649" y="3"/>
                    </a:lnTo>
                    <a:lnTo>
                      <a:pt x="695" y="0"/>
                    </a:lnTo>
                    <a:lnTo>
                      <a:pt x="994" y="321"/>
                    </a:lnTo>
                    <a:lnTo>
                      <a:pt x="964" y="342"/>
                    </a:lnTo>
                    <a:lnTo>
                      <a:pt x="931" y="356"/>
                    </a:lnTo>
                    <a:lnTo>
                      <a:pt x="894" y="367"/>
                    </a:lnTo>
                    <a:lnTo>
                      <a:pt x="852" y="372"/>
                    </a:lnTo>
                    <a:lnTo>
                      <a:pt x="811" y="375"/>
                    </a:lnTo>
                    <a:lnTo>
                      <a:pt x="769" y="377"/>
                    </a:lnTo>
                    <a:lnTo>
                      <a:pt x="728" y="383"/>
                    </a:lnTo>
                    <a:lnTo>
                      <a:pt x="690" y="39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3" name="Freeform 176">
                <a:extLst>
                  <a:ext uri="{FF2B5EF4-FFF2-40B4-BE49-F238E27FC236}">
                    <a16:creationId xmlns:a16="http://schemas.microsoft.com/office/drawing/2014/main" id="{56F3E05E-740D-450A-BC1A-B2FB84057AAF}"/>
                  </a:ext>
                </a:extLst>
              </p:cNvPr>
              <p:cNvSpPr>
                <a:spLocks/>
              </p:cNvSpPr>
              <p:nvPr/>
            </p:nvSpPr>
            <p:spPr bwMode="auto">
              <a:xfrm>
                <a:off x="3697" y="3221"/>
                <a:ext cx="78" cy="92"/>
              </a:xfrm>
              <a:custGeom>
                <a:avLst/>
                <a:gdLst>
                  <a:gd name="T0" fmla="*/ 0 w 312"/>
                  <a:gd name="T1" fmla="*/ 0 h 366"/>
                  <a:gd name="T2" fmla="*/ 0 w 312"/>
                  <a:gd name="T3" fmla="*/ 0 h 366"/>
                  <a:gd name="T4" fmla="*/ 0 w 312"/>
                  <a:gd name="T5" fmla="*/ 0 h 366"/>
                  <a:gd name="T6" fmla="*/ 0 w 312"/>
                  <a:gd name="T7" fmla="*/ 0 h 366"/>
                  <a:gd name="T8" fmla="*/ 0 w 312"/>
                  <a:gd name="T9" fmla="*/ 0 h 366"/>
                  <a:gd name="T10" fmla="*/ 0 w 312"/>
                  <a:gd name="T11" fmla="*/ 0 h 366"/>
                  <a:gd name="T12" fmla="*/ 0 w 312"/>
                  <a:gd name="T13" fmla="*/ 0 h 366"/>
                  <a:gd name="T14" fmla="*/ 0 w 312"/>
                  <a:gd name="T15" fmla="*/ 0 h 3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2" h="366">
                    <a:moveTo>
                      <a:pt x="0" y="46"/>
                    </a:moveTo>
                    <a:lnTo>
                      <a:pt x="11" y="30"/>
                    </a:lnTo>
                    <a:lnTo>
                      <a:pt x="21" y="10"/>
                    </a:lnTo>
                    <a:lnTo>
                      <a:pt x="35" y="0"/>
                    </a:lnTo>
                    <a:lnTo>
                      <a:pt x="57" y="2"/>
                    </a:lnTo>
                    <a:lnTo>
                      <a:pt x="312" y="325"/>
                    </a:lnTo>
                    <a:lnTo>
                      <a:pt x="272" y="366"/>
                    </a:lnTo>
                    <a:lnTo>
                      <a:pt x="0" y="46"/>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4" name="Freeform 177">
                <a:extLst>
                  <a:ext uri="{FF2B5EF4-FFF2-40B4-BE49-F238E27FC236}">
                    <a16:creationId xmlns:a16="http://schemas.microsoft.com/office/drawing/2014/main" id="{146417E2-73D4-4FE0-9E58-4D09A4F78954}"/>
                  </a:ext>
                </a:extLst>
              </p:cNvPr>
              <p:cNvSpPr>
                <a:spLocks/>
              </p:cNvSpPr>
              <p:nvPr/>
            </p:nvSpPr>
            <p:spPr bwMode="auto">
              <a:xfrm>
                <a:off x="3538" y="3127"/>
                <a:ext cx="169" cy="218"/>
              </a:xfrm>
              <a:custGeom>
                <a:avLst/>
                <a:gdLst>
                  <a:gd name="T0" fmla="*/ 0 w 674"/>
                  <a:gd name="T1" fmla="*/ 0 h 874"/>
                  <a:gd name="T2" fmla="*/ 0 w 674"/>
                  <a:gd name="T3" fmla="*/ 0 h 874"/>
                  <a:gd name="T4" fmla="*/ 0 w 674"/>
                  <a:gd name="T5" fmla="*/ 0 h 874"/>
                  <a:gd name="T6" fmla="*/ 0 w 674"/>
                  <a:gd name="T7" fmla="*/ 0 h 874"/>
                  <a:gd name="T8" fmla="*/ 0 w 674"/>
                  <a:gd name="T9" fmla="*/ 0 h 874"/>
                  <a:gd name="T10" fmla="*/ 0 w 674"/>
                  <a:gd name="T11" fmla="*/ 0 h 874"/>
                  <a:gd name="T12" fmla="*/ 0 w 674"/>
                  <a:gd name="T13" fmla="*/ 0 h 874"/>
                  <a:gd name="T14" fmla="*/ 0 w 674"/>
                  <a:gd name="T15" fmla="*/ 0 h 874"/>
                  <a:gd name="T16" fmla="*/ 0 w 674"/>
                  <a:gd name="T17" fmla="*/ 0 h 874"/>
                  <a:gd name="T18" fmla="*/ 0 w 674"/>
                  <a:gd name="T19" fmla="*/ 0 h 874"/>
                  <a:gd name="T20" fmla="*/ 0 w 674"/>
                  <a:gd name="T21" fmla="*/ 0 h 874"/>
                  <a:gd name="T22" fmla="*/ 0 w 674"/>
                  <a:gd name="T23" fmla="*/ 0 h 874"/>
                  <a:gd name="T24" fmla="*/ 0 w 674"/>
                  <a:gd name="T25" fmla="*/ 0 h 8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874">
                    <a:moveTo>
                      <a:pt x="658" y="874"/>
                    </a:moveTo>
                    <a:lnTo>
                      <a:pt x="614" y="872"/>
                    </a:lnTo>
                    <a:lnTo>
                      <a:pt x="0" y="57"/>
                    </a:lnTo>
                    <a:lnTo>
                      <a:pt x="3" y="41"/>
                    </a:lnTo>
                    <a:lnTo>
                      <a:pt x="0" y="24"/>
                    </a:lnTo>
                    <a:lnTo>
                      <a:pt x="5" y="11"/>
                    </a:lnTo>
                    <a:lnTo>
                      <a:pt x="16" y="0"/>
                    </a:lnTo>
                    <a:lnTo>
                      <a:pt x="62" y="0"/>
                    </a:lnTo>
                    <a:lnTo>
                      <a:pt x="670" y="815"/>
                    </a:lnTo>
                    <a:lnTo>
                      <a:pt x="670" y="828"/>
                    </a:lnTo>
                    <a:lnTo>
                      <a:pt x="674" y="844"/>
                    </a:lnTo>
                    <a:lnTo>
                      <a:pt x="668" y="861"/>
                    </a:lnTo>
                    <a:lnTo>
                      <a:pt x="658" y="87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5" name="Freeform 178">
                <a:extLst>
                  <a:ext uri="{FF2B5EF4-FFF2-40B4-BE49-F238E27FC236}">
                    <a16:creationId xmlns:a16="http://schemas.microsoft.com/office/drawing/2014/main" id="{C11248EB-A94E-4C2A-A9DD-AA09DA711375}"/>
                  </a:ext>
                </a:extLst>
              </p:cNvPr>
              <p:cNvSpPr>
                <a:spLocks/>
              </p:cNvSpPr>
              <p:nvPr/>
            </p:nvSpPr>
            <p:spPr bwMode="auto">
              <a:xfrm>
                <a:off x="3600" y="3091"/>
                <a:ext cx="64" cy="91"/>
              </a:xfrm>
              <a:custGeom>
                <a:avLst/>
                <a:gdLst>
                  <a:gd name="T0" fmla="*/ 0 w 258"/>
                  <a:gd name="T1" fmla="*/ 0 h 364"/>
                  <a:gd name="T2" fmla="*/ 0 w 258"/>
                  <a:gd name="T3" fmla="*/ 0 h 364"/>
                  <a:gd name="T4" fmla="*/ 0 w 258"/>
                  <a:gd name="T5" fmla="*/ 0 h 364"/>
                  <a:gd name="T6" fmla="*/ 0 w 258"/>
                  <a:gd name="T7" fmla="*/ 0 h 364"/>
                  <a:gd name="T8" fmla="*/ 0 w 258"/>
                  <a:gd name="T9" fmla="*/ 0 h 364"/>
                  <a:gd name="T10" fmla="*/ 0 w 258"/>
                  <a:gd name="T11" fmla="*/ 0 h 364"/>
                  <a:gd name="T12" fmla="*/ 0 w 258"/>
                  <a:gd name="T13" fmla="*/ 0 h 364"/>
                  <a:gd name="T14" fmla="*/ 0 w 258"/>
                  <a:gd name="T15" fmla="*/ 0 h 364"/>
                  <a:gd name="T16" fmla="*/ 0 w 258"/>
                  <a:gd name="T17" fmla="*/ 0 h 364"/>
                  <a:gd name="T18" fmla="*/ 0 w 258"/>
                  <a:gd name="T19" fmla="*/ 0 h 364"/>
                  <a:gd name="T20" fmla="*/ 0 w 258"/>
                  <a:gd name="T21" fmla="*/ 0 h 364"/>
                  <a:gd name="T22" fmla="*/ 0 w 258"/>
                  <a:gd name="T23" fmla="*/ 0 h 364"/>
                  <a:gd name="T24" fmla="*/ 0 w 258"/>
                  <a:gd name="T25" fmla="*/ 0 h 364"/>
                  <a:gd name="T26" fmla="*/ 0 w 258"/>
                  <a:gd name="T27" fmla="*/ 0 h 364"/>
                  <a:gd name="T28" fmla="*/ 0 w 258"/>
                  <a:gd name="T29" fmla="*/ 0 h 364"/>
                  <a:gd name="T30" fmla="*/ 0 w 258"/>
                  <a:gd name="T31" fmla="*/ 0 h 364"/>
                  <a:gd name="T32" fmla="*/ 0 w 258"/>
                  <a:gd name="T33" fmla="*/ 0 h 364"/>
                  <a:gd name="T34" fmla="*/ 0 w 258"/>
                  <a:gd name="T35" fmla="*/ 0 h 364"/>
                  <a:gd name="T36" fmla="*/ 0 w 258"/>
                  <a:gd name="T37" fmla="*/ 0 h 364"/>
                  <a:gd name="T38" fmla="*/ 0 w 258"/>
                  <a:gd name="T39" fmla="*/ 0 h 364"/>
                  <a:gd name="T40" fmla="*/ 0 w 258"/>
                  <a:gd name="T41" fmla="*/ 0 h 364"/>
                  <a:gd name="T42" fmla="*/ 0 w 258"/>
                  <a:gd name="T43" fmla="*/ 0 h 3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8" h="364">
                    <a:moveTo>
                      <a:pt x="231" y="364"/>
                    </a:moveTo>
                    <a:lnTo>
                      <a:pt x="196" y="334"/>
                    </a:lnTo>
                    <a:lnTo>
                      <a:pt x="164" y="298"/>
                    </a:lnTo>
                    <a:lnTo>
                      <a:pt x="130" y="261"/>
                    </a:lnTo>
                    <a:lnTo>
                      <a:pt x="104" y="222"/>
                    </a:lnTo>
                    <a:lnTo>
                      <a:pt x="76" y="182"/>
                    </a:lnTo>
                    <a:lnTo>
                      <a:pt x="49" y="141"/>
                    </a:lnTo>
                    <a:lnTo>
                      <a:pt x="25" y="101"/>
                    </a:lnTo>
                    <a:lnTo>
                      <a:pt x="0" y="60"/>
                    </a:lnTo>
                    <a:lnTo>
                      <a:pt x="9" y="44"/>
                    </a:lnTo>
                    <a:lnTo>
                      <a:pt x="14" y="27"/>
                    </a:lnTo>
                    <a:lnTo>
                      <a:pt x="21" y="11"/>
                    </a:lnTo>
                    <a:lnTo>
                      <a:pt x="33" y="0"/>
                    </a:lnTo>
                    <a:lnTo>
                      <a:pt x="60" y="44"/>
                    </a:lnTo>
                    <a:lnTo>
                      <a:pt x="90" y="85"/>
                    </a:lnTo>
                    <a:lnTo>
                      <a:pt x="120" y="125"/>
                    </a:lnTo>
                    <a:lnTo>
                      <a:pt x="150" y="168"/>
                    </a:lnTo>
                    <a:lnTo>
                      <a:pt x="180" y="209"/>
                    </a:lnTo>
                    <a:lnTo>
                      <a:pt x="210" y="250"/>
                    </a:lnTo>
                    <a:lnTo>
                      <a:pt x="234" y="293"/>
                    </a:lnTo>
                    <a:lnTo>
                      <a:pt x="258" y="337"/>
                    </a:lnTo>
                    <a:lnTo>
                      <a:pt x="231" y="36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6" name="Freeform 179">
                <a:extLst>
                  <a:ext uri="{FF2B5EF4-FFF2-40B4-BE49-F238E27FC236}">
                    <a16:creationId xmlns:a16="http://schemas.microsoft.com/office/drawing/2014/main" id="{37647287-0986-4B24-9A2A-5F56C35979F0}"/>
                  </a:ext>
                </a:extLst>
              </p:cNvPr>
              <p:cNvSpPr>
                <a:spLocks/>
              </p:cNvSpPr>
              <p:nvPr/>
            </p:nvSpPr>
            <p:spPr bwMode="auto">
              <a:xfrm>
                <a:off x="3493" y="3030"/>
                <a:ext cx="144" cy="27"/>
              </a:xfrm>
              <a:custGeom>
                <a:avLst/>
                <a:gdLst>
                  <a:gd name="T0" fmla="*/ 0 w 579"/>
                  <a:gd name="T1" fmla="*/ 0 h 111"/>
                  <a:gd name="T2" fmla="*/ 0 w 579"/>
                  <a:gd name="T3" fmla="*/ 0 h 111"/>
                  <a:gd name="T4" fmla="*/ 0 w 579"/>
                  <a:gd name="T5" fmla="*/ 0 h 111"/>
                  <a:gd name="T6" fmla="*/ 0 w 579"/>
                  <a:gd name="T7" fmla="*/ 0 h 111"/>
                  <a:gd name="T8" fmla="*/ 0 w 579"/>
                  <a:gd name="T9" fmla="*/ 0 h 111"/>
                  <a:gd name="T10" fmla="*/ 0 w 579"/>
                  <a:gd name="T11" fmla="*/ 0 h 111"/>
                  <a:gd name="T12" fmla="*/ 0 w 579"/>
                  <a:gd name="T13" fmla="*/ 0 h 111"/>
                  <a:gd name="T14" fmla="*/ 0 w 579"/>
                  <a:gd name="T15" fmla="*/ 0 h 111"/>
                  <a:gd name="T16" fmla="*/ 0 w 579"/>
                  <a:gd name="T17" fmla="*/ 0 h 111"/>
                  <a:gd name="T18" fmla="*/ 0 w 579"/>
                  <a:gd name="T19" fmla="*/ 0 h 111"/>
                  <a:gd name="T20" fmla="*/ 0 w 579"/>
                  <a:gd name="T21" fmla="*/ 0 h 111"/>
                  <a:gd name="T22" fmla="*/ 0 w 579"/>
                  <a:gd name="T23" fmla="*/ 0 h 111"/>
                  <a:gd name="T24" fmla="*/ 0 w 579"/>
                  <a:gd name="T25" fmla="*/ 0 h 111"/>
                  <a:gd name="T26" fmla="*/ 0 w 579"/>
                  <a:gd name="T27" fmla="*/ 0 h 111"/>
                  <a:gd name="T28" fmla="*/ 0 w 579"/>
                  <a:gd name="T29" fmla="*/ 0 h 111"/>
                  <a:gd name="T30" fmla="*/ 0 w 579"/>
                  <a:gd name="T31" fmla="*/ 0 h 111"/>
                  <a:gd name="T32" fmla="*/ 0 w 579"/>
                  <a:gd name="T33" fmla="*/ 0 h 111"/>
                  <a:gd name="T34" fmla="*/ 0 w 579"/>
                  <a:gd name="T35" fmla="*/ 0 h 111"/>
                  <a:gd name="T36" fmla="*/ 0 w 579"/>
                  <a:gd name="T37" fmla="*/ 0 h 111"/>
                  <a:gd name="T38" fmla="*/ 0 w 579"/>
                  <a:gd name="T39" fmla="*/ 0 h 111"/>
                  <a:gd name="T40" fmla="*/ 0 w 579"/>
                  <a:gd name="T41" fmla="*/ 0 h 111"/>
                  <a:gd name="T42" fmla="*/ 0 w 579"/>
                  <a:gd name="T43" fmla="*/ 0 h 111"/>
                  <a:gd name="T44" fmla="*/ 0 w 579"/>
                  <a:gd name="T45" fmla="*/ 0 h 111"/>
                  <a:gd name="T46" fmla="*/ 0 w 579"/>
                  <a:gd name="T47" fmla="*/ 0 h 111"/>
                  <a:gd name="T48" fmla="*/ 0 w 579"/>
                  <a:gd name="T49" fmla="*/ 0 h 111"/>
                  <a:gd name="T50" fmla="*/ 0 w 579"/>
                  <a:gd name="T51" fmla="*/ 0 h 111"/>
                  <a:gd name="T52" fmla="*/ 0 w 579"/>
                  <a:gd name="T53" fmla="*/ 0 h 111"/>
                  <a:gd name="T54" fmla="*/ 0 w 579"/>
                  <a:gd name="T55" fmla="*/ 0 h 111"/>
                  <a:gd name="T56" fmla="*/ 0 w 579"/>
                  <a:gd name="T57" fmla="*/ 0 h 111"/>
                  <a:gd name="T58" fmla="*/ 0 w 579"/>
                  <a:gd name="T59" fmla="*/ 0 h 111"/>
                  <a:gd name="T60" fmla="*/ 0 w 579"/>
                  <a:gd name="T61" fmla="*/ 0 h 111"/>
                  <a:gd name="T62" fmla="*/ 0 w 579"/>
                  <a:gd name="T63" fmla="*/ 0 h 111"/>
                  <a:gd name="T64" fmla="*/ 0 w 579"/>
                  <a:gd name="T65" fmla="*/ 0 h 111"/>
                  <a:gd name="T66" fmla="*/ 0 w 579"/>
                  <a:gd name="T67" fmla="*/ 0 h 111"/>
                  <a:gd name="T68" fmla="*/ 0 w 579"/>
                  <a:gd name="T69" fmla="*/ 0 h 111"/>
                  <a:gd name="T70" fmla="*/ 0 w 579"/>
                  <a:gd name="T71" fmla="*/ 0 h 111"/>
                  <a:gd name="T72" fmla="*/ 0 w 579"/>
                  <a:gd name="T73" fmla="*/ 0 h 111"/>
                  <a:gd name="T74" fmla="*/ 0 w 579"/>
                  <a:gd name="T75" fmla="*/ 0 h 111"/>
                  <a:gd name="T76" fmla="*/ 0 w 579"/>
                  <a:gd name="T77" fmla="*/ 0 h 111"/>
                  <a:gd name="T78" fmla="*/ 0 w 579"/>
                  <a:gd name="T79" fmla="*/ 0 h 111"/>
                  <a:gd name="T80" fmla="*/ 0 w 579"/>
                  <a:gd name="T81" fmla="*/ 0 h 111"/>
                  <a:gd name="T82" fmla="*/ 0 w 579"/>
                  <a:gd name="T83" fmla="*/ 0 h 1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9" h="111">
                    <a:moveTo>
                      <a:pt x="535" y="60"/>
                    </a:moveTo>
                    <a:lnTo>
                      <a:pt x="503" y="63"/>
                    </a:lnTo>
                    <a:lnTo>
                      <a:pt x="468" y="66"/>
                    </a:lnTo>
                    <a:lnTo>
                      <a:pt x="434" y="69"/>
                    </a:lnTo>
                    <a:lnTo>
                      <a:pt x="402" y="71"/>
                    </a:lnTo>
                    <a:lnTo>
                      <a:pt x="367" y="71"/>
                    </a:lnTo>
                    <a:lnTo>
                      <a:pt x="332" y="74"/>
                    </a:lnTo>
                    <a:lnTo>
                      <a:pt x="299" y="76"/>
                    </a:lnTo>
                    <a:lnTo>
                      <a:pt x="263" y="76"/>
                    </a:lnTo>
                    <a:lnTo>
                      <a:pt x="231" y="79"/>
                    </a:lnTo>
                    <a:lnTo>
                      <a:pt x="196" y="82"/>
                    </a:lnTo>
                    <a:lnTo>
                      <a:pt x="163" y="88"/>
                    </a:lnTo>
                    <a:lnTo>
                      <a:pt x="131" y="90"/>
                    </a:lnTo>
                    <a:lnTo>
                      <a:pt x="98" y="95"/>
                    </a:lnTo>
                    <a:lnTo>
                      <a:pt x="65" y="99"/>
                    </a:lnTo>
                    <a:lnTo>
                      <a:pt x="32" y="106"/>
                    </a:lnTo>
                    <a:lnTo>
                      <a:pt x="0" y="111"/>
                    </a:lnTo>
                    <a:lnTo>
                      <a:pt x="0" y="95"/>
                    </a:lnTo>
                    <a:lnTo>
                      <a:pt x="2" y="82"/>
                    </a:lnTo>
                    <a:lnTo>
                      <a:pt x="11" y="71"/>
                    </a:lnTo>
                    <a:lnTo>
                      <a:pt x="22" y="63"/>
                    </a:lnTo>
                    <a:lnTo>
                      <a:pt x="36" y="58"/>
                    </a:lnTo>
                    <a:lnTo>
                      <a:pt x="49" y="53"/>
                    </a:lnTo>
                    <a:lnTo>
                      <a:pt x="62" y="46"/>
                    </a:lnTo>
                    <a:lnTo>
                      <a:pt x="73" y="41"/>
                    </a:lnTo>
                    <a:lnTo>
                      <a:pt x="103" y="36"/>
                    </a:lnTo>
                    <a:lnTo>
                      <a:pt x="133" y="30"/>
                    </a:lnTo>
                    <a:lnTo>
                      <a:pt x="166" y="25"/>
                    </a:lnTo>
                    <a:lnTo>
                      <a:pt x="196" y="20"/>
                    </a:lnTo>
                    <a:lnTo>
                      <a:pt x="228" y="14"/>
                    </a:lnTo>
                    <a:lnTo>
                      <a:pt x="258" y="9"/>
                    </a:lnTo>
                    <a:lnTo>
                      <a:pt x="291" y="6"/>
                    </a:lnTo>
                    <a:lnTo>
                      <a:pt x="323" y="4"/>
                    </a:lnTo>
                    <a:lnTo>
                      <a:pt x="356" y="0"/>
                    </a:lnTo>
                    <a:lnTo>
                      <a:pt x="386" y="0"/>
                    </a:lnTo>
                    <a:lnTo>
                      <a:pt x="418" y="0"/>
                    </a:lnTo>
                    <a:lnTo>
                      <a:pt x="450" y="0"/>
                    </a:lnTo>
                    <a:lnTo>
                      <a:pt x="484" y="4"/>
                    </a:lnTo>
                    <a:lnTo>
                      <a:pt x="516" y="6"/>
                    </a:lnTo>
                    <a:lnTo>
                      <a:pt x="546" y="11"/>
                    </a:lnTo>
                    <a:lnTo>
                      <a:pt x="579" y="17"/>
                    </a:lnTo>
                    <a:lnTo>
                      <a:pt x="535" y="60"/>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955" name="AutoShape 180">
              <a:extLst>
                <a:ext uri="{FF2B5EF4-FFF2-40B4-BE49-F238E27FC236}">
                  <a16:creationId xmlns:a16="http://schemas.microsoft.com/office/drawing/2014/main" id="{93B77D57-EA63-4DF1-B32F-5866A56043A0}"/>
                </a:ext>
              </a:extLst>
            </p:cNvPr>
            <p:cNvSpPr>
              <a:spLocks noChangeArrowheads="1"/>
            </p:cNvSpPr>
            <p:nvPr/>
          </p:nvSpPr>
          <p:spPr bwMode="auto">
            <a:xfrm>
              <a:off x="2640" y="768"/>
              <a:ext cx="2016" cy="912"/>
            </a:xfrm>
            <a:prstGeom prst="roundRect">
              <a:avLst>
                <a:gd name="adj" fmla="val 16667"/>
              </a:avLst>
            </a:prstGeom>
            <a:noFill/>
            <a:ln w="9525" algn="ctr">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38918" name="Group 196">
            <a:extLst>
              <a:ext uri="{FF2B5EF4-FFF2-40B4-BE49-F238E27FC236}">
                <a16:creationId xmlns:a16="http://schemas.microsoft.com/office/drawing/2014/main" id="{EF254005-5204-4B96-9170-368BCF16D263}"/>
              </a:ext>
            </a:extLst>
          </p:cNvPr>
          <p:cNvGrpSpPr>
            <a:grpSpLocks/>
          </p:cNvGrpSpPr>
          <p:nvPr/>
        </p:nvGrpSpPr>
        <p:grpSpPr bwMode="auto">
          <a:xfrm>
            <a:off x="5943600" y="4133850"/>
            <a:ext cx="2286000" cy="2266950"/>
            <a:chOff x="1008" y="2604"/>
            <a:chExt cx="1440" cy="1428"/>
          </a:xfrm>
        </p:grpSpPr>
        <p:sp>
          <p:nvSpPr>
            <p:cNvPr id="38941" name="AutoShape 197">
              <a:extLst>
                <a:ext uri="{FF2B5EF4-FFF2-40B4-BE49-F238E27FC236}">
                  <a16:creationId xmlns:a16="http://schemas.microsoft.com/office/drawing/2014/main" id="{AD56ED42-992D-497E-9536-0A353C82A944}"/>
                </a:ext>
              </a:extLst>
            </p:cNvPr>
            <p:cNvSpPr>
              <a:spLocks noChangeArrowheads="1"/>
            </p:cNvSpPr>
            <p:nvPr/>
          </p:nvSpPr>
          <p:spPr bwMode="auto">
            <a:xfrm>
              <a:off x="1608" y="2604"/>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8942" name="Group 198">
              <a:extLst>
                <a:ext uri="{FF2B5EF4-FFF2-40B4-BE49-F238E27FC236}">
                  <a16:creationId xmlns:a16="http://schemas.microsoft.com/office/drawing/2014/main" id="{AD81A446-B79A-4116-A53E-8A8C5408AA46}"/>
                </a:ext>
              </a:extLst>
            </p:cNvPr>
            <p:cNvGrpSpPr>
              <a:grpSpLocks/>
            </p:cNvGrpSpPr>
            <p:nvPr/>
          </p:nvGrpSpPr>
          <p:grpSpPr bwMode="auto">
            <a:xfrm>
              <a:off x="1008" y="2832"/>
              <a:ext cx="1440" cy="1200"/>
              <a:chOff x="1008" y="2832"/>
              <a:chExt cx="1440" cy="1200"/>
            </a:xfrm>
          </p:grpSpPr>
          <p:sp>
            <p:nvSpPr>
              <p:cNvPr id="38943" name="AutoShape 199">
                <a:extLst>
                  <a:ext uri="{FF2B5EF4-FFF2-40B4-BE49-F238E27FC236}">
                    <a16:creationId xmlns:a16="http://schemas.microsoft.com/office/drawing/2014/main" id="{FB864278-F828-42BF-8091-21AD6ADE49C9}"/>
                  </a:ext>
                </a:extLst>
              </p:cNvPr>
              <p:cNvSpPr>
                <a:spLocks noChangeArrowheads="1"/>
              </p:cNvSpPr>
              <p:nvPr/>
            </p:nvSpPr>
            <p:spPr bwMode="auto">
              <a:xfrm>
                <a:off x="1608" y="3120"/>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44" name="Text Box 200">
                <a:extLst>
                  <a:ext uri="{FF2B5EF4-FFF2-40B4-BE49-F238E27FC236}">
                    <a16:creationId xmlns:a16="http://schemas.microsoft.com/office/drawing/2014/main" id="{68101624-703B-4CC0-9AB2-118FE45FC5F2}"/>
                  </a:ext>
                </a:extLst>
              </p:cNvPr>
              <p:cNvSpPr txBox="1">
                <a:spLocks noChangeArrowheads="1"/>
              </p:cNvSpPr>
              <p:nvPr/>
            </p:nvSpPr>
            <p:spPr bwMode="auto">
              <a:xfrm>
                <a:off x="1008" y="2832"/>
                <a:ext cx="1440" cy="300"/>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000000"/>
                    </a:solidFill>
                  </a:rPr>
                  <a:t>IDE</a:t>
                </a:r>
                <a:r>
                  <a:rPr lang="zh-CN" altLang="en-US" sz="2400">
                    <a:solidFill>
                      <a:srgbClr val="000000"/>
                    </a:solidFill>
                  </a:rPr>
                  <a:t>控制器</a:t>
                </a:r>
              </a:p>
            </p:txBody>
          </p:sp>
          <p:pic>
            <p:nvPicPr>
              <p:cNvPr id="38945" name="Picture 201">
                <a:extLst>
                  <a:ext uri="{FF2B5EF4-FFF2-40B4-BE49-F238E27FC236}">
                    <a16:creationId xmlns:a16="http://schemas.microsoft.com/office/drawing/2014/main" id="{1DA67AC1-6052-46CC-812E-45E751C503B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6" y="3301"/>
                <a:ext cx="763" cy="7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20725" name="Group 213">
            <a:extLst>
              <a:ext uri="{FF2B5EF4-FFF2-40B4-BE49-F238E27FC236}">
                <a16:creationId xmlns:a16="http://schemas.microsoft.com/office/drawing/2014/main" id="{1591FD53-7AEB-4A28-B968-791925F71265}"/>
              </a:ext>
            </a:extLst>
          </p:cNvPr>
          <p:cNvGrpSpPr>
            <a:grpSpLocks/>
          </p:cNvGrpSpPr>
          <p:nvPr/>
        </p:nvGrpSpPr>
        <p:grpSpPr bwMode="auto">
          <a:xfrm>
            <a:off x="2133600" y="4495800"/>
            <a:ext cx="2362200" cy="533400"/>
            <a:chOff x="816" y="2832"/>
            <a:chExt cx="1488" cy="336"/>
          </a:xfrm>
        </p:grpSpPr>
        <p:sp>
          <p:nvSpPr>
            <p:cNvPr id="38939" name="Line 202">
              <a:extLst>
                <a:ext uri="{FF2B5EF4-FFF2-40B4-BE49-F238E27FC236}">
                  <a16:creationId xmlns:a16="http://schemas.microsoft.com/office/drawing/2014/main" id="{4ECBB09E-2A36-4411-ABCE-901D7ACDECAC}"/>
                </a:ext>
              </a:extLst>
            </p:cNvPr>
            <p:cNvSpPr>
              <a:spLocks noChangeShapeType="1"/>
            </p:cNvSpPr>
            <p:nvPr/>
          </p:nvSpPr>
          <p:spPr bwMode="auto">
            <a:xfrm>
              <a:off x="864" y="3168"/>
              <a:ext cx="134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0" name="Text Box 203">
              <a:extLst>
                <a:ext uri="{FF2B5EF4-FFF2-40B4-BE49-F238E27FC236}">
                  <a16:creationId xmlns:a16="http://schemas.microsoft.com/office/drawing/2014/main" id="{BA040012-B6A9-4A33-B139-0190D126550F}"/>
                </a:ext>
              </a:extLst>
            </p:cNvPr>
            <p:cNvSpPr txBox="1">
              <a:spLocks noChangeArrowheads="1"/>
            </p:cNvSpPr>
            <p:nvPr/>
          </p:nvSpPr>
          <p:spPr bwMode="auto">
            <a:xfrm>
              <a:off x="816" y="2832"/>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发出一个读命令</a:t>
              </a:r>
            </a:p>
          </p:txBody>
        </p:sp>
      </p:grpSp>
      <p:grpSp>
        <p:nvGrpSpPr>
          <p:cNvPr id="320737" name="Group 225">
            <a:extLst>
              <a:ext uri="{FF2B5EF4-FFF2-40B4-BE49-F238E27FC236}">
                <a16:creationId xmlns:a16="http://schemas.microsoft.com/office/drawing/2014/main" id="{859E533F-C2B6-42AE-8A33-66B89A22C10C}"/>
              </a:ext>
            </a:extLst>
          </p:cNvPr>
          <p:cNvGrpSpPr>
            <a:grpSpLocks/>
          </p:cNvGrpSpPr>
          <p:nvPr/>
        </p:nvGrpSpPr>
        <p:grpSpPr bwMode="auto">
          <a:xfrm>
            <a:off x="1143000" y="5943600"/>
            <a:ext cx="3352800" cy="533400"/>
            <a:chOff x="192" y="3744"/>
            <a:chExt cx="2112" cy="336"/>
          </a:xfrm>
        </p:grpSpPr>
        <p:sp>
          <p:nvSpPr>
            <p:cNvPr id="38937" name="Line 204">
              <a:extLst>
                <a:ext uri="{FF2B5EF4-FFF2-40B4-BE49-F238E27FC236}">
                  <a16:creationId xmlns:a16="http://schemas.microsoft.com/office/drawing/2014/main" id="{7F883331-7C83-4180-86E3-B1D3ADF72BB0}"/>
                </a:ext>
              </a:extLst>
            </p:cNvPr>
            <p:cNvSpPr>
              <a:spLocks noChangeShapeType="1"/>
            </p:cNvSpPr>
            <p:nvPr/>
          </p:nvSpPr>
          <p:spPr bwMode="auto">
            <a:xfrm>
              <a:off x="912" y="4080"/>
              <a:ext cx="1248" cy="0"/>
            </a:xfrm>
            <a:prstGeom prst="line">
              <a:avLst/>
            </a:prstGeom>
            <a:noFill/>
            <a:ln w="38100">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8" name="Text Box 205">
              <a:extLst>
                <a:ext uri="{FF2B5EF4-FFF2-40B4-BE49-F238E27FC236}">
                  <a16:creationId xmlns:a16="http://schemas.microsoft.com/office/drawing/2014/main" id="{98380C5B-094D-493D-AFB4-53BDAB5ED47C}"/>
                </a:ext>
              </a:extLst>
            </p:cNvPr>
            <p:cNvSpPr txBox="1">
              <a:spLocks noChangeArrowheads="1"/>
            </p:cNvSpPr>
            <p:nvPr/>
          </p:nvSpPr>
          <p:spPr bwMode="auto">
            <a:xfrm>
              <a:off x="192" y="3744"/>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读完后向</a:t>
              </a:r>
              <a:r>
                <a:rPr lang="en-US" altLang="zh-CN" sz="2400">
                  <a:solidFill>
                    <a:srgbClr val="FF0000"/>
                  </a:solidFill>
                </a:rPr>
                <a:t>CPU</a:t>
              </a:r>
              <a:r>
                <a:rPr lang="zh-CN" altLang="en-US" sz="2400">
                  <a:solidFill>
                    <a:srgbClr val="FF0000"/>
                  </a:solidFill>
                </a:rPr>
                <a:t>发出中断</a:t>
              </a:r>
            </a:p>
          </p:txBody>
        </p:sp>
      </p:grpSp>
      <p:grpSp>
        <p:nvGrpSpPr>
          <p:cNvPr id="320735" name="Group 223">
            <a:extLst>
              <a:ext uri="{FF2B5EF4-FFF2-40B4-BE49-F238E27FC236}">
                <a16:creationId xmlns:a16="http://schemas.microsoft.com/office/drawing/2014/main" id="{0C0A9FA3-A22E-46B0-8D83-AE3F66AFBE6F}"/>
              </a:ext>
            </a:extLst>
          </p:cNvPr>
          <p:cNvGrpSpPr>
            <a:grpSpLocks/>
          </p:cNvGrpSpPr>
          <p:nvPr/>
        </p:nvGrpSpPr>
        <p:grpSpPr bwMode="auto">
          <a:xfrm>
            <a:off x="2133600" y="5181600"/>
            <a:ext cx="2895600" cy="533400"/>
            <a:chOff x="864" y="3648"/>
            <a:chExt cx="1824" cy="336"/>
          </a:xfrm>
        </p:grpSpPr>
        <p:sp>
          <p:nvSpPr>
            <p:cNvPr id="38935" name="Line 206">
              <a:extLst>
                <a:ext uri="{FF2B5EF4-FFF2-40B4-BE49-F238E27FC236}">
                  <a16:creationId xmlns:a16="http://schemas.microsoft.com/office/drawing/2014/main" id="{5B4B5012-BC4D-4AD1-9336-D4EA1481C829}"/>
                </a:ext>
              </a:extLst>
            </p:cNvPr>
            <p:cNvSpPr>
              <a:spLocks noChangeShapeType="1"/>
            </p:cNvSpPr>
            <p:nvPr/>
          </p:nvSpPr>
          <p:spPr bwMode="auto">
            <a:xfrm>
              <a:off x="912" y="3984"/>
              <a:ext cx="1344" cy="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6" name="Text Box 207">
              <a:extLst>
                <a:ext uri="{FF2B5EF4-FFF2-40B4-BE49-F238E27FC236}">
                  <a16:creationId xmlns:a16="http://schemas.microsoft.com/office/drawing/2014/main" id="{F78293DD-2124-4A63-9F25-341021EA194F}"/>
                </a:ext>
              </a:extLst>
            </p:cNvPr>
            <p:cNvSpPr txBox="1">
              <a:spLocks noChangeArrowheads="1"/>
            </p:cNvSpPr>
            <p:nvPr/>
          </p:nvSpPr>
          <p:spPr bwMode="auto">
            <a:xfrm>
              <a:off x="864" y="3648"/>
              <a:ext cx="18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将数据送往内存</a:t>
              </a:r>
            </a:p>
          </p:txBody>
        </p:sp>
      </p:grpSp>
      <p:sp>
        <p:nvSpPr>
          <p:cNvPr id="320723" name="Freeform 211">
            <a:extLst>
              <a:ext uri="{FF2B5EF4-FFF2-40B4-BE49-F238E27FC236}">
                <a16:creationId xmlns:a16="http://schemas.microsoft.com/office/drawing/2014/main" id="{5573B057-B939-4C7E-8A05-435A4D832065}"/>
              </a:ext>
            </a:extLst>
          </p:cNvPr>
          <p:cNvSpPr>
            <a:spLocks/>
          </p:cNvSpPr>
          <p:nvPr/>
        </p:nvSpPr>
        <p:spPr bwMode="auto">
          <a:xfrm>
            <a:off x="1511300" y="1828800"/>
            <a:ext cx="6032500" cy="2667000"/>
          </a:xfrm>
          <a:custGeom>
            <a:avLst/>
            <a:gdLst>
              <a:gd name="T0" fmla="*/ 2147483646 w 3960"/>
              <a:gd name="T1" fmla="*/ 0 h 1680"/>
              <a:gd name="T2" fmla="*/ 2147483646 w 3960"/>
              <a:gd name="T3" fmla="*/ 2147483646 h 1680"/>
              <a:gd name="T4" fmla="*/ 2147483646 w 3960"/>
              <a:gd name="T5" fmla="*/ 2147483646 h 1680"/>
              <a:gd name="T6" fmla="*/ 2147483646 w 3960"/>
              <a:gd name="T7" fmla="*/ 2147483646 h 1680"/>
              <a:gd name="T8" fmla="*/ 2147483646 w 3960"/>
              <a:gd name="T9" fmla="*/ 2147483646 h 1680"/>
              <a:gd name="T10" fmla="*/ 2147483646 w 3960"/>
              <a:gd name="T11" fmla="*/ 2147483646 h 1680"/>
              <a:gd name="T12" fmla="*/ 2147483646 w 3960"/>
              <a:gd name="T13" fmla="*/ 2147483646 h 16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0" h="1680">
                <a:moveTo>
                  <a:pt x="200" y="0"/>
                </a:moveTo>
                <a:cubicBezTo>
                  <a:pt x="200" y="244"/>
                  <a:pt x="200" y="488"/>
                  <a:pt x="200" y="672"/>
                </a:cubicBezTo>
                <a:cubicBezTo>
                  <a:pt x="200" y="856"/>
                  <a:pt x="144" y="1024"/>
                  <a:pt x="200" y="1104"/>
                </a:cubicBezTo>
                <a:cubicBezTo>
                  <a:pt x="256" y="1184"/>
                  <a:pt x="0" y="1144"/>
                  <a:pt x="536" y="1152"/>
                </a:cubicBezTo>
                <a:cubicBezTo>
                  <a:pt x="1072" y="1160"/>
                  <a:pt x="2872" y="1144"/>
                  <a:pt x="3416" y="1152"/>
                </a:cubicBezTo>
                <a:cubicBezTo>
                  <a:pt x="3960" y="1160"/>
                  <a:pt x="3720" y="1112"/>
                  <a:pt x="3800" y="1200"/>
                </a:cubicBezTo>
                <a:cubicBezTo>
                  <a:pt x="3880" y="1288"/>
                  <a:pt x="3888" y="1484"/>
                  <a:pt x="3896" y="1680"/>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0729" name="Group 217">
            <a:extLst>
              <a:ext uri="{FF2B5EF4-FFF2-40B4-BE49-F238E27FC236}">
                <a16:creationId xmlns:a16="http://schemas.microsoft.com/office/drawing/2014/main" id="{D98A88C8-00EE-4ACC-877B-6F8BCCA4AFA7}"/>
              </a:ext>
            </a:extLst>
          </p:cNvPr>
          <p:cNvGrpSpPr>
            <a:grpSpLocks/>
          </p:cNvGrpSpPr>
          <p:nvPr/>
        </p:nvGrpSpPr>
        <p:grpSpPr bwMode="auto">
          <a:xfrm>
            <a:off x="7543800" y="5105400"/>
            <a:ext cx="1524000" cy="457200"/>
            <a:chOff x="4752" y="3216"/>
            <a:chExt cx="960" cy="288"/>
          </a:xfrm>
        </p:grpSpPr>
        <p:sp>
          <p:nvSpPr>
            <p:cNvPr id="38933" name="AutoShape 215">
              <a:extLst>
                <a:ext uri="{FF2B5EF4-FFF2-40B4-BE49-F238E27FC236}">
                  <a16:creationId xmlns:a16="http://schemas.microsoft.com/office/drawing/2014/main" id="{182AA0E4-6D8E-4083-9A85-7284EC12798B}"/>
                </a:ext>
              </a:extLst>
            </p:cNvPr>
            <p:cNvSpPr>
              <a:spLocks noChangeArrowheads="1"/>
            </p:cNvSpPr>
            <p:nvPr/>
          </p:nvSpPr>
          <p:spPr bwMode="auto">
            <a:xfrm>
              <a:off x="4752" y="3216"/>
              <a:ext cx="96" cy="288"/>
            </a:xfrm>
            <a:prstGeom prst="upDownArrow">
              <a:avLst>
                <a:gd name="adj1" fmla="val 50000"/>
                <a:gd name="adj2" fmla="val 60000"/>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34" name="Text Box 216">
              <a:extLst>
                <a:ext uri="{FF2B5EF4-FFF2-40B4-BE49-F238E27FC236}">
                  <a16:creationId xmlns:a16="http://schemas.microsoft.com/office/drawing/2014/main" id="{52F21FA6-7933-4132-9BD4-9C940525CFF2}"/>
                </a:ext>
              </a:extLst>
            </p:cNvPr>
            <p:cNvSpPr txBox="1">
              <a:spLocks noChangeArrowheads="1"/>
            </p:cNvSpPr>
            <p:nvPr/>
          </p:nvSpPr>
          <p:spPr bwMode="auto">
            <a:xfrm>
              <a:off x="4848" y="3216"/>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读磁盘</a:t>
              </a:r>
            </a:p>
          </p:txBody>
        </p:sp>
      </p:grpSp>
      <p:sp>
        <p:nvSpPr>
          <p:cNvPr id="320734" name="Freeform 222">
            <a:extLst>
              <a:ext uri="{FF2B5EF4-FFF2-40B4-BE49-F238E27FC236}">
                <a16:creationId xmlns:a16="http://schemas.microsoft.com/office/drawing/2014/main" id="{16E2D84A-31AD-4677-93DE-F21351B96272}"/>
              </a:ext>
            </a:extLst>
          </p:cNvPr>
          <p:cNvSpPr>
            <a:spLocks/>
          </p:cNvSpPr>
          <p:nvPr/>
        </p:nvSpPr>
        <p:spPr bwMode="auto">
          <a:xfrm>
            <a:off x="1625600" y="1905000"/>
            <a:ext cx="5321300" cy="3352800"/>
          </a:xfrm>
          <a:custGeom>
            <a:avLst/>
            <a:gdLst>
              <a:gd name="T0" fmla="*/ 2147483646 w 3352"/>
              <a:gd name="T1" fmla="*/ 2147483646 h 2112"/>
              <a:gd name="T2" fmla="*/ 2147483646 w 3352"/>
              <a:gd name="T3" fmla="*/ 2147483646 h 2112"/>
              <a:gd name="T4" fmla="*/ 2147483646 w 3352"/>
              <a:gd name="T5" fmla="*/ 2147483646 h 2112"/>
              <a:gd name="T6" fmla="*/ 2147483646 w 3352"/>
              <a:gd name="T7" fmla="*/ 2147483646 h 2112"/>
              <a:gd name="T8" fmla="*/ 2147483646 w 3352"/>
              <a:gd name="T9" fmla="*/ 2147483646 h 2112"/>
              <a:gd name="T10" fmla="*/ 2147483646 w 3352"/>
              <a:gd name="T11" fmla="*/ 2147483646 h 2112"/>
              <a:gd name="T12" fmla="*/ 2147483646 w 3352"/>
              <a:gd name="T13" fmla="*/ 2147483646 h 2112"/>
              <a:gd name="T14" fmla="*/ 2147483646 w 3352"/>
              <a:gd name="T15" fmla="*/ 2147483646 h 2112"/>
              <a:gd name="T16" fmla="*/ 2147483646 w 3352"/>
              <a:gd name="T17" fmla="*/ 0 h 2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2" h="2112">
                <a:moveTo>
                  <a:pt x="3296" y="2112"/>
                </a:moveTo>
                <a:cubicBezTo>
                  <a:pt x="3304" y="1900"/>
                  <a:pt x="3312" y="1688"/>
                  <a:pt x="3296" y="1584"/>
                </a:cubicBezTo>
                <a:cubicBezTo>
                  <a:pt x="3280" y="1480"/>
                  <a:pt x="3352" y="1504"/>
                  <a:pt x="3200" y="1488"/>
                </a:cubicBezTo>
                <a:cubicBezTo>
                  <a:pt x="3048" y="1472"/>
                  <a:pt x="2848" y="1488"/>
                  <a:pt x="2384" y="1488"/>
                </a:cubicBezTo>
                <a:cubicBezTo>
                  <a:pt x="1920" y="1488"/>
                  <a:pt x="792" y="1536"/>
                  <a:pt x="416" y="1488"/>
                </a:cubicBezTo>
                <a:cubicBezTo>
                  <a:pt x="40" y="1440"/>
                  <a:pt x="176" y="1352"/>
                  <a:pt x="128" y="1200"/>
                </a:cubicBezTo>
                <a:cubicBezTo>
                  <a:pt x="80" y="1048"/>
                  <a:pt x="0" y="696"/>
                  <a:pt x="128" y="576"/>
                </a:cubicBezTo>
                <a:cubicBezTo>
                  <a:pt x="256" y="456"/>
                  <a:pt x="752" y="576"/>
                  <a:pt x="896" y="480"/>
                </a:cubicBezTo>
                <a:cubicBezTo>
                  <a:pt x="1040" y="384"/>
                  <a:pt x="1016" y="192"/>
                  <a:pt x="992" y="0"/>
                </a:cubicBezTo>
              </a:path>
            </a:pathLst>
          </a:custGeom>
          <a:noFill/>
          <a:ln w="57150" cap="rnd" cmpd="sng">
            <a:solidFill>
              <a:srgbClr val="FF0000"/>
            </a:solidFill>
            <a:prstDash val="sysDot"/>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736" name="Freeform 224">
            <a:extLst>
              <a:ext uri="{FF2B5EF4-FFF2-40B4-BE49-F238E27FC236}">
                <a16:creationId xmlns:a16="http://schemas.microsoft.com/office/drawing/2014/main" id="{8B226660-8DAA-4C74-B8AC-E341D727F7CE}"/>
              </a:ext>
            </a:extLst>
          </p:cNvPr>
          <p:cNvSpPr>
            <a:spLocks/>
          </p:cNvSpPr>
          <p:nvPr/>
        </p:nvSpPr>
        <p:spPr bwMode="auto">
          <a:xfrm>
            <a:off x="1676400" y="1981200"/>
            <a:ext cx="5067300" cy="2590800"/>
          </a:xfrm>
          <a:custGeom>
            <a:avLst/>
            <a:gdLst>
              <a:gd name="T0" fmla="*/ 2147483646 w 3192"/>
              <a:gd name="T1" fmla="*/ 2147483646 h 1632"/>
              <a:gd name="T2" fmla="*/ 2147483646 w 3192"/>
              <a:gd name="T3" fmla="*/ 2147483646 h 1632"/>
              <a:gd name="T4" fmla="*/ 2147483646 w 3192"/>
              <a:gd name="T5" fmla="*/ 2147483646 h 1632"/>
              <a:gd name="T6" fmla="*/ 2147483646 w 3192"/>
              <a:gd name="T7" fmla="*/ 2147483646 h 1632"/>
              <a:gd name="T8" fmla="*/ 2147483646 w 3192"/>
              <a:gd name="T9" fmla="*/ 2147483646 h 1632"/>
              <a:gd name="T10" fmla="*/ 2147483646 w 3192"/>
              <a:gd name="T11" fmla="*/ 2147483646 h 1632"/>
              <a:gd name="T12" fmla="*/ 2147483646 w 3192"/>
              <a:gd name="T13" fmla="*/ 2147483646 h 1632"/>
              <a:gd name="T14" fmla="*/ 0 w 3192"/>
              <a:gd name="T15" fmla="*/ 0 h 16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2" h="1632">
                <a:moveTo>
                  <a:pt x="3168" y="1632"/>
                </a:moveTo>
                <a:cubicBezTo>
                  <a:pt x="3180" y="1572"/>
                  <a:pt x="3192" y="1512"/>
                  <a:pt x="3168" y="1488"/>
                </a:cubicBezTo>
                <a:cubicBezTo>
                  <a:pt x="3144" y="1464"/>
                  <a:pt x="3112" y="1488"/>
                  <a:pt x="3024" y="1488"/>
                </a:cubicBezTo>
                <a:cubicBezTo>
                  <a:pt x="2936" y="1488"/>
                  <a:pt x="3064" y="1488"/>
                  <a:pt x="2640" y="1488"/>
                </a:cubicBezTo>
                <a:cubicBezTo>
                  <a:pt x="2216" y="1488"/>
                  <a:pt x="896" y="1496"/>
                  <a:pt x="480" y="1488"/>
                </a:cubicBezTo>
                <a:cubicBezTo>
                  <a:pt x="64" y="1480"/>
                  <a:pt x="216" y="1504"/>
                  <a:pt x="144" y="1440"/>
                </a:cubicBezTo>
                <a:cubicBezTo>
                  <a:pt x="72" y="1376"/>
                  <a:pt x="72" y="1344"/>
                  <a:pt x="48" y="1104"/>
                </a:cubicBezTo>
                <a:cubicBezTo>
                  <a:pt x="24" y="864"/>
                  <a:pt x="12" y="432"/>
                  <a:pt x="0" y="0"/>
                </a:cubicBezTo>
              </a:path>
            </a:pathLst>
          </a:custGeom>
          <a:noFill/>
          <a:ln w="38100" cap="flat" cmpd="sng">
            <a:solidFill>
              <a:srgbClr val="FF0000"/>
            </a:solidFill>
            <a:prstDash val="dash"/>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0741" name="Group 229">
            <a:extLst>
              <a:ext uri="{FF2B5EF4-FFF2-40B4-BE49-F238E27FC236}">
                <a16:creationId xmlns:a16="http://schemas.microsoft.com/office/drawing/2014/main" id="{F4355330-C47A-45BF-A5A7-63D45B8C20A0}"/>
              </a:ext>
            </a:extLst>
          </p:cNvPr>
          <p:cNvGrpSpPr>
            <a:grpSpLocks/>
          </p:cNvGrpSpPr>
          <p:nvPr/>
        </p:nvGrpSpPr>
        <p:grpSpPr bwMode="auto">
          <a:xfrm>
            <a:off x="4724400" y="1390650"/>
            <a:ext cx="4038600" cy="895350"/>
            <a:chOff x="2976" y="876"/>
            <a:chExt cx="2544" cy="564"/>
          </a:xfrm>
        </p:grpSpPr>
        <p:sp>
          <p:nvSpPr>
            <p:cNvPr id="38931" name="Rectangle 227">
              <a:extLst>
                <a:ext uri="{FF2B5EF4-FFF2-40B4-BE49-F238E27FC236}">
                  <a16:creationId xmlns:a16="http://schemas.microsoft.com/office/drawing/2014/main" id="{74286B32-2468-4366-A76D-1835A0FE174B}"/>
                </a:ext>
              </a:extLst>
            </p:cNvPr>
            <p:cNvSpPr>
              <a:spLocks noChangeArrowheads="1"/>
            </p:cNvSpPr>
            <p:nvPr/>
          </p:nvSpPr>
          <p:spPr bwMode="auto">
            <a:xfrm>
              <a:off x="2976" y="876"/>
              <a:ext cx="2544" cy="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10000"/>
                </a:lnSpc>
                <a:spcBef>
                  <a:spcPct val="0"/>
                </a:spcBef>
                <a:buClrTx/>
                <a:buSzTx/>
                <a:buFontTx/>
                <a:buNone/>
              </a:pPr>
              <a:r>
                <a:rPr lang="en-US" altLang="zh-CN" sz="2400">
                  <a:solidFill>
                    <a:srgbClr val="000000"/>
                  </a:solidFill>
                </a:rPr>
                <a:t>CPU</a:t>
              </a:r>
              <a:r>
                <a:rPr lang="zh-CN" altLang="en-US" sz="2400">
                  <a:solidFill>
                    <a:srgbClr val="000000"/>
                  </a:solidFill>
                </a:rPr>
                <a:t>向控制器中的寄存器读写数据</a:t>
              </a:r>
            </a:p>
          </p:txBody>
        </p:sp>
        <p:pic>
          <p:nvPicPr>
            <p:cNvPr id="38932" name="Picture 228">
              <a:extLst>
                <a:ext uri="{FF2B5EF4-FFF2-40B4-BE49-F238E27FC236}">
                  <a16:creationId xmlns:a16="http://schemas.microsoft.com/office/drawing/2014/main" id="{37692452-8D6A-4393-AE61-9EC24393B6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0" y="96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0742" name="Group 230">
            <a:extLst>
              <a:ext uri="{FF2B5EF4-FFF2-40B4-BE49-F238E27FC236}">
                <a16:creationId xmlns:a16="http://schemas.microsoft.com/office/drawing/2014/main" id="{51C81E5B-5D60-4811-94C1-157126117917}"/>
              </a:ext>
            </a:extLst>
          </p:cNvPr>
          <p:cNvGrpSpPr>
            <a:grpSpLocks/>
          </p:cNvGrpSpPr>
          <p:nvPr/>
        </p:nvGrpSpPr>
        <p:grpSpPr bwMode="auto">
          <a:xfrm>
            <a:off x="4724400" y="2305050"/>
            <a:ext cx="4038600" cy="895350"/>
            <a:chOff x="2976" y="876"/>
            <a:chExt cx="2544" cy="564"/>
          </a:xfrm>
        </p:grpSpPr>
        <p:sp>
          <p:nvSpPr>
            <p:cNvPr id="38929" name="Rectangle 231">
              <a:extLst>
                <a:ext uri="{FF2B5EF4-FFF2-40B4-BE49-F238E27FC236}">
                  <a16:creationId xmlns:a16="http://schemas.microsoft.com/office/drawing/2014/main" id="{83E84C44-6892-4232-8B1B-0B5DA020F245}"/>
                </a:ext>
              </a:extLst>
            </p:cNvPr>
            <p:cNvSpPr>
              <a:spLocks noChangeArrowheads="1"/>
            </p:cNvSpPr>
            <p:nvPr/>
          </p:nvSpPr>
          <p:spPr bwMode="auto">
            <a:xfrm>
              <a:off x="2976" y="876"/>
              <a:ext cx="2544" cy="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10000"/>
                </a:lnSpc>
                <a:spcBef>
                  <a:spcPct val="0"/>
                </a:spcBef>
                <a:buClrTx/>
                <a:buSzTx/>
                <a:buFontTx/>
                <a:buNone/>
              </a:pPr>
              <a:r>
                <a:rPr lang="zh-CN" altLang="en-US" sz="2400">
                  <a:solidFill>
                    <a:srgbClr val="000000"/>
                  </a:solidFill>
                </a:rPr>
                <a:t>控制器完成真正的工作，并向</a:t>
              </a:r>
              <a:r>
                <a:rPr lang="en-US" altLang="zh-CN" sz="2400">
                  <a:solidFill>
                    <a:srgbClr val="000000"/>
                  </a:solidFill>
                </a:rPr>
                <a:t>CPU</a:t>
              </a:r>
              <a:r>
                <a:rPr lang="zh-CN" altLang="en-US" sz="2400">
                  <a:solidFill>
                    <a:srgbClr val="000000"/>
                  </a:solidFill>
                </a:rPr>
                <a:t>发中断信号</a:t>
              </a:r>
            </a:p>
          </p:txBody>
        </p:sp>
        <p:pic>
          <p:nvPicPr>
            <p:cNvPr id="38930" name="Picture 232">
              <a:extLst>
                <a:ext uri="{FF2B5EF4-FFF2-40B4-BE49-F238E27FC236}">
                  <a16:creationId xmlns:a16="http://schemas.microsoft.com/office/drawing/2014/main" id="{9FB8FEA7-0C06-40EA-9B53-2B4D94E0C0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0" y="96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0745" name="AutoShape 233">
            <a:extLst>
              <a:ext uri="{FF2B5EF4-FFF2-40B4-BE49-F238E27FC236}">
                <a16:creationId xmlns:a16="http://schemas.microsoft.com/office/drawing/2014/main" id="{CE1E9008-334D-4202-A95B-BC759FC9A0CF}"/>
              </a:ext>
            </a:extLst>
          </p:cNvPr>
          <p:cNvSpPr>
            <a:spLocks noChangeArrowheads="1"/>
          </p:cNvSpPr>
          <p:nvPr/>
        </p:nvSpPr>
        <p:spPr bwMode="auto">
          <a:xfrm rot="10800000">
            <a:off x="5181600" y="381000"/>
            <a:ext cx="2362200" cy="838200"/>
          </a:xfrm>
          <a:prstGeom prst="wedgeRoundRectCallout">
            <a:avLst>
              <a:gd name="adj1" fmla="val 49861"/>
              <a:gd name="adj2" fmla="val -7632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000000"/>
                </a:solidFill>
              </a:rPr>
              <a:t>想让外设工作并不复杂</a:t>
            </a:r>
            <a:r>
              <a:rPr lang="en-US" altLang="zh-CN" sz="240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320723"/>
                                        </p:tgtEl>
                                        <p:attrNameLst>
                                          <p:attrName>style.visibility</p:attrName>
                                        </p:attrNameLst>
                                      </p:cBhvr>
                                      <p:to>
                                        <p:strVal val="visible"/>
                                      </p:to>
                                    </p:set>
                                    <p:anim calcmode="lin" valueType="num">
                                      <p:cBhvr>
                                        <p:cTn id="7" dur="500" fill="hold"/>
                                        <p:tgtEl>
                                          <p:spTgt spid="320723"/>
                                        </p:tgtEl>
                                        <p:attrNameLst>
                                          <p:attrName>ppt_x</p:attrName>
                                        </p:attrNameLst>
                                      </p:cBhvr>
                                      <p:tavLst>
                                        <p:tav tm="0">
                                          <p:val>
                                            <p:strVal val="#ppt_x"/>
                                          </p:val>
                                        </p:tav>
                                        <p:tav tm="100000">
                                          <p:val>
                                            <p:strVal val="#ppt_x"/>
                                          </p:val>
                                        </p:tav>
                                      </p:tavLst>
                                    </p:anim>
                                    <p:anim calcmode="lin" valueType="num">
                                      <p:cBhvr>
                                        <p:cTn id="8" dur="500" fill="hold"/>
                                        <p:tgtEl>
                                          <p:spTgt spid="320723"/>
                                        </p:tgtEl>
                                        <p:attrNameLst>
                                          <p:attrName>ppt_y</p:attrName>
                                        </p:attrNameLst>
                                      </p:cBhvr>
                                      <p:tavLst>
                                        <p:tav tm="0">
                                          <p:val>
                                            <p:strVal val="#ppt_y-#ppt_h/2"/>
                                          </p:val>
                                        </p:tav>
                                        <p:tav tm="100000">
                                          <p:val>
                                            <p:strVal val="#ppt_y"/>
                                          </p:val>
                                        </p:tav>
                                      </p:tavLst>
                                    </p:anim>
                                    <p:anim calcmode="lin" valueType="num">
                                      <p:cBhvr>
                                        <p:cTn id="9" dur="500" fill="hold"/>
                                        <p:tgtEl>
                                          <p:spTgt spid="320723"/>
                                        </p:tgtEl>
                                        <p:attrNameLst>
                                          <p:attrName>ppt_w</p:attrName>
                                        </p:attrNameLst>
                                      </p:cBhvr>
                                      <p:tavLst>
                                        <p:tav tm="0">
                                          <p:val>
                                            <p:strVal val="#ppt_w"/>
                                          </p:val>
                                        </p:tav>
                                        <p:tav tm="100000">
                                          <p:val>
                                            <p:strVal val="#ppt_w"/>
                                          </p:val>
                                        </p:tav>
                                      </p:tavLst>
                                    </p:anim>
                                    <p:anim calcmode="lin" valueType="num">
                                      <p:cBhvr>
                                        <p:cTn id="10" dur="500" fill="hold"/>
                                        <p:tgtEl>
                                          <p:spTgt spid="320723"/>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20725"/>
                                        </p:tgtEl>
                                        <p:attrNameLst>
                                          <p:attrName>style.visibility</p:attrName>
                                        </p:attrNameLst>
                                      </p:cBhvr>
                                      <p:to>
                                        <p:strVal val="visible"/>
                                      </p:to>
                                    </p:set>
                                    <p:animEffect transition="in" filter="dissolve">
                                      <p:cBhvr>
                                        <p:cTn id="15" dur="500"/>
                                        <p:tgtEl>
                                          <p:spTgt spid="32072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1" fill="hold" nodeType="clickEffect">
                                  <p:stCondLst>
                                    <p:cond delay="0"/>
                                  </p:stCondLst>
                                  <p:childTnLst>
                                    <p:set>
                                      <p:cBhvr>
                                        <p:cTn id="19" dur="1" fill="hold">
                                          <p:stCondLst>
                                            <p:cond delay="0"/>
                                          </p:stCondLst>
                                        </p:cTn>
                                        <p:tgtEl>
                                          <p:spTgt spid="320729"/>
                                        </p:tgtEl>
                                        <p:attrNameLst>
                                          <p:attrName>style.visibility</p:attrName>
                                        </p:attrNameLst>
                                      </p:cBhvr>
                                      <p:to>
                                        <p:strVal val="visible"/>
                                      </p:to>
                                    </p:set>
                                    <p:anim calcmode="lin" valueType="num">
                                      <p:cBhvr>
                                        <p:cTn id="20" dur="500" fill="hold"/>
                                        <p:tgtEl>
                                          <p:spTgt spid="320729"/>
                                        </p:tgtEl>
                                        <p:attrNameLst>
                                          <p:attrName>ppt_x</p:attrName>
                                        </p:attrNameLst>
                                      </p:cBhvr>
                                      <p:tavLst>
                                        <p:tav tm="0">
                                          <p:val>
                                            <p:strVal val="#ppt_x"/>
                                          </p:val>
                                        </p:tav>
                                        <p:tav tm="100000">
                                          <p:val>
                                            <p:strVal val="#ppt_x"/>
                                          </p:val>
                                        </p:tav>
                                      </p:tavLst>
                                    </p:anim>
                                    <p:anim calcmode="lin" valueType="num">
                                      <p:cBhvr>
                                        <p:cTn id="21" dur="500" fill="hold"/>
                                        <p:tgtEl>
                                          <p:spTgt spid="320729"/>
                                        </p:tgtEl>
                                        <p:attrNameLst>
                                          <p:attrName>ppt_y</p:attrName>
                                        </p:attrNameLst>
                                      </p:cBhvr>
                                      <p:tavLst>
                                        <p:tav tm="0">
                                          <p:val>
                                            <p:strVal val="#ppt_y-#ppt_h/2"/>
                                          </p:val>
                                        </p:tav>
                                        <p:tav tm="100000">
                                          <p:val>
                                            <p:strVal val="#ppt_y"/>
                                          </p:val>
                                        </p:tav>
                                      </p:tavLst>
                                    </p:anim>
                                    <p:anim calcmode="lin" valueType="num">
                                      <p:cBhvr>
                                        <p:cTn id="22" dur="500" fill="hold"/>
                                        <p:tgtEl>
                                          <p:spTgt spid="320729"/>
                                        </p:tgtEl>
                                        <p:attrNameLst>
                                          <p:attrName>ppt_w</p:attrName>
                                        </p:attrNameLst>
                                      </p:cBhvr>
                                      <p:tavLst>
                                        <p:tav tm="0">
                                          <p:val>
                                            <p:strVal val="#ppt_w"/>
                                          </p:val>
                                        </p:tav>
                                        <p:tav tm="100000">
                                          <p:val>
                                            <p:strVal val="#ppt_w"/>
                                          </p:val>
                                        </p:tav>
                                      </p:tavLst>
                                    </p:anim>
                                    <p:anim calcmode="lin" valueType="num">
                                      <p:cBhvr>
                                        <p:cTn id="23" dur="500" fill="hold"/>
                                        <p:tgtEl>
                                          <p:spTgt spid="320729"/>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4" fill="hold" nodeType="clickEffect">
                                  <p:stCondLst>
                                    <p:cond delay="0"/>
                                  </p:stCondLst>
                                  <p:childTnLst>
                                    <p:set>
                                      <p:cBhvr>
                                        <p:cTn id="27" dur="1" fill="hold">
                                          <p:stCondLst>
                                            <p:cond delay="0"/>
                                          </p:stCondLst>
                                        </p:cTn>
                                        <p:tgtEl>
                                          <p:spTgt spid="320734"/>
                                        </p:tgtEl>
                                        <p:attrNameLst>
                                          <p:attrName>style.visibility</p:attrName>
                                        </p:attrNameLst>
                                      </p:cBhvr>
                                      <p:to>
                                        <p:strVal val="visible"/>
                                      </p:to>
                                    </p:set>
                                    <p:anim calcmode="lin" valueType="num">
                                      <p:cBhvr>
                                        <p:cTn id="28" dur="500" fill="hold"/>
                                        <p:tgtEl>
                                          <p:spTgt spid="320734"/>
                                        </p:tgtEl>
                                        <p:attrNameLst>
                                          <p:attrName>ppt_x</p:attrName>
                                        </p:attrNameLst>
                                      </p:cBhvr>
                                      <p:tavLst>
                                        <p:tav tm="0">
                                          <p:val>
                                            <p:strVal val="#ppt_x"/>
                                          </p:val>
                                        </p:tav>
                                        <p:tav tm="100000">
                                          <p:val>
                                            <p:strVal val="#ppt_x"/>
                                          </p:val>
                                        </p:tav>
                                      </p:tavLst>
                                    </p:anim>
                                    <p:anim calcmode="lin" valueType="num">
                                      <p:cBhvr>
                                        <p:cTn id="29" dur="500" fill="hold"/>
                                        <p:tgtEl>
                                          <p:spTgt spid="320734"/>
                                        </p:tgtEl>
                                        <p:attrNameLst>
                                          <p:attrName>ppt_y</p:attrName>
                                        </p:attrNameLst>
                                      </p:cBhvr>
                                      <p:tavLst>
                                        <p:tav tm="0">
                                          <p:val>
                                            <p:strVal val="#ppt_y+#ppt_h/2"/>
                                          </p:val>
                                        </p:tav>
                                        <p:tav tm="100000">
                                          <p:val>
                                            <p:strVal val="#ppt_y"/>
                                          </p:val>
                                        </p:tav>
                                      </p:tavLst>
                                    </p:anim>
                                    <p:anim calcmode="lin" valueType="num">
                                      <p:cBhvr>
                                        <p:cTn id="30" dur="500" fill="hold"/>
                                        <p:tgtEl>
                                          <p:spTgt spid="320734"/>
                                        </p:tgtEl>
                                        <p:attrNameLst>
                                          <p:attrName>ppt_w</p:attrName>
                                        </p:attrNameLst>
                                      </p:cBhvr>
                                      <p:tavLst>
                                        <p:tav tm="0">
                                          <p:val>
                                            <p:strVal val="#ppt_w"/>
                                          </p:val>
                                        </p:tav>
                                        <p:tav tm="100000">
                                          <p:val>
                                            <p:strVal val="#ppt_w"/>
                                          </p:val>
                                        </p:tav>
                                      </p:tavLst>
                                    </p:anim>
                                    <p:anim calcmode="lin" valueType="num">
                                      <p:cBhvr>
                                        <p:cTn id="31" dur="500" fill="hold"/>
                                        <p:tgtEl>
                                          <p:spTgt spid="320734"/>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20735"/>
                                        </p:tgtEl>
                                        <p:attrNameLst>
                                          <p:attrName>style.visibility</p:attrName>
                                        </p:attrNameLst>
                                      </p:cBhvr>
                                      <p:to>
                                        <p:strVal val="visible"/>
                                      </p:to>
                                    </p:set>
                                    <p:animEffect transition="in" filter="dissolve">
                                      <p:cBhvr>
                                        <p:cTn id="36" dur="500"/>
                                        <p:tgtEl>
                                          <p:spTgt spid="32073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4" fill="hold" nodeType="clickEffect">
                                  <p:stCondLst>
                                    <p:cond delay="0"/>
                                  </p:stCondLst>
                                  <p:childTnLst>
                                    <p:set>
                                      <p:cBhvr>
                                        <p:cTn id="40" dur="1" fill="hold">
                                          <p:stCondLst>
                                            <p:cond delay="0"/>
                                          </p:stCondLst>
                                        </p:cTn>
                                        <p:tgtEl>
                                          <p:spTgt spid="320736"/>
                                        </p:tgtEl>
                                        <p:attrNameLst>
                                          <p:attrName>style.visibility</p:attrName>
                                        </p:attrNameLst>
                                      </p:cBhvr>
                                      <p:to>
                                        <p:strVal val="visible"/>
                                      </p:to>
                                    </p:set>
                                    <p:anim calcmode="lin" valueType="num">
                                      <p:cBhvr>
                                        <p:cTn id="41" dur="500" fill="hold"/>
                                        <p:tgtEl>
                                          <p:spTgt spid="320736"/>
                                        </p:tgtEl>
                                        <p:attrNameLst>
                                          <p:attrName>ppt_x</p:attrName>
                                        </p:attrNameLst>
                                      </p:cBhvr>
                                      <p:tavLst>
                                        <p:tav tm="0">
                                          <p:val>
                                            <p:strVal val="#ppt_x"/>
                                          </p:val>
                                        </p:tav>
                                        <p:tav tm="100000">
                                          <p:val>
                                            <p:strVal val="#ppt_x"/>
                                          </p:val>
                                        </p:tav>
                                      </p:tavLst>
                                    </p:anim>
                                    <p:anim calcmode="lin" valueType="num">
                                      <p:cBhvr>
                                        <p:cTn id="42" dur="500" fill="hold"/>
                                        <p:tgtEl>
                                          <p:spTgt spid="320736"/>
                                        </p:tgtEl>
                                        <p:attrNameLst>
                                          <p:attrName>ppt_y</p:attrName>
                                        </p:attrNameLst>
                                      </p:cBhvr>
                                      <p:tavLst>
                                        <p:tav tm="0">
                                          <p:val>
                                            <p:strVal val="#ppt_y+#ppt_h/2"/>
                                          </p:val>
                                        </p:tav>
                                        <p:tav tm="100000">
                                          <p:val>
                                            <p:strVal val="#ppt_y"/>
                                          </p:val>
                                        </p:tav>
                                      </p:tavLst>
                                    </p:anim>
                                    <p:anim calcmode="lin" valueType="num">
                                      <p:cBhvr>
                                        <p:cTn id="43" dur="500" fill="hold"/>
                                        <p:tgtEl>
                                          <p:spTgt spid="320736"/>
                                        </p:tgtEl>
                                        <p:attrNameLst>
                                          <p:attrName>ppt_w</p:attrName>
                                        </p:attrNameLst>
                                      </p:cBhvr>
                                      <p:tavLst>
                                        <p:tav tm="0">
                                          <p:val>
                                            <p:strVal val="#ppt_w"/>
                                          </p:val>
                                        </p:tav>
                                        <p:tav tm="100000">
                                          <p:val>
                                            <p:strVal val="#ppt_w"/>
                                          </p:val>
                                        </p:tav>
                                      </p:tavLst>
                                    </p:anim>
                                    <p:anim calcmode="lin" valueType="num">
                                      <p:cBhvr>
                                        <p:cTn id="44" dur="500" fill="hold"/>
                                        <p:tgtEl>
                                          <p:spTgt spid="320736"/>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320737"/>
                                        </p:tgtEl>
                                        <p:attrNameLst>
                                          <p:attrName>style.visibility</p:attrName>
                                        </p:attrNameLst>
                                      </p:cBhvr>
                                      <p:to>
                                        <p:strVal val="visible"/>
                                      </p:to>
                                    </p:set>
                                    <p:animEffect transition="in" filter="dissolve">
                                      <p:cBhvr>
                                        <p:cTn id="49" dur="500"/>
                                        <p:tgtEl>
                                          <p:spTgt spid="32073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320741"/>
                                        </p:tgtEl>
                                        <p:attrNameLst>
                                          <p:attrName>style.visibility</p:attrName>
                                        </p:attrNameLst>
                                      </p:cBhvr>
                                      <p:to>
                                        <p:strVal val="visible"/>
                                      </p:to>
                                    </p:set>
                                    <p:animEffect transition="in" filter="dissolve">
                                      <p:cBhvr>
                                        <p:cTn id="54" dur="500"/>
                                        <p:tgtEl>
                                          <p:spTgt spid="32074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320742"/>
                                        </p:tgtEl>
                                        <p:attrNameLst>
                                          <p:attrName>style.visibility</p:attrName>
                                        </p:attrNameLst>
                                      </p:cBhvr>
                                      <p:to>
                                        <p:strVal val="visible"/>
                                      </p:to>
                                    </p:set>
                                    <p:animEffect transition="in" filter="dissolve">
                                      <p:cBhvr>
                                        <p:cTn id="59" dur="500"/>
                                        <p:tgtEl>
                                          <p:spTgt spid="32074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20745"/>
                                        </p:tgtEl>
                                        <p:attrNameLst>
                                          <p:attrName>style.visibility</p:attrName>
                                        </p:attrNameLst>
                                      </p:cBhvr>
                                      <p:to>
                                        <p:strVal val="visible"/>
                                      </p:to>
                                    </p:set>
                                    <p:animEffect transition="in" filter="dissolve">
                                      <p:cBhvr>
                                        <p:cTn id="64" dur="500"/>
                                        <p:tgtEl>
                                          <p:spTgt spid="320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74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DAD89147-BD08-468C-B925-73AABF24898C}"/>
              </a:ext>
            </a:extLst>
          </p:cNvPr>
          <p:cNvSpPr>
            <a:spLocks noGrp="1" noChangeArrowheads="1"/>
          </p:cNvSpPr>
          <p:nvPr>
            <p:ph type="title"/>
          </p:nvPr>
        </p:nvSpPr>
        <p:spPr/>
        <p:txBody>
          <a:bodyPr/>
          <a:lstStyle/>
          <a:p>
            <a:r>
              <a:rPr lang="zh-CN" altLang="en-US"/>
              <a:t>中断在某些场合还不够</a:t>
            </a:r>
            <a:r>
              <a:rPr lang="en-US" altLang="zh-CN"/>
              <a:t>!</a:t>
            </a:r>
          </a:p>
        </p:txBody>
      </p:sp>
      <p:sp>
        <p:nvSpPr>
          <p:cNvPr id="327683" name="Rectangle 3">
            <a:extLst>
              <a:ext uri="{FF2B5EF4-FFF2-40B4-BE49-F238E27FC236}">
                <a16:creationId xmlns:a16="http://schemas.microsoft.com/office/drawing/2014/main" id="{1ADACEC1-39F6-4544-924C-1BFDA060D9C6}"/>
              </a:ext>
            </a:extLst>
          </p:cNvPr>
          <p:cNvSpPr>
            <a:spLocks noChangeArrowheads="1"/>
          </p:cNvSpPr>
          <p:nvPr/>
        </p:nvSpPr>
        <p:spPr bwMode="auto">
          <a:xfrm>
            <a:off x="765175" y="12192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Clr>
                <a:srgbClr val="993300"/>
              </a:buClr>
              <a:buSzPct val="90000"/>
              <a:buFont typeface="Wingdings" panose="05000000000000000000" pitchFamily="2" charset="2"/>
              <a:buChar char="n"/>
            </a:pPr>
            <a:r>
              <a:rPr lang="zh-CN" altLang="en-US" sz="2800" b="1">
                <a:solidFill>
                  <a:srgbClr val="FF0000"/>
                </a:solidFill>
              </a:rPr>
              <a:t>如果用中断来读磁盘</a:t>
            </a:r>
            <a:r>
              <a:rPr lang="en-US" altLang="zh-CN" sz="2800" b="1">
                <a:solidFill>
                  <a:srgbClr val="FF0000"/>
                </a:solidFill>
              </a:rPr>
              <a:t>…</a:t>
            </a:r>
            <a:endParaRPr lang="en-US" altLang="zh-CN" sz="2800" b="1"/>
          </a:p>
        </p:txBody>
      </p:sp>
      <p:grpSp>
        <p:nvGrpSpPr>
          <p:cNvPr id="327748" name="Group 68">
            <a:extLst>
              <a:ext uri="{FF2B5EF4-FFF2-40B4-BE49-F238E27FC236}">
                <a16:creationId xmlns:a16="http://schemas.microsoft.com/office/drawing/2014/main" id="{52406553-30F4-4017-A126-9F7B82CACEB0}"/>
              </a:ext>
            </a:extLst>
          </p:cNvPr>
          <p:cNvGrpSpPr>
            <a:grpSpLocks/>
          </p:cNvGrpSpPr>
          <p:nvPr/>
        </p:nvGrpSpPr>
        <p:grpSpPr bwMode="auto">
          <a:xfrm>
            <a:off x="990600" y="1524000"/>
            <a:ext cx="8001000" cy="3505200"/>
            <a:chOff x="624" y="768"/>
            <a:chExt cx="5040" cy="2208"/>
          </a:xfrm>
        </p:grpSpPr>
        <p:sp>
          <p:nvSpPr>
            <p:cNvPr id="104472" name="Rectangle 64">
              <a:extLst>
                <a:ext uri="{FF2B5EF4-FFF2-40B4-BE49-F238E27FC236}">
                  <a16:creationId xmlns:a16="http://schemas.microsoft.com/office/drawing/2014/main" id="{A87AA9A0-1B88-4FB3-8550-C38EAF9A2F7E}"/>
                </a:ext>
              </a:extLst>
            </p:cNvPr>
            <p:cNvSpPr>
              <a:spLocks noChangeArrowheads="1"/>
            </p:cNvSpPr>
            <p:nvPr/>
          </p:nvSpPr>
          <p:spPr bwMode="auto">
            <a:xfrm>
              <a:off x="3148" y="1440"/>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73" name="AutoShape 44">
              <a:extLst>
                <a:ext uri="{FF2B5EF4-FFF2-40B4-BE49-F238E27FC236}">
                  <a16:creationId xmlns:a16="http://schemas.microsoft.com/office/drawing/2014/main" id="{86DC2F36-04A4-4342-8A4A-4311FD2CFFE4}"/>
                </a:ext>
              </a:extLst>
            </p:cNvPr>
            <p:cNvSpPr>
              <a:spLocks noChangeArrowheads="1"/>
            </p:cNvSpPr>
            <p:nvPr/>
          </p:nvSpPr>
          <p:spPr bwMode="auto">
            <a:xfrm>
              <a:off x="3264" y="768"/>
              <a:ext cx="528" cy="528"/>
            </a:xfrm>
            <a:prstGeom prst="can">
              <a:avLst>
                <a:gd name="adj" fmla="val 250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74" name="Text Box 45">
              <a:extLst>
                <a:ext uri="{FF2B5EF4-FFF2-40B4-BE49-F238E27FC236}">
                  <a16:creationId xmlns:a16="http://schemas.microsoft.com/office/drawing/2014/main" id="{70D71B4F-E8DE-4453-BAFE-54BC3F58D364}"/>
                </a:ext>
              </a:extLst>
            </p:cNvPr>
            <p:cNvSpPr txBox="1">
              <a:spLocks noChangeArrowheads="1"/>
            </p:cNvSpPr>
            <p:nvPr/>
          </p:nvSpPr>
          <p:spPr bwMode="auto">
            <a:xfrm>
              <a:off x="3696" y="81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b="1"/>
                <a:t>磁盘</a:t>
              </a:r>
            </a:p>
          </p:txBody>
        </p:sp>
        <p:sp>
          <p:nvSpPr>
            <p:cNvPr id="104475" name="Text Box 47">
              <a:extLst>
                <a:ext uri="{FF2B5EF4-FFF2-40B4-BE49-F238E27FC236}">
                  <a16:creationId xmlns:a16="http://schemas.microsoft.com/office/drawing/2014/main" id="{889E4135-49EE-4879-A129-5CEEA9B532FD}"/>
                </a:ext>
              </a:extLst>
            </p:cNvPr>
            <p:cNvSpPr txBox="1">
              <a:spLocks noChangeArrowheads="1"/>
            </p:cNvSpPr>
            <p:nvPr/>
          </p:nvSpPr>
          <p:spPr bwMode="auto">
            <a:xfrm>
              <a:off x="3312" y="200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缓存</a:t>
              </a:r>
            </a:p>
          </p:txBody>
        </p:sp>
        <p:sp>
          <p:nvSpPr>
            <p:cNvPr id="104476" name="Rectangle 48">
              <a:extLst>
                <a:ext uri="{FF2B5EF4-FFF2-40B4-BE49-F238E27FC236}">
                  <a16:creationId xmlns:a16="http://schemas.microsoft.com/office/drawing/2014/main" id="{048C9456-6CC4-4006-8E12-6BBD1B33F8BE}"/>
                </a:ext>
              </a:extLst>
            </p:cNvPr>
            <p:cNvSpPr>
              <a:spLocks noChangeArrowheads="1"/>
            </p:cNvSpPr>
            <p:nvPr/>
          </p:nvSpPr>
          <p:spPr bwMode="auto">
            <a:xfrm>
              <a:off x="3312" y="1536"/>
              <a:ext cx="452" cy="48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77" name="Text Box 50">
              <a:extLst>
                <a:ext uri="{FF2B5EF4-FFF2-40B4-BE49-F238E27FC236}">
                  <a16:creationId xmlns:a16="http://schemas.microsoft.com/office/drawing/2014/main" id="{73B914F9-CD8E-4748-BE60-09BCCDDC33C1}"/>
                </a:ext>
              </a:extLst>
            </p:cNvPr>
            <p:cNvSpPr txBox="1">
              <a:spLocks noChangeArrowheads="1"/>
            </p:cNvSpPr>
            <p:nvPr/>
          </p:nvSpPr>
          <p:spPr bwMode="auto">
            <a:xfrm>
              <a:off x="3916" y="1392"/>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磁盘控制器</a:t>
              </a:r>
            </a:p>
          </p:txBody>
        </p:sp>
        <p:sp>
          <p:nvSpPr>
            <p:cNvPr id="104478" name="Text Box 52">
              <a:extLst>
                <a:ext uri="{FF2B5EF4-FFF2-40B4-BE49-F238E27FC236}">
                  <a16:creationId xmlns:a16="http://schemas.microsoft.com/office/drawing/2014/main" id="{F1FFC936-CE65-4039-84CA-37A3EDFC6F33}"/>
                </a:ext>
              </a:extLst>
            </p:cNvPr>
            <p:cNvSpPr txBox="1">
              <a:spLocks noChangeArrowheads="1"/>
            </p:cNvSpPr>
            <p:nvPr/>
          </p:nvSpPr>
          <p:spPr bwMode="auto">
            <a:xfrm>
              <a:off x="4896" y="268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总线</a:t>
              </a:r>
            </a:p>
          </p:txBody>
        </p:sp>
        <p:sp>
          <p:nvSpPr>
            <p:cNvPr id="104479" name="AutoShape 53">
              <a:extLst>
                <a:ext uri="{FF2B5EF4-FFF2-40B4-BE49-F238E27FC236}">
                  <a16:creationId xmlns:a16="http://schemas.microsoft.com/office/drawing/2014/main" id="{38094FB7-885A-4E41-A778-AC296EE6D61B}"/>
                </a:ext>
              </a:extLst>
            </p:cNvPr>
            <p:cNvSpPr>
              <a:spLocks noChangeArrowheads="1"/>
            </p:cNvSpPr>
            <p:nvPr/>
          </p:nvSpPr>
          <p:spPr bwMode="auto">
            <a:xfrm rot="5400000">
              <a:off x="2976" y="144"/>
              <a:ext cx="192" cy="4896"/>
            </a:xfrm>
            <a:prstGeom prst="can">
              <a:avLst>
                <a:gd name="adj" fmla="val 54069"/>
              </a:avLst>
            </a:prstGeom>
            <a:gradFill rotWithShape="1">
              <a:gsLst>
                <a:gs pos="0">
                  <a:srgbClr val="EAEAEA"/>
                </a:gs>
                <a:gs pos="50000">
                  <a:srgbClr val="6C6C6C"/>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0" name="AutoShape 54">
              <a:extLst>
                <a:ext uri="{FF2B5EF4-FFF2-40B4-BE49-F238E27FC236}">
                  <a16:creationId xmlns:a16="http://schemas.microsoft.com/office/drawing/2014/main" id="{14F08184-6F97-4BE3-921E-849FC722641E}"/>
                </a:ext>
              </a:extLst>
            </p:cNvPr>
            <p:cNvSpPr>
              <a:spLocks noChangeArrowheads="1"/>
            </p:cNvSpPr>
            <p:nvPr/>
          </p:nvSpPr>
          <p:spPr bwMode="auto">
            <a:xfrm>
              <a:off x="3456" y="2304"/>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1" name="AutoShape 55">
              <a:extLst>
                <a:ext uri="{FF2B5EF4-FFF2-40B4-BE49-F238E27FC236}">
                  <a16:creationId xmlns:a16="http://schemas.microsoft.com/office/drawing/2014/main" id="{3F09574C-1415-4B32-A3DF-839D1DABA204}"/>
                </a:ext>
              </a:extLst>
            </p:cNvPr>
            <p:cNvSpPr>
              <a:spLocks noChangeArrowheads="1"/>
            </p:cNvSpPr>
            <p:nvPr/>
          </p:nvSpPr>
          <p:spPr bwMode="auto">
            <a:xfrm>
              <a:off x="3456" y="1296"/>
              <a:ext cx="144" cy="240"/>
            </a:xfrm>
            <a:prstGeom prst="upDownArrow">
              <a:avLst>
                <a:gd name="adj1" fmla="val 50000"/>
                <a:gd name="adj2" fmla="val 33333"/>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2" name="Text Box 57">
              <a:extLst>
                <a:ext uri="{FF2B5EF4-FFF2-40B4-BE49-F238E27FC236}">
                  <a16:creationId xmlns:a16="http://schemas.microsoft.com/office/drawing/2014/main" id="{8B28A16C-69C9-47FE-B10E-1D3FD8ADB59B}"/>
                </a:ext>
              </a:extLst>
            </p:cNvPr>
            <p:cNvSpPr txBox="1">
              <a:spLocks noChangeArrowheads="1"/>
            </p:cNvSpPr>
            <p:nvPr/>
          </p:nvSpPr>
          <p:spPr bwMode="auto">
            <a:xfrm>
              <a:off x="5068" y="1440"/>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内存</a:t>
              </a:r>
            </a:p>
          </p:txBody>
        </p:sp>
        <p:sp>
          <p:nvSpPr>
            <p:cNvPr id="104483" name="Rectangle 59">
              <a:extLst>
                <a:ext uri="{FF2B5EF4-FFF2-40B4-BE49-F238E27FC236}">
                  <a16:creationId xmlns:a16="http://schemas.microsoft.com/office/drawing/2014/main" id="{C0D0013E-98E7-4DCC-99DA-4ECC1BB425FA}"/>
                </a:ext>
              </a:extLst>
            </p:cNvPr>
            <p:cNvSpPr>
              <a:spLocks noChangeArrowheads="1"/>
            </p:cNvSpPr>
            <p:nvPr/>
          </p:nvSpPr>
          <p:spPr bwMode="auto">
            <a:xfrm>
              <a:off x="720" y="1440"/>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4" name="Text Box 60">
              <a:extLst>
                <a:ext uri="{FF2B5EF4-FFF2-40B4-BE49-F238E27FC236}">
                  <a16:creationId xmlns:a16="http://schemas.microsoft.com/office/drawing/2014/main" id="{42CA2B0B-3B9F-462B-8415-1ECED0125714}"/>
                </a:ext>
              </a:extLst>
            </p:cNvPr>
            <p:cNvSpPr txBox="1">
              <a:spLocks noChangeArrowheads="1"/>
            </p:cNvSpPr>
            <p:nvPr/>
          </p:nvSpPr>
          <p:spPr bwMode="auto">
            <a:xfrm>
              <a:off x="1488" y="1440"/>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a:t>CPU</a:t>
              </a:r>
            </a:p>
          </p:txBody>
        </p:sp>
        <p:sp>
          <p:nvSpPr>
            <p:cNvPr id="104485" name="AutoShape 61">
              <a:extLst>
                <a:ext uri="{FF2B5EF4-FFF2-40B4-BE49-F238E27FC236}">
                  <a16:creationId xmlns:a16="http://schemas.microsoft.com/office/drawing/2014/main" id="{94694F84-C218-43EE-A44C-3F75C0375BB1}"/>
                </a:ext>
              </a:extLst>
            </p:cNvPr>
            <p:cNvSpPr>
              <a:spLocks noChangeArrowheads="1"/>
            </p:cNvSpPr>
            <p:nvPr/>
          </p:nvSpPr>
          <p:spPr bwMode="auto">
            <a:xfrm>
              <a:off x="1008" y="2304"/>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6" name="Rectangle 62">
              <a:extLst>
                <a:ext uri="{FF2B5EF4-FFF2-40B4-BE49-F238E27FC236}">
                  <a16:creationId xmlns:a16="http://schemas.microsoft.com/office/drawing/2014/main" id="{ABADD367-CBC8-49AC-B554-E414025CB1FE}"/>
                </a:ext>
              </a:extLst>
            </p:cNvPr>
            <p:cNvSpPr>
              <a:spLocks noChangeArrowheads="1"/>
            </p:cNvSpPr>
            <p:nvPr/>
          </p:nvSpPr>
          <p:spPr bwMode="auto">
            <a:xfrm>
              <a:off x="4320" y="1440"/>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7" name="AutoShape 63">
              <a:extLst>
                <a:ext uri="{FF2B5EF4-FFF2-40B4-BE49-F238E27FC236}">
                  <a16:creationId xmlns:a16="http://schemas.microsoft.com/office/drawing/2014/main" id="{D190E7FD-B256-456C-AFD1-94E266010A8C}"/>
                </a:ext>
              </a:extLst>
            </p:cNvPr>
            <p:cNvSpPr>
              <a:spLocks noChangeArrowheads="1"/>
            </p:cNvSpPr>
            <p:nvPr/>
          </p:nvSpPr>
          <p:spPr bwMode="auto">
            <a:xfrm>
              <a:off x="4608" y="2304"/>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sp>
        <p:nvSpPr>
          <p:cNvPr id="327747" name="Rectangle 67">
            <a:extLst>
              <a:ext uri="{FF2B5EF4-FFF2-40B4-BE49-F238E27FC236}">
                <a16:creationId xmlns:a16="http://schemas.microsoft.com/office/drawing/2014/main" id="{EBE34303-3A57-4529-823B-F737DE84160C}"/>
              </a:ext>
            </a:extLst>
          </p:cNvPr>
          <p:cNvSpPr>
            <a:spLocks noChangeArrowheads="1"/>
          </p:cNvSpPr>
          <p:nvPr/>
        </p:nvSpPr>
        <p:spPr bwMode="auto">
          <a:xfrm>
            <a:off x="5257800" y="1905000"/>
            <a:ext cx="717550" cy="3048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27751" name="Group 71">
            <a:extLst>
              <a:ext uri="{FF2B5EF4-FFF2-40B4-BE49-F238E27FC236}">
                <a16:creationId xmlns:a16="http://schemas.microsoft.com/office/drawing/2014/main" id="{B49DCD54-1B87-4BA3-8C81-6DEF5BD90C45}"/>
              </a:ext>
            </a:extLst>
          </p:cNvPr>
          <p:cNvGrpSpPr>
            <a:grpSpLocks/>
          </p:cNvGrpSpPr>
          <p:nvPr/>
        </p:nvGrpSpPr>
        <p:grpSpPr bwMode="auto">
          <a:xfrm>
            <a:off x="1981200" y="3733800"/>
            <a:ext cx="3289300" cy="482600"/>
            <a:chOff x="1248" y="2160"/>
            <a:chExt cx="2072" cy="304"/>
          </a:xfrm>
        </p:grpSpPr>
        <p:sp>
          <p:nvSpPr>
            <p:cNvPr id="104470" name="Freeform 69">
              <a:extLst>
                <a:ext uri="{FF2B5EF4-FFF2-40B4-BE49-F238E27FC236}">
                  <a16:creationId xmlns:a16="http://schemas.microsoft.com/office/drawing/2014/main" id="{5667D6C9-DA0F-41BA-B995-C302041CF2D2}"/>
                </a:ext>
              </a:extLst>
            </p:cNvPr>
            <p:cNvSpPr>
              <a:spLocks/>
            </p:cNvSpPr>
            <p:nvPr/>
          </p:nvSpPr>
          <p:spPr bwMode="auto">
            <a:xfrm>
              <a:off x="1248" y="2160"/>
              <a:ext cx="2072" cy="304"/>
            </a:xfrm>
            <a:custGeom>
              <a:avLst/>
              <a:gdLst>
                <a:gd name="T0" fmla="*/ 1502 w 2208"/>
                <a:gd name="T1" fmla="*/ 0 h 304"/>
                <a:gd name="T2" fmla="*/ 1502 w 2208"/>
                <a:gd name="T3" fmla="*/ 240 h 304"/>
                <a:gd name="T4" fmla="*/ 1469 w 2208"/>
                <a:gd name="T5" fmla="*/ 288 h 304"/>
                <a:gd name="T6" fmla="*/ 1404 w 2208"/>
                <a:gd name="T7" fmla="*/ 288 h 304"/>
                <a:gd name="T8" fmla="*/ 978 w 2208"/>
                <a:gd name="T9" fmla="*/ 288 h 304"/>
                <a:gd name="T10" fmla="*/ 159 w 2208"/>
                <a:gd name="T11" fmla="*/ 288 h 304"/>
                <a:gd name="T12" fmla="*/ 28 w 2208"/>
                <a:gd name="T13" fmla="*/ 192 h 304"/>
                <a:gd name="T14" fmla="*/ 28 w 2208"/>
                <a:gd name="T15" fmla="*/ 0 h 3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08" h="304">
                  <a:moveTo>
                    <a:pt x="2200" y="0"/>
                  </a:moveTo>
                  <a:cubicBezTo>
                    <a:pt x="2204" y="96"/>
                    <a:pt x="2208" y="192"/>
                    <a:pt x="2200" y="240"/>
                  </a:cubicBezTo>
                  <a:cubicBezTo>
                    <a:pt x="2192" y="288"/>
                    <a:pt x="2176" y="280"/>
                    <a:pt x="2152" y="288"/>
                  </a:cubicBezTo>
                  <a:cubicBezTo>
                    <a:pt x="2128" y="296"/>
                    <a:pt x="2176" y="288"/>
                    <a:pt x="2056" y="288"/>
                  </a:cubicBezTo>
                  <a:cubicBezTo>
                    <a:pt x="1936" y="288"/>
                    <a:pt x="1736" y="288"/>
                    <a:pt x="1432" y="288"/>
                  </a:cubicBezTo>
                  <a:cubicBezTo>
                    <a:pt x="1128" y="288"/>
                    <a:pt x="464" y="304"/>
                    <a:pt x="232" y="288"/>
                  </a:cubicBezTo>
                  <a:cubicBezTo>
                    <a:pt x="0" y="272"/>
                    <a:pt x="72" y="240"/>
                    <a:pt x="40" y="192"/>
                  </a:cubicBezTo>
                  <a:cubicBezTo>
                    <a:pt x="8" y="144"/>
                    <a:pt x="24" y="72"/>
                    <a:pt x="4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71" name="Text Box 70">
              <a:extLst>
                <a:ext uri="{FF2B5EF4-FFF2-40B4-BE49-F238E27FC236}">
                  <a16:creationId xmlns:a16="http://schemas.microsoft.com/office/drawing/2014/main" id="{ECABEF51-E51E-4E57-B086-C47383B1F74B}"/>
                </a:ext>
              </a:extLst>
            </p:cNvPr>
            <p:cNvSpPr txBox="1">
              <a:spLocks noChangeArrowheads="1"/>
            </p:cNvSpPr>
            <p:nvPr/>
          </p:nvSpPr>
          <p:spPr bwMode="auto">
            <a:xfrm>
              <a:off x="1536" y="216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中断</a:t>
              </a:r>
            </a:p>
          </p:txBody>
        </p:sp>
      </p:grpSp>
      <p:sp>
        <p:nvSpPr>
          <p:cNvPr id="327753" name="Rectangle 73">
            <a:extLst>
              <a:ext uri="{FF2B5EF4-FFF2-40B4-BE49-F238E27FC236}">
                <a16:creationId xmlns:a16="http://schemas.microsoft.com/office/drawing/2014/main" id="{48A2318B-8185-4EA3-B97A-20FA44315CA6}"/>
              </a:ext>
            </a:extLst>
          </p:cNvPr>
          <p:cNvSpPr>
            <a:spLocks noChangeArrowheads="1"/>
          </p:cNvSpPr>
          <p:nvPr/>
        </p:nvSpPr>
        <p:spPr bwMode="auto">
          <a:xfrm>
            <a:off x="5257800" y="27432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54" name="Rectangle 74">
            <a:extLst>
              <a:ext uri="{FF2B5EF4-FFF2-40B4-BE49-F238E27FC236}">
                <a16:creationId xmlns:a16="http://schemas.microsoft.com/office/drawing/2014/main" id="{2285AD88-4E15-4ECE-A829-062F18F52FAA}"/>
              </a:ext>
            </a:extLst>
          </p:cNvPr>
          <p:cNvSpPr>
            <a:spLocks noChangeArrowheads="1"/>
          </p:cNvSpPr>
          <p:nvPr/>
        </p:nvSpPr>
        <p:spPr bwMode="auto">
          <a:xfrm>
            <a:off x="5257800" y="28194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55" name="Rectangle 75">
            <a:extLst>
              <a:ext uri="{FF2B5EF4-FFF2-40B4-BE49-F238E27FC236}">
                <a16:creationId xmlns:a16="http://schemas.microsoft.com/office/drawing/2014/main" id="{63234D7D-D109-4DE7-9D85-297F1BC1E134}"/>
              </a:ext>
            </a:extLst>
          </p:cNvPr>
          <p:cNvSpPr>
            <a:spLocks noChangeArrowheads="1"/>
          </p:cNvSpPr>
          <p:nvPr/>
        </p:nvSpPr>
        <p:spPr bwMode="auto">
          <a:xfrm>
            <a:off x="5257800" y="28956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56" name="Rectangle 76">
            <a:extLst>
              <a:ext uri="{FF2B5EF4-FFF2-40B4-BE49-F238E27FC236}">
                <a16:creationId xmlns:a16="http://schemas.microsoft.com/office/drawing/2014/main" id="{DA8E3E1D-1D91-4BF7-94EE-7D71B9D3516E}"/>
              </a:ext>
            </a:extLst>
          </p:cNvPr>
          <p:cNvSpPr>
            <a:spLocks noChangeArrowheads="1"/>
          </p:cNvSpPr>
          <p:nvPr/>
        </p:nvSpPr>
        <p:spPr bwMode="auto">
          <a:xfrm>
            <a:off x="5257800" y="29718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58" name="Rectangle 78">
            <a:extLst>
              <a:ext uri="{FF2B5EF4-FFF2-40B4-BE49-F238E27FC236}">
                <a16:creationId xmlns:a16="http://schemas.microsoft.com/office/drawing/2014/main" id="{2EF282D8-1B8D-4D54-8247-8F2CE18C583E}"/>
              </a:ext>
            </a:extLst>
          </p:cNvPr>
          <p:cNvSpPr>
            <a:spLocks noChangeArrowheads="1"/>
          </p:cNvSpPr>
          <p:nvPr/>
        </p:nvSpPr>
        <p:spPr bwMode="auto">
          <a:xfrm>
            <a:off x="7131050" y="29718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27764" name="Group 84">
            <a:extLst>
              <a:ext uri="{FF2B5EF4-FFF2-40B4-BE49-F238E27FC236}">
                <a16:creationId xmlns:a16="http://schemas.microsoft.com/office/drawing/2014/main" id="{EBE8FD32-F779-4B91-A3DF-1C2D7341E0BE}"/>
              </a:ext>
            </a:extLst>
          </p:cNvPr>
          <p:cNvGrpSpPr>
            <a:grpSpLocks/>
          </p:cNvGrpSpPr>
          <p:nvPr/>
        </p:nvGrpSpPr>
        <p:grpSpPr bwMode="auto">
          <a:xfrm>
            <a:off x="1866900" y="3048000"/>
            <a:ext cx="5600700" cy="2087563"/>
            <a:chOff x="1176" y="2064"/>
            <a:chExt cx="3480" cy="1413"/>
          </a:xfrm>
        </p:grpSpPr>
        <p:sp>
          <p:nvSpPr>
            <p:cNvPr id="104468" name="Freeform 82">
              <a:extLst>
                <a:ext uri="{FF2B5EF4-FFF2-40B4-BE49-F238E27FC236}">
                  <a16:creationId xmlns:a16="http://schemas.microsoft.com/office/drawing/2014/main" id="{936B08CD-799A-42E3-A4D4-29130690E094}"/>
                </a:ext>
              </a:extLst>
            </p:cNvPr>
            <p:cNvSpPr>
              <a:spLocks/>
            </p:cNvSpPr>
            <p:nvPr/>
          </p:nvSpPr>
          <p:spPr bwMode="auto">
            <a:xfrm>
              <a:off x="1176" y="2064"/>
              <a:ext cx="3480" cy="1152"/>
            </a:xfrm>
            <a:custGeom>
              <a:avLst/>
              <a:gdLst>
                <a:gd name="T0" fmla="*/ 24 w 3480"/>
                <a:gd name="T1" fmla="*/ 371 h 1240"/>
                <a:gd name="T2" fmla="*/ 24 w 3480"/>
                <a:gd name="T3" fmla="*/ 617 h 1240"/>
                <a:gd name="T4" fmla="*/ 168 w 3480"/>
                <a:gd name="T5" fmla="*/ 710 h 1240"/>
                <a:gd name="T6" fmla="*/ 552 w 3480"/>
                <a:gd name="T7" fmla="*/ 710 h 1240"/>
                <a:gd name="T8" fmla="*/ 2328 w 3480"/>
                <a:gd name="T9" fmla="*/ 710 h 1240"/>
                <a:gd name="T10" fmla="*/ 2568 w 3480"/>
                <a:gd name="T11" fmla="*/ 586 h 1240"/>
                <a:gd name="T12" fmla="*/ 2568 w 3480"/>
                <a:gd name="T13" fmla="*/ 309 h 1240"/>
                <a:gd name="T14" fmla="*/ 2424 w 3480"/>
                <a:gd name="T15" fmla="*/ 92 h 1240"/>
                <a:gd name="T16" fmla="*/ 2568 w 3480"/>
                <a:gd name="T17" fmla="*/ 123 h 1240"/>
                <a:gd name="T18" fmla="*/ 2664 w 3480"/>
                <a:gd name="T19" fmla="*/ 309 h 1240"/>
                <a:gd name="T20" fmla="*/ 2664 w 3480"/>
                <a:gd name="T21" fmla="*/ 710 h 1240"/>
                <a:gd name="T22" fmla="*/ 3192 w 3480"/>
                <a:gd name="T23" fmla="*/ 710 h 1240"/>
                <a:gd name="T24" fmla="*/ 3432 w 3480"/>
                <a:gd name="T25" fmla="*/ 678 h 1240"/>
                <a:gd name="T26" fmla="*/ 3480 w 3480"/>
                <a:gd name="T27" fmla="*/ 0 h 12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80" h="1240">
                  <a:moveTo>
                    <a:pt x="24" y="576"/>
                  </a:moveTo>
                  <a:cubicBezTo>
                    <a:pt x="12" y="724"/>
                    <a:pt x="0" y="872"/>
                    <a:pt x="24" y="960"/>
                  </a:cubicBezTo>
                  <a:cubicBezTo>
                    <a:pt x="48" y="1048"/>
                    <a:pt x="80" y="1080"/>
                    <a:pt x="168" y="1104"/>
                  </a:cubicBezTo>
                  <a:cubicBezTo>
                    <a:pt x="256" y="1128"/>
                    <a:pt x="192" y="1104"/>
                    <a:pt x="552" y="1104"/>
                  </a:cubicBezTo>
                  <a:cubicBezTo>
                    <a:pt x="912" y="1104"/>
                    <a:pt x="1992" y="1136"/>
                    <a:pt x="2328" y="1104"/>
                  </a:cubicBezTo>
                  <a:cubicBezTo>
                    <a:pt x="2664" y="1072"/>
                    <a:pt x="2528" y="1016"/>
                    <a:pt x="2568" y="912"/>
                  </a:cubicBezTo>
                  <a:cubicBezTo>
                    <a:pt x="2608" y="808"/>
                    <a:pt x="2592" y="608"/>
                    <a:pt x="2568" y="480"/>
                  </a:cubicBezTo>
                  <a:cubicBezTo>
                    <a:pt x="2544" y="352"/>
                    <a:pt x="2424" y="192"/>
                    <a:pt x="2424" y="144"/>
                  </a:cubicBezTo>
                  <a:cubicBezTo>
                    <a:pt x="2424" y="96"/>
                    <a:pt x="2528" y="136"/>
                    <a:pt x="2568" y="192"/>
                  </a:cubicBezTo>
                  <a:cubicBezTo>
                    <a:pt x="2608" y="248"/>
                    <a:pt x="2648" y="328"/>
                    <a:pt x="2664" y="480"/>
                  </a:cubicBezTo>
                  <a:cubicBezTo>
                    <a:pt x="2680" y="632"/>
                    <a:pt x="2576" y="1000"/>
                    <a:pt x="2664" y="1104"/>
                  </a:cubicBezTo>
                  <a:cubicBezTo>
                    <a:pt x="2752" y="1208"/>
                    <a:pt x="3064" y="1112"/>
                    <a:pt x="3192" y="1104"/>
                  </a:cubicBezTo>
                  <a:cubicBezTo>
                    <a:pt x="3320" y="1096"/>
                    <a:pt x="3384" y="1240"/>
                    <a:pt x="3432" y="1056"/>
                  </a:cubicBezTo>
                  <a:cubicBezTo>
                    <a:pt x="3480" y="872"/>
                    <a:pt x="3480" y="436"/>
                    <a:pt x="348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9" name="Text Box 83">
              <a:extLst>
                <a:ext uri="{FF2B5EF4-FFF2-40B4-BE49-F238E27FC236}">
                  <a16:creationId xmlns:a16="http://schemas.microsoft.com/office/drawing/2014/main" id="{41B65A6D-903E-49B8-9ACC-F759D53EDA3A}"/>
                </a:ext>
              </a:extLst>
            </p:cNvPr>
            <p:cNvSpPr txBox="1">
              <a:spLocks noChangeArrowheads="1"/>
            </p:cNvSpPr>
            <p:nvPr/>
          </p:nvSpPr>
          <p:spPr bwMode="auto">
            <a:xfrm>
              <a:off x="1968" y="3168"/>
              <a:ext cx="1968"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将数据读入内存</a:t>
              </a:r>
            </a:p>
          </p:txBody>
        </p:sp>
      </p:grpSp>
      <p:sp>
        <p:nvSpPr>
          <p:cNvPr id="327766" name="Rectangle 86">
            <a:extLst>
              <a:ext uri="{FF2B5EF4-FFF2-40B4-BE49-F238E27FC236}">
                <a16:creationId xmlns:a16="http://schemas.microsoft.com/office/drawing/2014/main" id="{6AF00469-17CF-4A91-AC2B-FC9E5E69F998}"/>
              </a:ext>
            </a:extLst>
          </p:cNvPr>
          <p:cNvSpPr>
            <a:spLocks noChangeArrowheads="1"/>
          </p:cNvSpPr>
          <p:nvPr/>
        </p:nvSpPr>
        <p:spPr bwMode="auto">
          <a:xfrm>
            <a:off x="7131050" y="28956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67" name="Rectangle 87">
            <a:extLst>
              <a:ext uri="{FF2B5EF4-FFF2-40B4-BE49-F238E27FC236}">
                <a16:creationId xmlns:a16="http://schemas.microsoft.com/office/drawing/2014/main" id="{7B4652AA-7C79-4DD1-9517-741D23EDB75D}"/>
              </a:ext>
            </a:extLst>
          </p:cNvPr>
          <p:cNvSpPr>
            <a:spLocks noChangeArrowheads="1"/>
          </p:cNvSpPr>
          <p:nvPr/>
        </p:nvSpPr>
        <p:spPr bwMode="auto">
          <a:xfrm>
            <a:off x="7131050" y="28194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68" name="Rectangle 88">
            <a:extLst>
              <a:ext uri="{FF2B5EF4-FFF2-40B4-BE49-F238E27FC236}">
                <a16:creationId xmlns:a16="http://schemas.microsoft.com/office/drawing/2014/main" id="{827AD8E5-B588-449D-A315-682AB078DD6B}"/>
              </a:ext>
            </a:extLst>
          </p:cNvPr>
          <p:cNvSpPr>
            <a:spLocks noChangeArrowheads="1"/>
          </p:cNvSpPr>
          <p:nvPr/>
        </p:nvSpPr>
        <p:spPr bwMode="auto">
          <a:xfrm>
            <a:off x="7131050" y="27432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27772" name="Group 92">
            <a:extLst>
              <a:ext uri="{FF2B5EF4-FFF2-40B4-BE49-F238E27FC236}">
                <a16:creationId xmlns:a16="http://schemas.microsoft.com/office/drawing/2014/main" id="{307ADA60-0C7E-4E28-AA04-65A639F549DC}"/>
              </a:ext>
            </a:extLst>
          </p:cNvPr>
          <p:cNvGrpSpPr>
            <a:grpSpLocks/>
          </p:cNvGrpSpPr>
          <p:nvPr/>
        </p:nvGrpSpPr>
        <p:grpSpPr bwMode="auto">
          <a:xfrm>
            <a:off x="914400" y="5029200"/>
            <a:ext cx="7315200" cy="444500"/>
            <a:chOff x="576" y="3220"/>
            <a:chExt cx="4608" cy="280"/>
          </a:xfrm>
        </p:grpSpPr>
        <p:sp>
          <p:nvSpPr>
            <p:cNvPr id="104466" name="Rectangle 90">
              <a:extLst>
                <a:ext uri="{FF2B5EF4-FFF2-40B4-BE49-F238E27FC236}">
                  <a16:creationId xmlns:a16="http://schemas.microsoft.com/office/drawing/2014/main" id="{0D91B9AB-A319-41F2-9D32-3E46F008F9D8}"/>
                </a:ext>
              </a:extLst>
            </p:cNvPr>
            <p:cNvSpPr>
              <a:spLocks noChangeArrowheads="1"/>
            </p:cNvSpPr>
            <p:nvPr/>
          </p:nvSpPr>
          <p:spPr bwMode="auto">
            <a:xfrm>
              <a:off x="576" y="3220"/>
              <a:ext cx="4608"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zh-CN" altLang="en-US" sz="1800" b="1" dirty="0">
                  <a:sym typeface="Symbol" panose="05050102010706020507" pitchFamily="18" charset="2"/>
                </a:rPr>
                <a:t>每个字节从缓存移动到内存都由</a:t>
              </a:r>
              <a:r>
                <a:rPr lang="en-US" altLang="zh-CN" sz="1800" b="1" dirty="0">
                  <a:sym typeface="Symbol" panose="05050102010706020507" pitchFamily="18" charset="2"/>
                </a:rPr>
                <a:t>CPU</a:t>
              </a:r>
              <a:r>
                <a:rPr lang="zh-CN" altLang="en-US" sz="1800" b="1" dirty="0">
                  <a:sym typeface="Symbol" panose="05050102010706020507" pitchFamily="18" charset="2"/>
                </a:rPr>
                <a:t>负责完成</a:t>
              </a:r>
            </a:p>
          </p:txBody>
        </p:sp>
        <p:pic>
          <p:nvPicPr>
            <p:cNvPr id="104467" name="Picture 91">
              <a:extLst>
                <a:ext uri="{FF2B5EF4-FFF2-40B4-BE49-F238E27FC236}">
                  <a16:creationId xmlns:a16="http://schemas.microsoft.com/office/drawing/2014/main" id="{DC2B9993-45FD-46B9-B458-AB211B5C1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773" name="AutoShape 93">
            <a:extLst>
              <a:ext uri="{FF2B5EF4-FFF2-40B4-BE49-F238E27FC236}">
                <a16:creationId xmlns:a16="http://schemas.microsoft.com/office/drawing/2014/main" id="{E4EB4081-4C3C-4D17-ABF2-BCCA178BD976}"/>
              </a:ext>
            </a:extLst>
          </p:cNvPr>
          <p:cNvSpPr>
            <a:spLocks noChangeArrowheads="1"/>
          </p:cNvSpPr>
          <p:nvPr/>
        </p:nvSpPr>
        <p:spPr bwMode="auto">
          <a:xfrm rot="10800000">
            <a:off x="2895600" y="5638800"/>
            <a:ext cx="5334000" cy="914400"/>
          </a:xfrm>
          <a:prstGeom prst="wedgeRoundRectCallout">
            <a:avLst>
              <a:gd name="adj1" fmla="val 472"/>
              <a:gd name="adj2" fmla="val 7048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可以设计有一定处理能力的外围设备，将一些简单任务交给它</a:t>
            </a:r>
            <a:r>
              <a:rPr lang="en-US" altLang="zh-CN" sz="1800"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683"/>
                                        </p:tgtEl>
                                        <p:attrNameLst>
                                          <p:attrName>style.visibility</p:attrName>
                                        </p:attrNameLst>
                                      </p:cBhvr>
                                      <p:to>
                                        <p:strVal val="visible"/>
                                      </p:to>
                                    </p:set>
                                    <p:animEffect transition="in" filter="dissolve">
                                      <p:cBhvr>
                                        <p:cTn id="7" dur="500"/>
                                        <p:tgtEl>
                                          <p:spTgt spid="3276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7748"/>
                                        </p:tgtEl>
                                        <p:attrNameLst>
                                          <p:attrName>style.visibility</p:attrName>
                                        </p:attrNameLst>
                                      </p:cBhvr>
                                      <p:to>
                                        <p:strVal val="visible"/>
                                      </p:to>
                                    </p:set>
                                    <p:animEffect transition="in" filter="dissolve">
                                      <p:cBhvr>
                                        <p:cTn id="12" dur="500"/>
                                        <p:tgtEl>
                                          <p:spTgt spid="3277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7747"/>
                                        </p:tgtEl>
                                        <p:attrNameLst>
                                          <p:attrName>style.visibility</p:attrName>
                                        </p:attrNameLst>
                                      </p:cBhvr>
                                      <p:to>
                                        <p:strVal val="visible"/>
                                      </p:to>
                                    </p:set>
                                    <p:animEffect transition="in" filter="dissolve">
                                      <p:cBhvr>
                                        <p:cTn id="17" dur="500"/>
                                        <p:tgtEl>
                                          <p:spTgt spid="3277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0" presetClass="path" presetSubtype="0" accel="50000" decel="50000" fill="hold" nodeType="clickEffect">
                                  <p:stCondLst>
                                    <p:cond delay="0"/>
                                  </p:stCondLst>
                                  <p:childTnLst>
                                    <p:animMotion origin="layout" path="M -7.22222E-6 -1.15607E-7 L -7.22222E-6 0.12208 " pathEditMode="relative" ptsTypes="AA">
                                      <p:cBhvr>
                                        <p:cTn id="21" dur="2000" fill="hold"/>
                                        <p:tgtEl>
                                          <p:spTgt spid="327747"/>
                                        </p:tgtEl>
                                        <p:attrNameLst>
                                          <p:attrName>ppt_x</p:attrName>
                                          <p:attrName>ppt_y</p:attrName>
                                        </p:attrNameLst>
                                      </p:cBhvr>
                                    </p:animMotion>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2" fill="hold" nodeType="clickEffect">
                                  <p:stCondLst>
                                    <p:cond delay="0"/>
                                  </p:stCondLst>
                                  <p:childTnLst>
                                    <p:set>
                                      <p:cBhvr>
                                        <p:cTn id="25" dur="1" fill="hold">
                                          <p:stCondLst>
                                            <p:cond delay="0"/>
                                          </p:stCondLst>
                                        </p:cTn>
                                        <p:tgtEl>
                                          <p:spTgt spid="327751"/>
                                        </p:tgtEl>
                                        <p:attrNameLst>
                                          <p:attrName>style.visibility</p:attrName>
                                        </p:attrNameLst>
                                      </p:cBhvr>
                                      <p:to>
                                        <p:strVal val="visible"/>
                                      </p:to>
                                    </p:set>
                                    <p:anim calcmode="lin" valueType="num">
                                      <p:cBhvr>
                                        <p:cTn id="26" dur="500" fill="hold"/>
                                        <p:tgtEl>
                                          <p:spTgt spid="327751"/>
                                        </p:tgtEl>
                                        <p:attrNameLst>
                                          <p:attrName>ppt_x</p:attrName>
                                        </p:attrNameLst>
                                      </p:cBhvr>
                                      <p:tavLst>
                                        <p:tav tm="0">
                                          <p:val>
                                            <p:strVal val="#ppt_x+#ppt_w/2"/>
                                          </p:val>
                                        </p:tav>
                                        <p:tav tm="100000">
                                          <p:val>
                                            <p:strVal val="#ppt_x"/>
                                          </p:val>
                                        </p:tav>
                                      </p:tavLst>
                                    </p:anim>
                                    <p:anim calcmode="lin" valueType="num">
                                      <p:cBhvr>
                                        <p:cTn id="27" dur="500" fill="hold"/>
                                        <p:tgtEl>
                                          <p:spTgt spid="327751"/>
                                        </p:tgtEl>
                                        <p:attrNameLst>
                                          <p:attrName>ppt_y</p:attrName>
                                        </p:attrNameLst>
                                      </p:cBhvr>
                                      <p:tavLst>
                                        <p:tav tm="0">
                                          <p:val>
                                            <p:strVal val="#ppt_y"/>
                                          </p:val>
                                        </p:tav>
                                        <p:tav tm="100000">
                                          <p:val>
                                            <p:strVal val="#ppt_y"/>
                                          </p:val>
                                        </p:tav>
                                      </p:tavLst>
                                    </p:anim>
                                    <p:anim calcmode="lin" valueType="num">
                                      <p:cBhvr>
                                        <p:cTn id="28" dur="500" fill="hold"/>
                                        <p:tgtEl>
                                          <p:spTgt spid="327751"/>
                                        </p:tgtEl>
                                        <p:attrNameLst>
                                          <p:attrName>ppt_w</p:attrName>
                                        </p:attrNameLst>
                                      </p:cBhvr>
                                      <p:tavLst>
                                        <p:tav tm="0">
                                          <p:val>
                                            <p:fltVal val="0"/>
                                          </p:val>
                                        </p:tav>
                                        <p:tav tm="100000">
                                          <p:val>
                                            <p:strVal val="#ppt_w"/>
                                          </p:val>
                                        </p:tav>
                                      </p:tavLst>
                                    </p:anim>
                                    <p:anim calcmode="lin" valueType="num">
                                      <p:cBhvr>
                                        <p:cTn id="29" dur="500" fill="hold"/>
                                        <p:tgtEl>
                                          <p:spTgt spid="327751"/>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32774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32775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2775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2775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27756"/>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8" fill="hold" nodeType="clickEffect">
                                  <p:stCondLst>
                                    <p:cond delay="0"/>
                                  </p:stCondLst>
                                  <p:childTnLst>
                                    <p:set>
                                      <p:cBhvr>
                                        <p:cTn id="45" dur="1" fill="hold">
                                          <p:stCondLst>
                                            <p:cond delay="0"/>
                                          </p:stCondLst>
                                        </p:cTn>
                                        <p:tgtEl>
                                          <p:spTgt spid="327764"/>
                                        </p:tgtEl>
                                        <p:attrNameLst>
                                          <p:attrName>style.visibility</p:attrName>
                                        </p:attrNameLst>
                                      </p:cBhvr>
                                      <p:to>
                                        <p:strVal val="visible"/>
                                      </p:to>
                                    </p:set>
                                    <p:anim calcmode="lin" valueType="num">
                                      <p:cBhvr>
                                        <p:cTn id="46" dur="500" fill="hold"/>
                                        <p:tgtEl>
                                          <p:spTgt spid="327764"/>
                                        </p:tgtEl>
                                        <p:attrNameLst>
                                          <p:attrName>ppt_x</p:attrName>
                                        </p:attrNameLst>
                                      </p:cBhvr>
                                      <p:tavLst>
                                        <p:tav tm="0">
                                          <p:val>
                                            <p:strVal val="#ppt_x-#ppt_w/2"/>
                                          </p:val>
                                        </p:tav>
                                        <p:tav tm="100000">
                                          <p:val>
                                            <p:strVal val="#ppt_x"/>
                                          </p:val>
                                        </p:tav>
                                      </p:tavLst>
                                    </p:anim>
                                    <p:anim calcmode="lin" valueType="num">
                                      <p:cBhvr>
                                        <p:cTn id="47" dur="500" fill="hold"/>
                                        <p:tgtEl>
                                          <p:spTgt spid="327764"/>
                                        </p:tgtEl>
                                        <p:attrNameLst>
                                          <p:attrName>ppt_y</p:attrName>
                                        </p:attrNameLst>
                                      </p:cBhvr>
                                      <p:tavLst>
                                        <p:tav tm="0">
                                          <p:val>
                                            <p:strVal val="#ppt_y"/>
                                          </p:val>
                                        </p:tav>
                                        <p:tav tm="100000">
                                          <p:val>
                                            <p:strVal val="#ppt_y"/>
                                          </p:val>
                                        </p:tav>
                                      </p:tavLst>
                                    </p:anim>
                                    <p:anim calcmode="lin" valueType="num">
                                      <p:cBhvr>
                                        <p:cTn id="48" dur="500" fill="hold"/>
                                        <p:tgtEl>
                                          <p:spTgt spid="327764"/>
                                        </p:tgtEl>
                                        <p:attrNameLst>
                                          <p:attrName>ppt_w</p:attrName>
                                        </p:attrNameLst>
                                      </p:cBhvr>
                                      <p:tavLst>
                                        <p:tav tm="0">
                                          <p:val>
                                            <p:fltVal val="0"/>
                                          </p:val>
                                        </p:tav>
                                        <p:tav tm="100000">
                                          <p:val>
                                            <p:strVal val="#ppt_w"/>
                                          </p:val>
                                        </p:tav>
                                      </p:tavLst>
                                    </p:anim>
                                    <p:anim calcmode="lin" valueType="num">
                                      <p:cBhvr>
                                        <p:cTn id="49" dur="500" fill="hold"/>
                                        <p:tgtEl>
                                          <p:spTgt spid="327764"/>
                                        </p:tgtEl>
                                        <p:attrNameLst>
                                          <p:attrName>ppt_h</p:attrName>
                                        </p:attrNameLst>
                                      </p:cBhvr>
                                      <p:tavLst>
                                        <p:tav tm="0">
                                          <p:val>
                                            <p:strVal val="#ppt_h"/>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nodeType="clickEffect">
                                  <p:stCondLst>
                                    <p:cond delay="0"/>
                                  </p:stCondLst>
                                  <p:childTnLst>
                                    <p:set>
                                      <p:cBhvr>
                                        <p:cTn id="53" dur="1" fill="hold">
                                          <p:stCondLst>
                                            <p:cond delay="0"/>
                                          </p:stCondLst>
                                        </p:cTn>
                                        <p:tgtEl>
                                          <p:spTgt spid="327756"/>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327758"/>
                                        </p:tgtEl>
                                        <p:attrNameLst>
                                          <p:attrName>style.visibility</p:attrName>
                                        </p:attrNameLst>
                                      </p:cBhvr>
                                      <p:to>
                                        <p:strVal val="visible"/>
                                      </p:to>
                                    </p:set>
                                    <p:animEffect transition="in" filter="dissolve">
                                      <p:cBhvr>
                                        <p:cTn id="58" dur="500"/>
                                        <p:tgtEl>
                                          <p:spTgt spid="32775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327755"/>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327766"/>
                                        </p:tgtEl>
                                        <p:attrNameLst>
                                          <p:attrName>style.visibility</p:attrName>
                                        </p:attrNameLst>
                                      </p:cBhvr>
                                      <p:to>
                                        <p:strVal val="visible"/>
                                      </p:to>
                                    </p:set>
                                    <p:animEffect transition="in" filter="dissolve">
                                      <p:cBhvr>
                                        <p:cTn id="67" dur="500"/>
                                        <p:tgtEl>
                                          <p:spTgt spid="3277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xit" presetSubtype="0" fill="hold" nodeType="clickEffect">
                                  <p:stCondLst>
                                    <p:cond delay="0"/>
                                  </p:stCondLst>
                                  <p:childTnLst>
                                    <p:set>
                                      <p:cBhvr>
                                        <p:cTn id="71" dur="1" fill="hold">
                                          <p:stCondLst>
                                            <p:cond delay="0"/>
                                          </p:stCondLst>
                                        </p:cTn>
                                        <p:tgtEl>
                                          <p:spTgt spid="327754"/>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nodeType="clickEffect">
                                  <p:stCondLst>
                                    <p:cond delay="0"/>
                                  </p:stCondLst>
                                  <p:childTnLst>
                                    <p:set>
                                      <p:cBhvr>
                                        <p:cTn id="75" dur="1" fill="hold">
                                          <p:stCondLst>
                                            <p:cond delay="0"/>
                                          </p:stCondLst>
                                        </p:cTn>
                                        <p:tgtEl>
                                          <p:spTgt spid="327767"/>
                                        </p:tgtEl>
                                        <p:attrNameLst>
                                          <p:attrName>style.visibility</p:attrName>
                                        </p:attrNameLst>
                                      </p:cBhvr>
                                      <p:to>
                                        <p:strVal val="visible"/>
                                      </p:to>
                                    </p:set>
                                    <p:animEffect transition="in" filter="dissolve">
                                      <p:cBhvr>
                                        <p:cTn id="76" dur="500"/>
                                        <p:tgtEl>
                                          <p:spTgt spid="32776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nodeType="clickEffect">
                                  <p:stCondLst>
                                    <p:cond delay="0"/>
                                  </p:stCondLst>
                                  <p:childTnLst>
                                    <p:set>
                                      <p:cBhvr>
                                        <p:cTn id="80" dur="1" fill="hold">
                                          <p:stCondLst>
                                            <p:cond delay="0"/>
                                          </p:stCondLst>
                                        </p:cTn>
                                        <p:tgtEl>
                                          <p:spTgt spid="327753"/>
                                        </p:tgtEl>
                                        <p:attrNameLst>
                                          <p:attrName>style.visibility</p:attrName>
                                        </p:attrNameLst>
                                      </p:cBhvr>
                                      <p:to>
                                        <p:strVal val="hidden"/>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nodeType="clickEffect">
                                  <p:stCondLst>
                                    <p:cond delay="0"/>
                                  </p:stCondLst>
                                  <p:childTnLst>
                                    <p:set>
                                      <p:cBhvr>
                                        <p:cTn id="84" dur="1" fill="hold">
                                          <p:stCondLst>
                                            <p:cond delay="0"/>
                                          </p:stCondLst>
                                        </p:cTn>
                                        <p:tgtEl>
                                          <p:spTgt spid="327768"/>
                                        </p:tgtEl>
                                        <p:attrNameLst>
                                          <p:attrName>style.visibility</p:attrName>
                                        </p:attrNameLst>
                                      </p:cBhvr>
                                      <p:to>
                                        <p:strVal val="visible"/>
                                      </p:to>
                                    </p:set>
                                    <p:animEffect transition="in" filter="dissolve">
                                      <p:cBhvr>
                                        <p:cTn id="85" dur="500"/>
                                        <p:tgtEl>
                                          <p:spTgt spid="32776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nodeType="clickEffect">
                                  <p:stCondLst>
                                    <p:cond delay="0"/>
                                  </p:stCondLst>
                                  <p:childTnLst>
                                    <p:set>
                                      <p:cBhvr>
                                        <p:cTn id="89" dur="1" fill="hold">
                                          <p:stCondLst>
                                            <p:cond delay="0"/>
                                          </p:stCondLst>
                                        </p:cTn>
                                        <p:tgtEl>
                                          <p:spTgt spid="327772"/>
                                        </p:tgtEl>
                                        <p:attrNameLst>
                                          <p:attrName>style.visibility</p:attrName>
                                        </p:attrNameLst>
                                      </p:cBhvr>
                                      <p:to>
                                        <p:strVal val="visible"/>
                                      </p:to>
                                    </p:set>
                                    <p:animEffect transition="in" filter="dissolve">
                                      <p:cBhvr>
                                        <p:cTn id="90" dur="500"/>
                                        <p:tgtEl>
                                          <p:spTgt spid="32777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327773"/>
                                        </p:tgtEl>
                                        <p:attrNameLst>
                                          <p:attrName>style.visibility</p:attrName>
                                        </p:attrNameLst>
                                      </p:cBhvr>
                                      <p:to>
                                        <p:strVal val="visible"/>
                                      </p:to>
                                    </p:set>
                                    <p:animEffect transition="in" filter="dissolve">
                                      <p:cBhvr>
                                        <p:cTn id="95" dur="500"/>
                                        <p:tgtEl>
                                          <p:spTgt spid="327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3" grpId="0"/>
      <p:bldP spid="32777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11EB3645-0C44-4702-AFB0-352D40D995DF}"/>
              </a:ext>
            </a:extLst>
          </p:cNvPr>
          <p:cNvSpPr>
            <a:spLocks noGrp="1" noChangeArrowheads="1"/>
          </p:cNvSpPr>
          <p:nvPr>
            <p:ph type="title"/>
          </p:nvPr>
        </p:nvSpPr>
        <p:spPr/>
        <p:txBody>
          <a:bodyPr/>
          <a:lstStyle/>
          <a:p>
            <a:r>
              <a:rPr lang="en-US" altLang="zh-CN"/>
              <a:t>I/O</a:t>
            </a:r>
            <a:r>
              <a:rPr lang="zh-CN" altLang="en-US"/>
              <a:t>系统发完命令后做什么</a:t>
            </a:r>
            <a:r>
              <a:rPr lang="en-US" altLang="zh-CN"/>
              <a:t>?</a:t>
            </a:r>
          </a:p>
        </p:txBody>
      </p:sp>
      <p:sp>
        <p:nvSpPr>
          <p:cNvPr id="329731" name="Rectangle 3">
            <a:extLst>
              <a:ext uri="{FF2B5EF4-FFF2-40B4-BE49-F238E27FC236}">
                <a16:creationId xmlns:a16="http://schemas.microsoft.com/office/drawing/2014/main" id="{1D130C52-840B-4D2C-9B6B-786FA7CCB005}"/>
              </a:ext>
            </a:extLst>
          </p:cNvPr>
          <p:cNvSpPr>
            <a:spLocks noChangeArrowheads="1"/>
          </p:cNvSpPr>
          <p:nvPr/>
        </p:nvSpPr>
        <p:spPr bwMode="auto">
          <a:xfrm>
            <a:off x="765175" y="12192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Clr>
                <a:srgbClr val="993300"/>
              </a:buClr>
              <a:buSzPct val="90000"/>
              <a:buFont typeface="Wingdings" panose="05000000000000000000" pitchFamily="2" charset="2"/>
              <a:buChar char="n"/>
            </a:pPr>
            <a:r>
              <a:rPr lang="zh-CN" altLang="en-US" sz="2800" b="1">
                <a:solidFill>
                  <a:srgbClr val="FF0000"/>
                </a:solidFill>
              </a:rPr>
              <a:t>方案</a:t>
            </a:r>
            <a:r>
              <a:rPr lang="en-US" altLang="zh-CN" sz="2800" b="1">
                <a:solidFill>
                  <a:srgbClr val="FF0000"/>
                </a:solidFill>
              </a:rPr>
              <a:t>3: </a:t>
            </a:r>
            <a:r>
              <a:rPr lang="zh-CN" altLang="en-US" sz="2800" b="1"/>
              <a:t>简单任务自己做，完成了告诉</a:t>
            </a:r>
            <a:r>
              <a:rPr lang="en-US" altLang="zh-CN" sz="2800" b="1"/>
              <a:t>CPU</a:t>
            </a:r>
            <a:r>
              <a:rPr lang="zh-CN" altLang="en-US" sz="2800" b="1"/>
              <a:t>一声</a:t>
            </a:r>
            <a:r>
              <a:rPr lang="en-US" altLang="zh-CN" sz="2800" b="1"/>
              <a:t>!</a:t>
            </a:r>
          </a:p>
        </p:txBody>
      </p:sp>
      <p:grpSp>
        <p:nvGrpSpPr>
          <p:cNvPr id="329772" name="Group 44">
            <a:extLst>
              <a:ext uri="{FF2B5EF4-FFF2-40B4-BE49-F238E27FC236}">
                <a16:creationId xmlns:a16="http://schemas.microsoft.com/office/drawing/2014/main" id="{2B066B05-F22A-4447-914E-B518A0B14A22}"/>
              </a:ext>
            </a:extLst>
          </p:cNvPr>
          <p:cNvGrpSpPr>
            <a:grpSpLocks/>
          </p:cNvGrpSpPr>
          <p:nvPr/>
        </p:nvGrpSpPr>
        <p:grpSpPr bwMode="auto">
          <a:xfrm>
            <a:off x="914400" y="1905000"/>
            <a:ext cx="7315200" cy="603250"/>
            <a:chOff x="576" y="3220"/>
            <a:chExt cx="4608" cy="380"/>
          </a:xfrm>
        </p:grpSpPr>
        <p:sp>
          <p:nvSpPr>
            <p:cNvPr id="105531" name="Rectangle 45">
              <a:extLst>
                <a:ext uri="{FF2B5EF4-FFF2-40B4-BE49-F238E27FC236}">
                  <a16:creationId xmlns:a16="http://schemas.microsoft.com/office/drawing/2014/main" id="{A7970417-1B96-4890-A3D2-6938AEB56275}"/>
                </a:ext>
              </a:extLst>
            </p:cNvPr>
            <p:cNvSpPr>
              <a:spLocks noChangeArrowheads="1"/>
            </p:cNvSpPr>
            <p:nvPr/>
          </p:nvSpPr>
          <p:spPr bwMode="auto">
            <a:xfrm>
              <a:off x="576" y="3220"/>
              <a:ext cx="460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zh-CN" altLang="en-US" sz="1800" b="1">
                  <a:sym typeface="Symbol" panose="05050102010706020507" pitchFamily="18" charset="2"/>
                </a:rPr>
                <a:t>引入</a:t>
              </a:r>
              <a:r>
                <a:rPr lang="en-US" altLang="zh-CN" sz="1800" b="1">
                  <a:sym typeface="Symbol" panose="05050102010706020507" pitchFamily="18" charset="2"/>
                </a:rPr>
                <a:t>DMA(</a:t>
              </a:r>
              <a:r>
                <a:rPr lang="zh-CN" altLang="en-US" sz="1800" b="1">
                  <a:sym typeface="Symbol" panose="05050102010706020507" pitchFamily="18" charset="2"/>
                </a:rPr>
                <a:t>直接内存存取</a:t>
              </a:r>
              <a:r>
                <a:rPr lang="en-US" altLang="zh-CN" sz="1800" b="1">
                  <a:sym typeface="Symbol" panose="05050102010706020507" pitchFamily="18" charset="2"/>
                </a:rPr>
                <a:t>)</a:t>
              </a:r>
            </a:p>
          </p:txBody>
        </p:sp>
        <p:pic>
          <p:nvPicPr>
            <p:cNvPr id="105532" name="Picture 46">
              <a:extLst>
                <a:ext uri="{FF2B5EF4-FFF2-40B4-BE49-F238E27FC236}">
                  <a16:creationId xmlns:a16="http://schemas.microsoft.com/office/drawing/2014/main" id="{0BABFE82-61D3-47A5-80DB-F6EE96048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831" name="Group 103">
            <a:extLst>
              <a:ext uri="{FF2B5EF4-FFF2-40B4-BE49-F238E27FC236}">
                <a16:creationId xmlns:a16="http://schemas.microsoft.com/office/drawing/2014/main" id="{1164F9C8-0322-436F-AB22-AB0BE2EE5675}"/>
              </a:ext>
            </a:extLst>
          </p:cNvPr>
          <p:cNvGrpSpPr>
            <a:grpSpLocks/>
          </p:cNvGrpSpPr>
          <p:nvPr/>
        </p:nvGrpSpPr>
        <p:grpSpPr bwMode="auto">
          <a:xfrm>
            <a:off x="914400" y="1951038"/>
            <a:ext cx="8001000" cy="3505200"/>
            <a:chOff x="576" y="1325"/>
            <a:chExt cx="5040" cy="2208"/>
          </a:xfrm>
        </p:grpSpPr>
        <p:sp>
          <p:nvSpPr>
            <p:cNvPr id="105505" name="Text Box 54">
              <a:extLst>
                <a:ext uri="{FF2B5EF4-FFF2-40B4-BE49-F238E27FC236}">
                  <a16:creationId xmlns:a16="http://schemas.microsoft.com/office/drawing/2014/main" id="{0F035ECD-3D67-4A47-86BE-4D8BDE578567}"/>
                </a:ext>
              </a:extLst>
            </p:cNvPr>
            <p:cNvSpPr txBox="1">
              <a:spLocks noChangeArrowheads="1"/>
            </p:cNvSpPr>
            <p:nvPr/>
          </p:nvSpPr>
          <p:spPr bwMode="auto">
            <a:xfrm>
              <a:off x="4848" y="3245"/>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总线</a:t>
              </a:r>
            </a:p>
          </p:txBody>
        </p:sp>
        <p:grpSp>
          <p:nvGrpSpPr>
            <p:cNvPr id="105506" name="Group 92">
              <a:extLst>
                <a:ext uri="{FF2B5EF4-FFF2-40B4-BE49-F238E27FC236}">
                  <a16:creationId xmlns:a16="http://schemas.microsoft.com/office/drawing/2014/main" id="{C751685C-35AF-49F5-B825-E3E3A306D20E}"/>
                </a:ext>
              </a:extLst>
            </p:cNvPr>
            <p:cNvGrpSpPr>
              <a:grpSpLocks/>
            </p:cNvGrpSpPr>
            <p:nvPr/>
          </p:nvGrpSpPr>
          <p:grpSpPr bwMode="auto">
            <a:xfrm>
              <a:off x="576" y="1325"/>
              <a:ext cx="4896" cy="1920"/>
              <a:chOff x="576" y="1325"/>
              <a:chExt cx="4896" cy="1920"/>
            </a:xfrm>
          </p:grpSpPr>
          <p:grpSp>
            <p:nvGrpSpPr>
              <p:cNvPr id="105507" name="Group 90">
                <a:extLst>
                  <a:ext uri="{FF2B5EF4-FFF2-40B4-BE49-F238E27FC236}">
                    <a16:creationId xmlns:a16="http://schemas.microsoft.com/office/drawing/2014/main" id="{06C62B0D-DDD4-4550-AA33-FFC02E2049FF}"/>
                  </a:ext>
                </a:extLst>
              </p:cNvPr>
              <p:cNvGrpSpPr>
                <a:grpSpLocks/>
              </p:cNvGrpSpPr>
              <p:nvPr/>
            </p:nvGrpSpPr>
            <p:grpSpPr bwMode="auto">
              <a:xfrm>
                <a:off x="576" y="1325"/>
                <a:ext cx="4896" cy="1920"/>
                <a:chOff x="576" y="1325"/>
                <a:chExt cx="4896" cy="1920"/>
              </a:xfrm>
            </p:grpSpPr>
            <p:grpSp>
              <p:nvGrpSpPr>
                <p:cNvPr id="105509" name="Group 89">
                  <a:extLst>
                    <a:ext uri="{FF2B5EF4-FFF2-40B4-BE49-F238E27FC236}">
                      <a16:creationId xmlns:a16="http://schemas.microsoft.com/office/drawing/2014/main" id="{6B080296-4011-42EE-AEEA-4F54B91B51F7}"/>
                    </a:ext>
                  </a:extLst>
                </p:cNvPr>
                <p:cNvGrpSpPr>
                  <a:grpSpLocks/>
                </p:cNvGrpSpPr>
                <p:nvPr/>
              </p:nvGrpSpPr>
              <p:grpSpPr bwMode="auto">
                <a:xfrm>
                  <a:off x="576" y="1325"/>
                  <a:ext cx="4896" cy="1920"/>
                  <a:chOff x="576" y="1325"/>
                  <a:chExt cx="4896" cy="1920"/>
                </a:xfrm>
              </p:grpSpPr>
              <p:sp>
                <p:nvSpPr>
                  <p:cNvPr id="105514" name="AutoShape 55">
                    <a:extLst>
                      <a:ext uri="{FF2B5EF4-FFF2-40B4-BE49-F238E27FC236}">
                        <a16:creationId xmlns:a16="http://schemas.microsoft.com/office/drawing/2014/main" id="{741D3A75-EBC3-40E4-92F6-1C8E47F4D9CD}"/>
                      </a:ext>
                    </a:extLst>
                  </p:cNvPr>
                  <p:cNvSpPr>
                    <a:spLocks noChangeArrowheads="1"/>
                  </p:cNvSpPr>
                  <p:nvPr/>
                </p:nvSpPr>
                <p:spPr bwMode="auto">
                  <a:xfrm rot="5400000">
                    <a:off x="2928" y="701"/>
                    <a:ext cx="192" cy="4896"/>
                  </a:xfrm>
                  <a:prstGeom prst="can">
                    <a:avLst>
                      <a:gd name="adj" fmla="val 54069"/>
                    </a:avLst>
                  </a:prstGeom>
                  <a:gradFill rotWithShape="1">
                    <a:gsLst>
                      <a:gs pos="0">
                        <a:srgbClr val="EAEAEA"/>
                      </a:gs>
                      <a:gs pos="50000">
                        <a:srgbClr val="6C6C6C"/>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5" name="Rectangle 80">
                    <a:extLst>
                      <a:ext uri="{FF2B5EF4-FFF2-40B4-BE49-F238E27FC236}">
                        <a16:creationId xmlns:a16="http://schemas.microsoft.com/office/drawing/2014/main" id="{4B0A8E61-F65E-46B7-B166-7868F66E0758}"/>
                      </a:ext>
                    </a:extLst>
                  </p:cNvPr>
                  <p:cNvSpPr>
                    <a:spLocks noChangeArrowheads="1"/>
                  </p:cNvSpPr>
                  <p:nvPr/>
                </p:nvSpPr>
                <p:spPr bwMode="auto">
                  <a:xfrm>
                    <a:off x="1968" y="2016"/>
                    <a:ext cx="768" cy="864"/>
                  </a:xfrm>
                  <a:prstGeom prst="rect">
                    <a:avLst/>
                  </a:prstGeom>
                  <a:solidFill>
                    <a:schemeClr val="bg1"/>
                  </a:solidFill>
                  <a:ln w="285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6" name="AutoShape 81">
                    <a:extLst>
                      <a:ext uri="{FF2B5EF4-FFF2-40B4-BE49-F238E27FC236}">
                        <a16:creationId xmlns:a16="http://schemas.microsoft.com/office/drawing/2014/main" id="{4F34C620-70E4-40EF-813D-3D23BFB23C32}"/>
                      </a:ext>
                    </a:extLst>
                  </p:cNvPr>
                  <p:cNvSpPr>
                    <a:spLocks noChangeArrowheads="1"/>
                  </p:cNvSpPr>
                  <p:nvPr/>
                </p:nvSpPr>
                <p:spPr bwMode="auto">
                  <a:xfrm>
                    <a:off x="2256" y="2880"/>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7" name="Rectangle 48">
                    <a:extLst>
                      <a:ext uri="{FF2B5EF4-FFF2-40B4-BE49-F238E27FC236}">
                        <a16:creationId xmlns:a16="http://schemas.microsoft.com/office/drawing/2014/main" id="{CFBA0441-BAF1-4767-A075-5C8B8CB02928}"/>
                      </a:ext>
                    </a:extLst>
                  </p:cNvPr>
                  <p:cNvSpPr>
                    <a:spLocks noChangeArrowheads="1"/>
                  </p:cNvSpPr>
                  <p:nvPr/>
                </p:nvSpPr>
                <p:spPr bwMode="auto">
                  <a:xfrm>
                    <a:off x="3100" y="1997"/>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8" name="AutoShape 49">
                    <a:extLst>
                      <a:ext uri="{FF2B5EF4-FFF2-40B4-BE49-F238E27FC236}">
                        <a16:creationId xmlns:a16="http://schemas.microsoft.com/office/drawing/2014/main" id="{5FDF1B2E-15CF-4596-939C-EBE0BD99D40D}"/>
                      </a:ext>
                    </a:extLst>
                  </p:cNvPr>
                  <p:cNvSpPr>
                    <a:spLocks noChangeArrowheads="1"/>
                  </p:cNvSpPr>
                  <p:nvPr/>
                </p:nvSpPr>
                <p:spPr bwMode="auto">
                  <a:xfrm>
                    <a:off x="3216" y="1325"/>
                    <a:ext cx="528" cy="528"/>
                  </a:xfrm>
                  <a:prstGeom prst="can">
                    <a:avLst>
                      <a:gd name="adj" fmla="val 250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9" name="Text Box 50">
                    <a:extLst>
                      <a:ext uri="{FF2B5EF4-FFF2-40B4-BE49-F238E27FC236}">
                        <a16:creationId xmlns:a16="http://schemas.microsoft.com/office/drawing/2014/main" id="{293631F8-B14B-47E0-AE75-DCFB2A1FA238}"/>
                      </a:ext>
                    </a:extLst>
                  </p:cNvPr>
                  <p:cNvSpPr txBox="1">
                    <a:spLocks noChangeArrowheads="1"/>
                  </p:cNvSpPr>
                  <p:nvPr/>
                </p:nvSpPr>
                <p:spPr bwMode="auto">
                  <a:xfrm>
                    <a:off x="3648" y="1373"/>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b="1"/>
                      <a:t>磁盘</a:t>
                    </a:r>
                  </a:p>
                </p:txBody>
              </p:sp>
              <p:sp>
                <p:nvSpPr>
                  <p:cNvPr id="105520" name="Text Box 51">
                    <a:extLst>
                      <a:ext uri="{FF2B5EF4-FFF2-40B4-BE49-F238E27FC236}">
                        <a16:creationId xmlns:a16="http://schemas.microsoft.com/office/drawing/2014/main" id="{649D6EFE-8498-444E-8641-10455AD069FD}"/>
                      </a:ext>
                    </a:extLst>
                  </p:cNvPr>
                  <p:cNvSpPr txBox="1">
                    <a:spLocks noChangeArrowheads="1"/>
                  </p:cNvSpPr>
                  <p:nvPr/>
                </p:nvSpPr>
                <p:spPr bwMode="auto">
                  <a:xfrm>
                    <a:off x="3264" y="2563"/>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缓存</a:t>
                    </a:r>
                  </a:p>
                </p:txBody>
              </p:sp>
              <p:sp>
                <p:nvSpPr>
                  <p:cNvPr id="105521" name="Rectangle 52">
                    <a:extLst>
                      <a:ext uri="{FF2B5EF4-FFF2-40B4-BE49-F238E27FC236}">
                        <a16:creationId xmlns:a16="http://schemas.microsoft.com/office/drawing/2014/main" id="{4034BD58-7FAB-4B18-B7F4-FCF64A7A4910}"/>
                      </a:ext>
                    </a:extLst>
                  </p:cNvPr>
                  <p:cNvSpPr>
                    <a:spLocks noChangeArrowheads="1"/>
                  </p:cNvSpPr>
                  <p:nvPr/>
                </p:nvSpPr>
                <p:spPr bwMode="auto">
                  <a:xfrm>
                    <a:off x="3264" y="2093"/>
                    <a:ext cx="452" cy="48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22" name="Text Box 53">
                    <a:extLst>
                      <a:ext uri="{FF2B5EF4-FFF2-40B4-BE49-F238E27FC236}">
                        <a16:creationId xmlns:a16="http://schemas.microsoft.com/office/drawing/2014/main" id="{08E5CDCA-945D-4D08-830F-FB8FB050F7B9}"/>
                      </a:ext>
                    </a:extLst>
                  </p:cNvPr>
                  <p:cNvSpPr txBox="1">
                    <a:spLocks noChangeArrowheads="1"/>
                  </p:cNvSpPr>
                  <p:nvPr/>
                </p:nvSpPr>
                <p:spPr bwMode="auto">
                  <a:xfrm>
                    <a:off x="3868" y="1949"/>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磁盘控制器</a:t>
                    </a:r>
                  </a:p>
                </p:txBody>
              </p:sp>
              <p:sp>
                <p:nvSpPr>
                  <p:cNvPr id="105523" name="AutoShape 56">
                    <a:extLst>
                      <a:ext uri="{FF2B5EF4-FFF2-40B4-BE49-F238E27FC236}">
                        <a16:creationId xmlns:a16="http://schemas.microsoft.com/office/drawing/2014/main" id="{0DC0C417-A213-4107-8B9D-FBDF69BAB3F6}"/>
                      </a:ext>
                    </a:extLst>
                  </p:cNvPr>
                  <p:cNvSpPr>
                    <a:spLocks noChangeArrowheads="1"/>
                  </p:cNvSpPr>
                  <p:nvPr/>
                </p:nvSpPr>
                <p:spPr bwMode="auto">
                  <a:xfrm>
                    <a:off x="3408" y="2861"/>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24" name="Text Box 58">
                    <a:extLst>
                      <a:ext uri="{FF2B5EF4-FFF2-40B4-BE49-F238E27FC236}">
                        <a16:creationId xmlns:a16="http://schemas.microsoft.com/office/drawing/2014/main" id="{9A495ED6-4C58-4377-952C-2B4F41201698}"/>
                      </a:ext>
                    </a:extLst>
                  </p:cNvPr>
                  <p:cNvSpPr txBox="1">
                    <a:spLocks noChangeArrowheads="1"/>
                  </p:cNvSpPr>
                  <p:nvPr/>
                </p:nvSpPr>
                <p:spPr bwMode="auto">
                  <a:xfrm>
                    <a:off x="5020" y="1997"/>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内存</a:t>
                    </a:r>
                  </a:p>
                </p:txBody>
              </p:sp>
              <p:sp>
                <p:nvSpPr>
                  <p:cNvPr id="105525" name="Rectangle 59">
                    <a:extLst>
                      <a:ext uri="{FF2B5EF4-FFF2-40B4-BE49-F238E27FC236}">
                        <a16:creationId xmlns:a16="http://schemas.microsoft.com/office/drawing/2014/main" id="{2A23B95D-935E-4CFA-A019-5AE034CD9FFE}"/>
                      </a:ext>
                    </a:extLst>
                  </p:cNvPr>
                  <p:cNvSpPr>
                    <a:spLocks noChangeArrowheads="1"/>
                  </p:cNvSpPr>
                  <p:nvPr/>
                </p:nvSpPr>
                <p:spPr bwMode="auto">
                  <a:xfrm>
                    <a:off x="672" y="1997"/>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26" name="Text Box 60">
                    <a:extLst>
                      <a:ext uri="{FF2B5EF4-FFF2-40B4-BE49-F238E27FC236}">
                        <a16:creationId xmlns:a16="http://schemas.microsoft.com/office/drawing/2014/main" id="{D611EB1B-334F-44A0-9DA3-9F8FED845230}"/>
                      </a:ext>
                    </a:extLst>
                  </p:cNvPr>
                  <p:cNvSpPr txBox="1">
                    <a:spLocks noChangeArrowheads="1"/>
                  </p:cNvSpPr>
                  <p:nvPr/>
                </p:nvSpPr>
                <p:spPr bwMode="auto">
                  <a:xfrm>
                    <a:off x="1440" y="1997"/>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a:t>CPU</a:t>
                    </a:r>
                  </a:p>
                </p:txBody>
              </p:sp>
              <p:sp>
                <p:nvSpPr>
                  <p:cNvPr id="105527" name="AutoShape 61">
                    <a:extLst>
                      <a:ext uri="{FF2B5EF4-FFF2-40B4-BE49-F238E27FC236}">
                        <a16:creationId xmlns:a16="http://schemas.microsoft.com/office/drawing/2014/main" id="{648761FE-43BB-4554-B578-13C26C3FF53F}"/>
                      </a:ext>
                    </a:extLst>
                  </p:cNvPr>
                  <p:cNvSpPr>
                    <a:spLocks noChangeArrowheads="1"/>
                  </p:cNvSpPr>
                  <p:nvPr/>
                </p:nvSpPr>
                <p:spPr bwMode="auto">
                  <a:xfrm>
                    <a:off x="960" y="2861"/>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28" name="Rectangle 62">
                    <a:extLst>
                      <a:ext uri="{FF2B5EF4-FFF2-40B4-BE49-F238E27FC236}">
                        <a16:creationId xmlns:a16="http://schemas.microsoft.com/office/drawing/2014/main" id="{747D642C-7F9C-4600-A83E-939B3A290822}"/>
                      </a:ext>
                    </a:extLst>
                  </p:cNvPr>
                  <p:cNvSpPr>
                    <a:spLocks noChangeArrowheads="1"/>
                  </p:cNvSpPr>
                  <p:nvPr/>
                </p:nvSpPr>
                <p:spPr bwMode="auto">
                  <a:xfrm>
                    <a:off x="4272" y="1997"/>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29" name="AutoShape 63">
                    <a:extLst>
                      <a:ext uri="{FF2B5EF4-FFF2-40B4-BE49-F238E27FC236}">
                        <a16:creationId xmlns:a16="http://schemas.microsoft.com/office/drawing/2014/main" id="{F0F6B86F-9C96-4C49-B915-C908F72AAE62}"/>
                      </a:ext>
                    </a:extLst>
                  </p:cNvPr>
                  <p:cNvSpPr>
                    <a:spLocks noChangeArrowheads="1"/>
                  </p:cNvSpPr>
                  <p:nvPr/>
                </p:nvSpPr>
                <p:spPr bwMode="auto">
                  <a:xfrm>
                    <a:off x="4560" y="2861"/>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30" name="Text Box 82">
                    <a:extLst>
                      <a:ext uri="{FF2B5EF4-FFF2-40B4-BE49-F238E27FC236}">
                        <a16:creationId xmlns:a16="http://schemas.microsoft.com/office/drawing/2014/main" id="{E964BEE8-1C55-4832-8EE4-4DEE16C9B016}"/>
                      </a:ext>
                    </a:extLst>
                  </p:cNvPr>
                  <p:cNvSpPr txBox="1">
                    <a:spLocks noChangeArrowheads="1"/>
                  </p:cNvSpPr>
                  <p:nvPr/>
                </p:nvSpPr>
                <p:spPr bwMode="auto">
                  <a:xfrm>
                    <a:off x="2716" y="2016"/>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a:t>DMA</a:t>
                    </a:r>
                  </a:p>
                </p:txBody>
              </p:sp>
            </p:grpSp>
            <p:sp>
              <p:nvSpPr>
                <p:cNvPr id="105510" name="Rectangle 83">
                  <a:extLst>
                    <a:ext uri="{FF2B5EF4-FFF2-40B4-BE49-F238E27FC236}">
                      <a16:creationId xmlns:a16="http://schemas.microsoft.com/office/drawing/2014/main" id="{C9EF92DC-496D-4E4D-AF1A-5892B1F9C491}"/>
                    </a:ext>
                  </a:extLst>
                </p:cNvPr>
                <p:cNvSpPr>
                  <a:spLocks noChangeArrowheads="1"/>
                </p:cNvSpPr>
                <p:nvPr/>
              </p:nvSpPr>
              <p:spPr bwMode="auto">
                <a:xfrm>
                  <a:off x="2064" y="2112"/>
                  <a:ext cx="576" cy="240"/>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1" name="Text Box 84">
                  <a:extLst>
                    <a:ext uri="{FF2B5EF4-FFF2-40B4-BE49-F238E27FC236}">
                      <a16:creationId xmlns:a16="http://schemas.microsoft.com/office/drawing/2014/main" id="{12C18AE9-E439-449F-894F-3FEE9115A1E1}"/>
                    </a:ext>
                  </a:extLst>
                </p:cNvPr>
                <p:cNvSpPr txBox="1">
                  <a:spLocks noChangeArrowheads="1"/>
                </p:cNvSpPr>
                <p:nvPr/>
              </p:nvSpPr>
              <p:spPr bwMode="auto">
                <a:xfrm>
                  <a:off x="2140" y="2102"/>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地址</a:t>
                  </a:r>
                </a:p>
              </p:txBody>
            </p:sp>
            <p:sp>
              <p:nvSpPr>
                <p:cNvPr id="105512" name="Rectangle 85">
                  <a:extLst>
                    <a:ext uri="{FF2B5EF4-FFF2-40B4-BE49-F238E27FC236}">
                      <a16:creationId xmlns:a16="http://schemas.microsoft.com/office/drawing/2014/main" id="{56ED2486-B2FC-49FE-89A5-83B197B7C2DB}"/>
                    </a:ext>
                  </a:extLst>
                </p:cNvPr>
                <p:cNvSpPr>
                  <a:spLocks noChangeArrowheads="1"/>
                </p:cNvSpPr>
                <p:nvPr/>
              </p:nvSpPr>
              <p:spPr bwMode="auto">
                <a:xfrm>
                  <a:off x="2064" y="2448"/>
                  <a:ext cx="576" cy="240"/>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3" name="Text Box 86">
                  <a:extLst>
                    <a:ext uri="{FF2B5EF4-FFF2-40B4-BE49-F238E27FC236}">
                      <a16:creationId xmlns:a16="http://schemas.microsoft.com/office/drawing/2014/main" id="{51510C8A-6CC4-4891-B5B3-8D69C9043408}"/>
                    </a:ext>
                  </a:extLst>
                </p:cNvPr>
                <p:cNvSpPr txBox="1">
                  <a:spLocks noChangeArrowheads="1"/>
                </p:cNvSpPr>
                <p:nvPr/>
              </p:nvSpPr>
              <p:spPr bwMode="auto">
                <a:xfrm>
                  <a:off x="2140" y="243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计数</a:t>
                  </a:r>
                </a:p>
              </p:txBody>
            </p:sp>
          </p:grpSp>
          <p:sp>
            <p:nvSpPr>
              <p:cNvPr id="105508" name="AutoShape 57">
                <a:extLst>
                  <a:ext uri="{FF2B5EF4-FFF2-40B4-BE49-F238E27FC236}">
                    <a16:creationId xmlns:a16="http://schemas.microsoft.com/office/drawing/2014/main" id="{EAC2C582-5B0B-496B-BA38-3E0979C2F29C}"/>
                  </a:ext>
                </a:extLst>
              </p:cNvPr>
              <p:cNvSpPr>
                <a:spLocks noChangeArrowheads="1"/>
              </p:cNvSpPr>
              <p:nvPr/>
            </p:nvSpPr>
            <p:spPr bwMode="auto">
              <a:xfrm>
                <a:off x="3408" y="1853"/>
                <a:ext cx="144" cy="240"/>
              </a:xfrm>
              <a:prstGeom prst="upDownArrow">
                <a:avLst>
                  <a:gd name="adj1" fmla="val 50000"/>
                  <a:gd name="adj2" fmla="val 33333"/>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grpSp>
      <p:sp>
        <p:nvSpPr>
          <p:cNvPr id="329792" name="Rectangle 64">
            <a:extLst>
              <a:ext uri="{FF2B5EF4-FFF2-40B4-BE49-F238E27FC236}">
                <a16:creationId xmlns:a16="http://schemas.microsoft.com/office/drawing/2014/main" id="{750118E6-619A-42AA-A7E7-644C2F7B35D0}"/>
              </a:ext>
            </a:extLst>
          </p:cNvPr>
          <p:cNvSpPr>
            <a:spLocks noChangeArrowheads="1"/>
          </p:cNvSpPr>
          <p:nvPr/>
        </p:nvSpPr>
        <p:spPr bwMode="auto">
          <a:xfrm>
            <a:off x="5181600" y="2332038"/>
            <a:ext cx="717550" cy="3048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29830" name="Group 102">
            <a:extLst>
              <a:ext uri="{FF2B5EF4-FFF2-40B4-BE49-F238E27FC236}">
                <a16:creationId xmlns:a16="http://schemas.microsoft.com/office/drawing/2014/main" id="{38DF0FCA-2D8A-4ACD-91EA-CA0B7E4B71E2}"/>
              </a:ext>
            </a:extLst>
          </p:cNvPr>
          <p:cNvGrpSpPr>
            <a:grpSpLocks/>
          </p:cNvGrpSpPr>
          <p:nvPr/>
        </p:nvGrpSpPr>
        <p:grpSpPr bwMode="auto">
          <a:xfrm>
            <a:off x="1905000" y="4160838"/>
            <a:ext cx="1524000" cy="482600"/>
            <a:chOff x="1200" y="2717"/>
            <a:chExt cx="960" cy="304"/>
          </a:xfrm>
        </p:grpSpPr>
        <p:sp>
          <p:nvSpPr>
            <p:cNvPr id="105503" name="Freeform 66">
              <a:extLst>
                <a:ext uri="{FF2B5EF4-FFF2-40B4-BE49-F238E27FC236}">
                  <a16:creationId xmlns:a16="http://schemas.microsoft.com/office/drawing/2014/main" id="{CA0A3EAE-8549-43BC-8B25-042BAFE64F11}"/>
                </a:ext>
              </a:extLst>
            </p:cNvPr>
            <p:cNvSpPr>
              <a:spLocks/>
            </p:cNvSpPr>
            <p:nvPr/>
          </p:nvSpPr>
          <p:spPr bwMode="auto">
            <a:xfrm>
              <a:off x="1200" y="2784"/>
              <a:ext cx="960" cy="237"/>
            </a:xfrm>
            <a:custGeom>
              <a:avLst/>
              <a:gdLst>
                <a:gd name="T0" fmla="*/ 15 w 2208"/>
                <a:gd name="T1" fmla="*/ 0 h 304"/>
                <a:gd name="T2" fmla="*/ 15 w 2208"/>
                <a:gd name="T3" fmla="*/ 54 h 304"/>
                <a:gd name="T4" fmla="*/ 14 w 2208"/>
                <a:gd name="T5" fmla="*/ 65 h 304"/>
                <a:gd name="T6" fmla="*/ 14 w 2208"/>
                <a:gd name="T7" fmla="*/ 65 h 304"/>
                <a:gd name="T8" fmla="*/ 10 w 2208"/>
                <a:gd name="T9" fmla="*/ 65 h 304"/>
                <a:gd name="T10" fmla="*/ 1 w 2208"/>
                <a:gd name="T11" fmla="*/ 65 h 304"/>
                <a:gd name="T12" fmla="*/ 0 w 2208"/>
                <a:gd name="T13" fmla="*/ 43 h 304"/>
                <a:gd name="T14" fmla="*/ 0 w 2208"/>
                <a:gd name="T15" fmla="*/ 0 h 3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08" h="304">
                  <a:moveTo>
                    <a:pt x="2200" y="0"/>
                  </a:moveTo>
                  <a:cubicBezTo>
                    <a:pt x="2204" y="96"/>
                    <a:pt x="2208" y="192"/>
                    <a:pt x="2200" y="240"/>
                  </a:cubicBezTo>
                  <a:cubicBezTo>
                    <a:pt x="2192" y="288"/>
                    <a:pt x="2176" y="280"/>
                    <a:pt x="2152" y="288"/>
                  </a:cubicBezTo>
                  <a:cubicBezTo>
                    <a:pt x="2128" y="296"/>
                    <a:pt x="2176" y="288"/>
                    <a:pt x="2056" y="288"/>
                  </a:cubicBezTo>
                  <a:cubicBezTo>
                    <a:pt x="1936" y="288"/>
                    <a:pt x="1736" y="288"/>
                    <a:pt x="1432" y="288"/>
                  </a:cubicBezTo>
                  <a:cubicBezTo>
                    <a:pt x="1128" y="288"/>
                    <a:pt x="464" y="304"/>
                    <a:pt x="232" y="288"/>
                  </a:cubicBezTo>
                  <a:cubicBezTo>
                    <a:pt x="0" y="272"/>
                    <a:pt x="72" y="240"/>
                    <a:pt x="40" y="192"/>
                  </a:cubicBezTo>
                  <a:cubicBezTo>
                    <a:pt x="8" y="144"/>
                    <a:pt x="24" y="72"/>
                    <a:pt x="4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4" name="Text Box 67">
              <a:extLst>
                <a:ext uri="{FF2B5EF4-FFF2-40B4-BE49-F238E27FC236}">
                  <a16:creationId xmlns:a16="http://schemas.microsoft.com/office/drawing/2014/main" id="{0422BCA7-83C7-4C12-8DF0-E38B26DE21B8}"/>
                </a:ext>
              </a:extLst>
            </p:cNvPr>
            <p:cNvSpPr txBox="1">
              <a:spLocks noChangeArrowheads="1"/>
            </p:cNvSpPr>
            <p:nvPr/>
          </p:nvSpPr>
          <p:spPr bwMode="auto">
            <a:xfrm>
              <a:off x="1429" y="2717"/>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solidFill>
                    <a:schemeClr val="accent2"/>
                  </a:solidFill>
                </a:rPr>
                <a:t>中断</a:t>
              </a:r>
            </a:p>
          </p:txBody>
        </p:sp>
      </p:grpSp>
      <p:sp>
        <p:nvSpPr>
          <p:cNvPr id="329796" name="Rectangle 68">
            <a:extLst>
              <a:ext uri="{FF2B5EF4-FFF2-40B4-BE49-F238E27FC236}">
                <a16:creationId xmlns:a16="http://schemas.microsoft.com/office/drawing/2014/main" id="{94815640-AC4C-4145-AC45-9B4B476B8760}"/>
              </a:ext>
            </a:extLst>
          </p:cNvPr>
          <p:cNvSpPr>
            <a:spLocks noChangeArrowheads="1"/>
          </p:cNvSpPr>
          <p:nvPr/>
        </p:nvSpPr>
        <p:spPr bwMode="auto">
          <a:xfrm>
            <a:off x="5181600" y="31702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797" name="Rectangle 69">
            <a:extLst>
              <a:ext uri="{FF2B5EF4-FFF2-40B4-BE49-F238E27FC236}">
                <a16:creationId xmlns:a16="http://schemas.microsoft.com/office/drawing/2014/main" id="{D90A5247-85D4-4838-B78A-4F4C49DDE43A}"/>
              </a:ext>
            </a:extLst>
          </p:cNvPr>
          <p:cNvSpPr>
            <a:spLocks noChangeArrowheads="1"/>
          </p:cNvSpPr>
          <p:nvPr/>
        </p:nvSpPr>
        <p:spPr bwMode="auto">
          <a:xfrm>
            <a:off x="5181600" y="32464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798" name="Rectangle 70">
            <a:extLst>
              <a:ext uri="{FF2B5EF4-FFF2-40B4-BE49-F238E27FC236}">
                <a16:creationId xmlns:a16="http://schemas.microsoft.com/office/drawing/2014/main" id="{7319FF6F-25D1-44B2-A892-C2F99E7BD647}"/>
              </a:ext>
            </a:extLst>
          </p:cNvPr>
          <p:cNvSpPr>
            <a:spLocks noChangeArrowheads="1"/>
          </p:cNvSpPr>
          <p:nvPr/>
        </p:nvSpPr>
        <p:spPr bwMode="auto">
          <a:xfrm>
            <a:off x="5181600" y="33226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799" name="Rectangle 71">
            <a:extLst>
              <a:ext uri="{FF2B5EF4-FFF2-40B4-BE49-F238E27FC236}">
                <a16:creationId xmlns:a16="http://schemas.microsoft.com/office/drawing/2014/main" id="{2A7E2317-B55A-4F4E-84C9-8D7756AB846D}"/>
              </a:ext>
            </a:extLst>
          </p:cNvPr>
          <p:cNvSpPr>
            <a:spLocks noChangeArrowheads="1"/>
          </p:cNvSpPr>
          <p:nvPr/>
        </p:nvSpPr>
        <p:spPr bwMode="auto">
          <a:xfrm>
            <a:off x="5181600" y="33988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800" name="Rectangle 72">
            <a:extLst>
              <a:ext uri="{FF2B5EF4-FFF2-40B4-BE49-F238E27FC236}">
                <a16:creationId xmlns:a16="http://schemas.microsoft.com/office/drawing/2014/main" id="{56CE8FC0-A3D4-413A-A8D8-BFB2CEBAC22C}"/>
              </a:ext>
            </a:extLst>
          </p:cNvPr>
          <p:cNvSpPr>
            <a:spLocks noChangeArrowheads="1"/>
          </p:cNvSpPr>
          <p:nvPr/>
        </p:nvSpPr>
        <p:spPr bwMode="auto">
          <a:xfrm>
            <a:off x="7054850" y="33988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804" name="Rectangle 76">
            <a:extLst>
              <a:ext uri="{FF2B5EF4-FFF2-40B4-BE49-F238E27FC236}">
                <a16:creationId xmlns:a16="http://schemas.microsoft.com/office/drawing/2014/main" id="{1513440F-5644-4583-8053-B64AC15B2EB8}"/>
              </a:ext>
            </a:extLst>
          </p:cNvPr>
          <p:cNvSpPr>
            <a:spLocks noChangeArrowheads="1"/>
          </p:cNvSpPr>
          <p:nvPr/>
        </p:nvSpPr>
        <p:spPr bwMode="auto">
          <a:xfrm>
            <a:off x="7054850" y="33226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805" name="Rectangle 77">
            <a:extLst>
              <a:ext uri="{FF2B5EF4-FFF2-40B4-BE49-F238E27FC236}">
                <a16:creationId xmlns:a16="http://schemas.microsoft.com/office/drawing/2014/main" id="{06058B0A-2156-48B4-96DA-B1ADE479EF6D}"/>
              </a:ext>
            </a:extLst>
          </p:cNvPr>
          <p:cNvSpPr>
            <a:spLocks noChangeArrowheads="1"/>
          </p:cNvSpPr>
          <p:nvPr/>
        </p:nvSpPr>
        <p:spPr bwMode="auto">
          <a:xfrm>
            <a:off x="7054850" y="32464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806" name="Rectangle 78">
            <a:extLst>
              <a:ext uri="{FF2B5EF4-FFF2-40B4-BE49-F238E27FC236}">
                <a16:creationId xmlns:a16="http://schemas.microsoft.com/office/drawing/2014/main" id="{ADD884CD-C459-4037-85B4-496B74ABC1A2}"/>
              </a:ext>
            </a:extLst>
          </p:cNvPr>
          <p:cNvSpPr>
            <a:spLocks noChangeArrowheads="1"/>
          </p:cNvSpPr>
          <p:nvPr/>
        </p:nvSpPr>
        <p:spPr bwMode="auto">
          <a:xfrm>
            <a:off x="7054850" y="31702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29819" name="Group 91">
            <a:extLst>
              <a:ext uri="{FF2B5EF4-FFF2-40B4-BE49-F238E27FC236}">
                <a16:creationId xmlns:a16="http://schemas.microsoft.com/office/drawing/2014/main" id="{8986F348-C2E7-4BDC-96DE-9085F778E553}"/>
              </a:ext>
            </a:extLst>
          </p:cNvPr>
          <p:cNvGrpSpPr>
            <a:grpSpLocks/>
          </p:cNvGrpSpPr>
          <p:nvPr/>
        </p:nvGrpSpPr>
        <p:grpSpPr bwMode="auto">
          <a:xfrm>
            <a:off x="1447800" y="4191000"/>
            <a:ext cx="2589213" cy="1295400"/>
            <a:chOff x="912" y="2736"/>
            <a:chExt cx="1631" cy="816"/>
          </a:xfrm>
        </p:grpSpPr>
        <p:sp>
          <p:nvSpPr>
            <p:cNvPr id="105501" name="Freeform 87">
              <a:extLst>
                <a:ext uri="{FF2B5EF4-FFF2-40B4-BE49-F238E27FC236}">
                  <a16:creationId xmlns:a16="http://schemas.microsoft.com/office/drawing/2014/main" id="{34B71BD7-AA4F-40CA-BEB6-07D267446CCD}"/>
                </a:ext>
              </a:extLst>
            </p:cNvPr>
            <p:cNvSpPr>
              <a:spLocks/>
            </p:cNvSpPr>
            <p:nvPr/>
          </p:nvSpPr>
          <p:spPr bwMode="auto">
            <a:xfrm>
              <a:off x="1104" y="2736"/>
              <a:ext cx="1152" cy="616"/>
            </a:xfrm>
            <a:custGeom>
              <a:avLst/>
              <a:gdLst>
                <a:gd name="T0" fmla="*/ 48 w 1152"/>
                <a:gd name="T1" fmla="*/ 48 h 616"/>
                <a:gd name="T2" fmla="*/ 48 w 1152"/>
                <a:gd name="T3" fmla="*/ 384 h 616"/>
                <a:gd name="T4" fmla="*/ 48 w 1152"/>
                <a:gd name="T5" fmla="*/ 528 h 616"/>
                <a:gd name="T6" fmla="*/ 336 w 1152"/>
                <a:gd name="T7" fmla="*/ 528 h 616"/>
                <a:gd name="T8" fmla="*/ 1008 w 1152"/>
                <a:gd name="T9" fmla="*/ 528 h 616"/>
                <a:gd name="T10" fmla="*/ 1104 w 1152"/>
                <a:gd name="T11" fmla="*/ 528 h 616"/>
                <a:gd name="T12" fmla="*/ 1152 w 1152"/>
                <a:gd name="T13" fmla="*/ 0 h 6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52" h="616">
                  <a:moveTo>
                    <a:pt x="48" y="48"/>
                  </a:moveTo>
                  <a:cubicBezTo>
                    <a:pt x="48" y="176"/>
                    <a:pt x="48" y="304"/>
                    <a:pt x="48" y="384"/>
                  </a:cubicBezTo>
                  <a:cubicBezTo>
                    <a:pt x="48" y="464"/>
                    <a:pt x="0" y="504"/>
                    <a:pt x="48" y="528"/>
                  </a:cubicBezTo>
                  <a:cubicBezTo>
                    <a:pt x="96" y="552"/>
                    <a:pt x="176" y="528"/>
                    <a:pt x="336" y="528"/>
                  </a:cubicBezTo>
                  <a:cubicBezTo>
                    <a:pt x="496" y="528"/>
                    <a:pt x="880" y="528"/>
                    <a:pt x="1008" y="528"/>
                  </a:cubicBezTo>
                  <a:cubicBezTo>
                    <a:pt x="1136" y="528"/>
                    <a:pt x="1080" y="616"/>
                    <a:pt x="1104" y="528"/>
                  </a:cubicBezTo>
                  <a:cubicBezTo>
                    <a:pt x="1128" y="440"/>
                    <a:pt x="1140" y="220"/>
                    <a:pt x="1152"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2" name="Text Box 88">
              <a:extLst>
                <a:ext uri="{FF2B5EF4-FFF2-40B4-BE49-F238E27FC236}">
                  <a16:creationId xmlns:a16="http://schemas.microsoft.com/office/drawing/2014/main" id="{3A434A78-94FE-4EDE-A251-D8847CCA9450}"/>
                </a:ext>
              </a:extLst>
            </p:cNvPr>
            <p:cNvSpPr txBox="1">
              <a:spLocks noChangeArrowheads="1"/>
            </p:cNvSpPr>
            <p:nvPr/>
          </p:nvSpPr>
          <p:spPr bwMode="auto">
            <a:xfrm>
              <a:off x="912" y="3264"/>
              <a:ext cx="16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发送命令</a:t>
              </a:r>
            </a:p>
          </p:txBody>
        </p:sp>
      </p:grpSp>
      <p:grpSp>
        <p:nvGrpSpPr>
          <p:cNvPr id="329824" name="Group 96">
            <a:extLst>
              <a:ext uri="{FF2B5EF4-FFF2-40B4-BE49-F238E27FC236}">
                <a16:creationId xmlns:a16="http://schemas.microsoft.com/office/drawing/2014/main" id="{92D0B260-CEE1-49DD-BA2D-3ED9BEDB2325}"/>
              </a:ext>
            </a:extLst>
          </p:cNvPr>
          <p:cNvGrpSpPr>
            <a:grpSpLocks/>
          </p:cNvGrpSpPr>
          <p:nvPr/>
        </p:nvGrpSpPr>
        <p:grpSpPr bwMode="auto">
          <a:xfrm>
            <a:off x="3413125" y="3200400"/>
            <a:ext cx="1524000" cy="930275"/>
            <a:chOff x="2150" y="2112"/>
            <a:chExt cx="960" cy="586"/>
          </a:xfrm>
        </p:grpSpPr>
        <p:sp>
          <p:nvSpPr>
            <p:cNvPr id="105499" name="Text Box 93">
              <a:extLst>
                <a:ext uri="{FF2B5EF4-FFF2-40B4-BE49-F238E27FC236}">
                  <a16:creationId xmlns:a16="http://schemas.microsoft.com/office/drawing/2014/main" id="{DEF03FA4-9EF3-445C-A995-48BD0EE02EE7}"/>
                </a:ext>
              </a:extLst>
            </p:cNvPr>
            <p:cNvSpPr txBox="1">
              <a:spLocks noChangeArrowheads="1"/>
            </p:cNvSpPr>
            <p:nvPr/>
          </p:nvSpPr>
          <p:spPr bwMode="auto">
            <a:xfrm>
              <a:off x="2150" y="2448"/>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计数</a:t>
              </a:r>
            </a:p>
          </p:txBody>
        </p:sp>
        <p:sp>
          <p:nvSpPr>
            <p:cNvPr id="105500" name="Text Box 94">
              <a:extLst>
                <a:ext uri="{FF2B5EF4-FFF2-40B4-BE49-F238E27FC236}">
                  <a16:creationId xmlns:a16="http://schemas.microsoft.com/office/drawing/2014/main" id="{8254ED03-6921-41F6-8983-CE8B4B9BD092}"/>
                </a:ext>
              </a:extLst>
            </p:cNvPr>
            <p:cNvSpPr txBox="1">
              <a:spLocks noChangeArrowheads="1"/>
            </p:cNvSpPr>
            <p:nvPr/>
          </p:nvSpPr>
          <p:spPr bwMode="auto">
            <a:xfrm>
              <a:off x="2150" y="2112"/>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地址</a:t>
              </a:r>
            </a:p>
          </p:txBody>
        </p:sp>
      </p:grpSp>
      <p:grpSp>
        <p:nvGrpSpPr>
          <p:cNvPr id="329827" name="Group 99">
            <a:extLst>
              <a:ext uri="{FF2B5EF4-FFF2-40B4-BE49-F238E27FC236}">
                <a16:creationId xmlns:a16="http://schemas.microsoft.com/office/drawing/2014/main" id="{912594DE-01EF-4CD3-892E-962B37AD69A0}"/>
              </a:ext>
            </a:extLst>
          </p:cNvPr>
          <p:cNvGrpSpPr>
            <a:grpSpLocks/>
          </p:cNvGrpSpPr>
          <p:nvPr/>
        </p:nvGrpSpPr>
        <p:grpSpPr bwMode="auto">
          <a:xfrm>
            <a:off x="3924300" y="4191000"/>
            <a:ext cx="1358900" cy="482600"/>
            <a:chOff x="2472" y="2736"/>
            <a:chExt cx="856" cy="304"/>
          </a:xfrm>
        </p:grpSpPr>
        <p:sp>
          <p:nvSpPr>
            <p:cNvPr id="105497" name="Freeform 97">
              <a:extLst>
                <a:ext uri="{FF2B5EF4-FFF2-40B4-BE49-F238E27FC236}">
                  <a16:creationId xmlns:a16="http://schemas.microsoft.com/office/drawing/2014/main" id="{702C6704-94A0-4495-A687-7F73495A0B4F}"/>
                </a:ext>
              </a:extLst>
            </p:cNvPr>
            <p:cNvSpPr>
              <a:spLocks/>
            </p:cNvSpPr>
            <p:nvPr/>
          </p:nvSpPr>
          <p:spPr bwMode="auto">
            <a:xfrm>
              <a:off x="2472" y="2784"/>
              <a:ext cx="856" cy="256"/>
            </a:xfrm>
            <a:custGeom>
              <a:avLst/>
              <a:gdLst>
                <a:gd name="T0" fmla="*/ 24 w 856"/>
                <a:gd name="T1" fmla="*/ 0 h 304"/>
                <a:gd name="T2" fmla="*/ 24 w 856"/>
                <a:gd name="T3" fmla="*/ 85 h 304"/>
                <a:gd name="T4" fmla="*/ 120 w 856"/>
                <a:gd name="T5" fmla="*/ 104 h 304"/>
                <a:gd name="T6" fmla="*/ 744 w 856"/>
                <a:gd name="T7" fmla="*/ 104 h 304"/>
                <a:gd name="T8" fmla="*/ 792 w 856"/>
                <a:gd name="T9" fmla="*/ 69 h 304"/>
                <a:gd name="T10" fmla="*/ 792 w 856"/>
                <a:gd name="T11" fmla="*/ 0 h 3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6" h="304">
                  <a:moveTo>
                    <a:pt x="24" y="0"/>
                  </a:moveTo>
                  <a:cubicBezTo>
                    <a:pt x="16" y="96"/>
                    <a:pt x="8" y="192"/>
                    <a:pt x="24" y="240"/>
                  </a:cubicBezTo>
                  <a:cubicBezTo>
                    <a:pt x="40" y="288"/>
                    <a:pt x="0" y="280"/>
                    <a:pt x="120" y="288"/>
                  </a:cubicBezTo>
                  <a:cubicBezTo>
                    <a:pt x="240" y="296"/>
                    <a:pt x="632" y="304"/>
                    <a:pt x="744" y="288"/>
                  </a:cubicBezTo>
                  <a:cubicBezTo>
                    <a:pt x="856" y="272"/>
                    <a:pt x="784" y="240"/>
                    <a:pt x="792" y="192"/>
                  </a:cubicBezTo>
                  <a:cubicBezTo>
                    <a:pt x="800" y="144"/>
                    <a:pt x="792" y="32"/>
                    <a:pt x="792"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98" name="Text Box 98">
              <a:extLst>
                <a:ext uri="{FF2B5EF4-FFF2-40B4-BE49-F238E27FC236}">
                  <a16:creationId xmlns:a16="http://schemas.microsoft.com/office/drawing/2014/main" id="{B595DB9E-44D4-4304-9C9C-39B764715F41}"/>
                </a:ext>
              </a:extLst>
            </p:cNvPr>
            <p:cNvSpPr txBox="1">
              <a:spLocks noChangeArrowheads="1"/>
            </p:cNvSpPr>
            <p:nvPr/>
          </p:nvSpPr>
          <p:spPr bwMode="auto">
            <a:xfrm>
              <a:off x="2688" y="273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命令</a:t>
              </a:r>
            </a:p>
          </p:txBody>
        </p:sp>
      </p:grpSp>
      <p:grpSp>
        <p:nvGrpSpPr>
          <p:cNvPr id="329829" name="Group 101">
            <a:extLst>
              <a:ext uri="{FF2B5EF4-FFF2-40B4-BE49-F238E27FC236}">
                <a16:creationId xmlns:a16="http://schemas.microsoft.com/office/drawing/2014/main" id="{693095BF-5D37-45D4-A254-DB5DDC4EDFDB}"/>
              </a:ext>
            </a:extLst>
          </p:cNvPr>
          <p:cNvGrpSpPr>
            <a:grpSpLocks/>
          </p:cNvGrpSpPr>
          <p:nvPr/>
        </p:nvGrpSpPr>
        <p:grpSpPr bwMode="auto">
          <a:xfrm>
            <a:off x="3835400" y="3581400"/>
            <a:ext cx="3556000" cy="1905000"/>
            <a:chOff x="2416" y="2352"/>
            <a:chExt cx="2240" cy="1200"/>
          </a:xfrm>
        </p:grpSpPr>
        <p:sp>
          <p:nvSpPr>
            <p:cNvPr id="105495" name="Text Box 75">
              <a:extLst>
                <a:ext uri="{FF2B5EF4-FFF2-40B4-BE49-F238E27FC236}">
                  <a16:creationId xmlns:a16="http://schemas.microsoft.com/office/drawing/2014/main" id="{7F8C2416-E167-4DDA-B8B0-0BD75F834487}"/>
                </a:ext>
              </a:extLst>
            </p:cNvPr>
            <p:cNvSpPr txBox="1">
              <a:spLocks noChangeArrowheads="1"/>
            </p:cNvSpPr>
            <p:nvPr/>
          </p:nvSpPr>
          <p:spPr bwMode="auto">
            <a:xfrm>
              <a:off x="2688" y="3264"/>
              <a:ext cx="16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将数据读入内存</a:t>
              </a:r>
            </a:p>
          </p:txBody>
        </p:sp>
        <p:sp>
          <p:nvSpPr>
            <p:cNvPr id="105496" name="Freeform 100">
              <a:extLst>
                <a:ext uri="{FF2B5EF4-FFF2-40B4-BE49-F238E27FC236}">
                  <a16:creationId xmlns:a16="http://schemas.microsoft.com/office/drawing/2014/main" id="{F75758D1-C29D-4B68-8BAF-4383DB17F53A}"/>
                </a:ext>
              </a:extLst>
            </p:cNvPr>
            <p:cNvSpPr>
              <a:spLocks/>
            </p:cNvSpPr>
            <p:nvPr/>
          </p:nvSpPr>
          <p:spPr bwMode="auto">
            <a:xfrm>
              <a:off x="2416" y="2352"/>
              <a:ext cx="2240" cy="960"/>
            </a:xfrm>
            <a:custGeom>
              <a:avLst/>
              <a:gdLst>
                <a:gd name="T0" fmla="*/ 32 w 2240"/>
                <a:gd name="T1" fmla="*/ 480 h 960"/>
                <a:gd name="T2" fmla="*/ 32 w 2240"/>
                <a:gd name="T3" fmla="*/ 768 h 960"/>
                <a:gd name="T4" fmla="*/ 32 w 2240"/>
                <a:gd name="T5" fmla="*/ 864 h 960"/>
                <a:gd name="T6" fmla="*/ 224 w 2240"/>
                <a:gd name="T7" fmla="*/ 912 h 960"/>
                <a:gd name="T8" fmla="*/ 704 w 2240"/>
                <a:gd name="T9" fmla="*/ 912 h 960"/>
                <a:gd name="T10" fmla="*/ 1856 w 2240"/>
                <a:gd name="T11" fmla="*/ 912 h 960"/>
                <a:gd name="T12" fmla="*/ 2048 w 2240"/>
                <a:gd name="T13" fmla="*/ 912 h 960"/>
                <a:gd name="T14" fmla="*/ 2048 w 2240"/>
                <a:gd name="T15" fmla="*/ 624 h 960"/>
                <a:gd name="T16" fmla="*/ 2144 w 2240"/>
                <a:gd name="T17" fmla="*/ 288 h 960"/>
                <a:gd name="T18" fmla="*/ 2240 w 2240"/>
                <a:gd name="T19" fmla="*/ 0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0" h="960">
                  <a:moveTo>
                    <a:pt x="32" y="480"/>
                  </a:moveTo>
                  <a:cubicBezTo>
                    <a:pt x="32" y="592"/>
                    <a:pt x="32" y="704"/>
                    <a:pt x="32" y="768"/>
                  </a:cubicBezTo>
                  <a:cubicBezTo>
                    <a:pt x="32" y="832"/>
                    <a:pt x="0" y="840"/>
                    <a:pt x="32" y="864"/>
                  </a:cubicBezTo>
                  <a:cubicBezTo>
                    <a:pt x="64" y="888"/>
                    <a:pt x="112" y="904"/>
                    <a:pt x="224" y="912"/>
                  </a:cubicBezTo>
                  <a:cubicBezTo>
                    <a:pt x="336" y="920"/>
                    <a:pt x="432" y="912"/>
                    <a:pt x="704" y="912"/>
                  </a:cubicBezTo>
                  <a:cubicBezTo>
                    <a:pt x="976" y="912"/>
                    <a:pt x="1632" y="912"/>
                    <a:pt x="1856" y="912"/>
                  </a:cubicBezTo>
                  <a:cubicBezTo>
                    <a:pt x="2080" y="912"/>
                    <a:pt x="2016" y="960"/>
                    <a:pt x="2048" y="912"/>
                  </a:cubicBezTo>
                  <a:cubicBezTo>
                    <a:pt x="2080" y="864"/>
                    <a:pt x="2032" y="728"/>
                    <a:pt x="2048" y="624"/>
                  </a:cubicBezTo>
                  <a:cubicBezTo>
                    <a:pt x="2064" y="520"/>
                    <a:pt x="2112" y="392"/>
                    <a:pt x="2144" y="288"/>
                  </a:cubicBezTo>
                  <a:cubicBezTo>
                    <a:pt x="2176" y="184"/>
                    <a:pt x="2208" y="92"/>
                    <a:pt x="224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9832" name="Group 104">
            <a:extLst>
              <a:ext uri="{FF2B5EF4-FFF2-40B4-BE49-F238E27FC236}">
                <a16:creationId xmlns:a16="http://schemas.microsoft.com/office/drawing/2014/main" id="{A93D0832-1BF6-4E7F-84BF-28F5F5D3AB7D}"/>
              </a:ext>
            </a:extLst>
          </p:cNvPr>
          <p:cNvGrpSpPr>
            <a:grpSpLocks/>
          </p:cNvGrpSpPr>
          <p:nvPr/>
        </p:nvGrpSpPr>
        <p:grpSpPr bwMode="auto">
          <a:xfrm>
            <a:off x="914400" y="5492750"/>
            <a:ext cx="7315200" cy="1114425"/>
            <a:chOff x="576" y="3220"/>
            <a:chExt cx="4608" cy="702"/>
          </a:xfrm>
        </p:grpSpPr>
        <p:sp>
          <p:nvSpPr>
            <p:cNvPr id="105493" name="Rectangle 105">
              <a:extLst>
                <a:ext uri="{FF2B5EF4-FFF2-40B4-BE49-F238E27FC236}">
                  <a16:creationId xmlns:a16="http://schemas.microsoft.com/office/drawing/2014/main" id="{4A521DD6-57CE-44EC-A718-C88861DFA367}"/>
                </a:ext>
              </a:extLst>
            </p:cNvPr>
            <p:cNvSpPr>
              <a:spLocks noChangeArrowheads="1"/>
            </p:cNvSpPr>
            <p:nvPr/>
          </p:nvSpPr>
          <p:spPr bwMode="auto">
            <a:xfrm>
              <a:off x="576" y="3220"/>
              <a:ext cx="4608"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zh-CN" altLang="en-US" sz="1800" b="1">
                  <a:sym typeface="Symbol" panose="05050102010706020507" pitchFamily="18" charset="2"/>
                </a:rPr>
                <a:t>幸运的是</a:t>
              </a:r>
              <a:r>
                <a:rPr lang="en-US" altLang="zh-CN" sz="1800" b="1">
                  <a:sym typeface="Symbol" panose="05050102010706020507" pitchFamily="18" charset="2"/>
                </a:rPr>
                <a:t>: </a:t>
              </a:r>
              <a:r>
                <a:rPr lang="zh-CN" altLang="en-US" sz="1800" b="1">
                  <a:sym typeface="Symbol" panose="05050102010706020507" pitchFamily="18" charset="2"/>
                </a:rPr>
                <a:t>该方式的细节由</a:t>
              </a:r>
              <a:r>
                <a:rPr lang="en-US" altLang="zh-CN" sz="1800" b="1">
                  <a:sym typeface="Symbol" panose="05050102010706020507" pitchFamily="18" charset="2"/>
                </a:rPr>
                <a:t>DMA</a:t>
              </a:r>
              <a:r>
                <a:rPr lang="zh-CN" altLang="en-US" sz="1800" b="1">
                  <a:sym typeface="Symbol" panose="05050102010706020507" pitchFamily="18" charset="2"/>
                </a:rPr>
                <a:t>设计者考虑，对于操作系统而言，考虑的仍然只是中断处理</a:t>
              </a:r>
            </a:p>
          </p:txBody>
        </p:sp>
        <p:pic>
          <p:nvPicPr>
            <p:cNvPr id="105494" name="Picture 106">
              <a:extLst>
                <a:ext uri="{FF2B5EF4-FFF2-40B4-BE49-F238E27FC236}">
                  <a16:creationId xmlns:a16="http://schemas.microsoft.com/office/drawing/2014/main" id="{7CE29EC0-DB1C-4844-8E12-4CDFE9C52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9731"/>
                                        </p:tgtEl>
                                        <p:attrNameLst>
                                          <p:attrName>style.visibility</p:attrName>
                                        </p:attrNameLst>
                                      </p:cBhvr>
                                      <p:to>
                                        <p:strVal val="visible"/>
                                      </p:to>
                                    </p:set>
                                    <p:animEffect transition="in" filter="dissolve">
                                      <p:cBhvr>
                                        <p:cTn id="7" dur="500"/>
                                        <p:tgtEl>
                                          <p:spTgt spid="3297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9772"/>
                                        </p:tgtEl>
                                        <p:attrNameLst>
                                          <p:attrName>style.visibility</p:attrName>
                                        </p:attrNameLst>
                                      </p:cBhvr>
                                      <p:to>
                                        <p:strVal val="visible"/>
                                      </p:to>
                                    </p:set>
                                    <p:animEffect transition="in" filter="dissolve">
                                      <p:cBhvr>
                                        <p:cTn id="12" dur="500"/>
                                        <p:tgtEl>
                                          <p:spTgt spid="3297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9831"/>
                                        </p:tgtEl>
                                        <p:attrNameLst>
                                          <p:attrName>style.visibility</p:attrName>
                                        </p:attrNameLst>
                                      </p:cBhvr>
                                      <p:to>
                                        <p:strVal val="visible"/>
                                      </p:to>
                                    </p:set>
                                    <p:animEffect transition="in" filter="dissolve">
                                      <p:cBhvr>
                                        <p:cTn id="17" dur="500"/>
                                        <p:tgtEl>
                                          <p:spTgt spid="3298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8" fill="hold" nodeType="clickEffect">
                                  <p:stCondLst>
                                    <p:cond delay="0"/>
                                  </p:stCondLst>
                                  <p:childTnLst>
                                    <p:set>
                                      <p:cBhvr>
                                        <p:cTn id="21" dur="1" fill="hold">
                                          <p:stCondLst>
                                            <p:cond delay="0"/>
                                          </p:stCondLst>
                                        </p:cTn>
                                        <p:tgtEl>
                                          <p:spTgt spid="329819"/>
                                        </p:tgtEl>
                                        <p:attrNameLst>
                                          <p:attrName>style.visibility</p:attrName>
                                        </p:attrNameLst>
                                      </p:cBhvr>
                                      <p:to>
                                        <p:strVal val="visible"/>
                                      </p:to>
                                    </p:set>
                                    <p:anim calcmode="lin" valueType="num">
                                      <p:cBhvr>
                                        <p:cTn id="22" dur="500" fill="hold"/>
                                        <p:tgtEl>
                                          <p:spTgt spid="329819"/>
                                        </p:tgtEl>
                                        <p:attrNameLst>
                                          <p:attrName>ppt_x</p:attrName>
                                        </p:attrNameLst>
                                      </p:cBhvr>
                                      <p:tavLst>
                                        <p:tav tm="0">
                                          <p:val>
                                            <p:strVal val="#ppt_x-#ppt_w/2"/>
                                          </p:val>
                                        </p:tav>
                                        <p:tav tm="100000">
                                          <p:val>
                                            <p:strVal val="#ppt_x"/>
                                          </p:val>
                                        </p:tav>
                                      </p:tavLst>
                                    </p:anim>
                                    <p:anim calcmode="lin" valueType="num">
                                      <p:cBhvr>
                                        <p:cTn id="23" dur="500" fill="hold"/>
                                        <p:tgtEl>
                                          <p:spTgt spid="329819"/>
                                        </p:tgtEl>
                                        <p:attrNameLst>
                                          <p:attrName>ppt_y</p:attrName>
                                        </p:attrNameLst>
                                      </p:cBhvr>
                                      <p:tavLst>
                                        <p:tav tm="0">
                                          <p:val>
                                            <p:strVal val="#ppt_y"/>
                                          </p:val>
                                        </p:tav>
                                        <p:tav tm="100000">
                                          <p:val>
                                            <p:strVal val="#ppt_y"/>
                                          </p:val>
                                        </p:tav>
                                      </p:tavLst>
                                    </p:anim>
                                    <p:anim calcmode="lin" valueType="num">
                                      <p:cBhvr>
                                        <p:cTn id="24" dur="500" fill="hold"/>
                                        <p:tgtEl>
                                          <p:spTgt spid="329819"/>
                                        </p:tgtEl>
                                        <p:attrNameLst>
                                          <p:attrName>ppt_w</p:attrName>
                                        </p:attrNameLst>
                                      </p:cBhvr>
                                      <p:tavLst>
                                        <p:tav tm="0">
                                          <p:val>
                                            <p:fltVal val="0"/>
                                          </p:val>
                                        </p:tav>
                                        <p:tav tm="100000">
                                          <p:val>
                                            <p:strVal val="#ppt_w"/>
                                          </p:val>
                                        </p:tav>
                                      </p:tavLst>
                                    </p:anim>
                                    <p:anim calcmode="lin" valueType="num">
                                      <p:cBhvr>
                                        <p:cTn id="25" dur="500" fill="hold"/>
                                        <p:tgtEl>
                                          <p:spTgt spid="329819"/>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29824"/>
                                        </p:tgtEl>
                                        <p:attrNameLst>
                                          <p:attrName>style.visibility</p:attrName>
                                        </p:attrNameLst>
                                      </p:cBhvr>
                                      <p:to>
                                        <p:strVal val="visible"/>
                                      </p:to>
                                    </p:set>
                                    <p:animEffect transition="in" filter="dissolve">
                                      <p:cBhvr>
                                        <p:cTn id="30" dur="500"/>
                                        <p:tgtEl>
                                          <p:spTgt spid="32982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329827"/>
                                        </p:tgtEl>
                                        <p:attrNameLst>
                                          <p:attrName>style.visibility</p:attrName>
                                        </p:attrNameLst>
                                      </p:cBhvr>
                                      <p:to>
                                        <p:strVal val="visible"/>
                                      </p:to>
                                    </p:set>
                                    <p:anim calcmode="lin" valueType="num">
                                      <p:cBhvr>
                                        <p:cTn id="35" dur="500" fill="hold"/>
                                        <p:tgtEl>
                                          <p:spTgt spid="329827"/>
                                        </p:tgtEl>
                                        <p:attrNameLst>
                                          <p:attrName>ppt_x</p:attrName>
                                        </p:attrNameLst>
                                      </p:cBhvr>
                                      <p:tavLst>
                                        <p:tav tm="0">
                                          <p:val>
                                            <p:strVal val="#ppt_x-#ppt_w/2"/>
                                          </p:val>
                                        </p:tav>
                                        <p:tav tm="100000">
                                          <p:val>
                                            <p:strVal val="#ppt_x"/>
                                          </p:val>
                                        </p:tav>
                                      </p:tavLst>
                                    </p:anim>
                                    <p:anim calcmode="lin" valueType="num">
                                      <p:cBhvr>
                                        <p:cTn id="36" dur="500" fill="hold"/>
                                        <p:tgtEl>
                                          <p:spTgt spid="329827"/>
                                        </p:tgtEl>
                                        <p:attrNameLst>
                                          <p:attrName>ppt_y</p:attrName>
                                        </p:attrNameLst>
                                      </p:cBhvr>
                                      <p:tavLst>
                                        <p:tav tm="0">
                                          <p:val>
                                            <p:strVal val="#ppt_y"/>
                                          </p:val>
                                        </p:tav>
                                        <p:tav tm="100000">
                                          <p:val>
                                            <p:strVal val="#ppt_y"/>
                                          </p:val>
                                        </p:tav>
                                      </p:tavLst>
                                    </p:anim>
                                    <p:anim calcmode="lin" valueType="num">
                                      <p:cBhvr>
                                        <p:cTn id="37" dur="500" fill="hold"/>
                                        <p:tgtEl>
                                          <p:spTgt spid="329827"/>
                                        </p:tgtEl>
                                        <p:attrNameLst>
                                          <p:attrName>ppt_w</p:attrName>
                                        </p:attrNameLst>
                                      </p:cBhvr>
                                      <p:tavLst>
                                        <p:tav tm="0">
                                          <p:val>
                                            <p:fltVal val="0"/>
                                          </p:val>
                                        </p:tav>
                                        <p:tav tm="100000">
                                          <p:val>
                                            <p:strVal val="#ppt_w"/>
                                          </p:val>
                                        </p:tav>
                                      </p:tavLst>
                                    </p:anim>
                                    <p:anim calcmode="lin" valueType="num">
                                      <p:cBhvr>
                                        <p:cTn id="38" dur="500" fill="hold"/>
                                        <p:tgtEl>
                                          <p:spTgt spid="329827"/>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329792"/>
                                        </p:tgtEl>
                                        <p:attrNameLst>
                                          <p:attrName>style.visibility</p:attrName>
                                        </p:attrNameLst>
                                      </p:cBhvr>
                                      <p:to>
                                        <p:strVal val="visible"/>
                                      </p:to>
                                    </p:set>
                                    <p:animEffect transition="in" filter="dissolve">
                                      <p:cBhvr>
                                        <p:cTn id="43" dur="500"/>
                                        <p:tgtEl>
                                          <p:spTgt spid="32979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0" presetClass="path" presetSubtype="0" accel="50000" decel="50000" fill="hold" nodeType="clickEffect">
                                  <p:stCondLst>
                                    <p:cond delay="0"/>
                                  </p:stCondLst>
                                  <p:childTnLst>
                                    <p:animMotion origin="layout" path="M -7.22222E-6 -1.15607E-7 L -7.22222E-6 0.12208 " pathEditMode="relative" ptsTypes="AA">
                                      <p:cBhvr>
                                        <p:cTn id="47" dur="2000" fill="hold"/>
                                        <p:tgtEl>
                                          <p:spTgt spid="329792"/>
                                        </p:tgtEl>
                                        <p:attrNameLst>
                                          <p:attrName>ppt_x</p:attrName>
                                          <p:attrName>ppt_y</p:attrName>
                                        </p:attrNameLst>
                                      </p:cBhvr>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8" fill="hold" nodeType="clickEffect">
                                  <p:stCondLst>
                                    <p:cond delay="0"/>
                                  </p:stCondLst>
                                  <p:childTnLst>
                                    <p:set>
                                      <p:cBhvr>
                                        <p:cTn id="51" dur="1" fill="hold">
                                          <p:stCondLst>
                                            <p:cond delay="0"/>
                                          </p:stCondLst>
                                        </p:cTn>
                                        <p:tgtEl>
                                          <p:spTgt spid="329829"/>
                                        </p:tgtEl>
                                        <p:attrNameLst>
                                          <p:attrName>style.visibility</p:attrName>
                                        </p:attrNameLst>
                                      </p:cBhvr>
                                      <p:to>
                                        <p:strVal val="visible"/>
                                      </p:to>
                                    </p:set>
                                    <p:anim calcmode="lin" valueType="num">
                                      <p:cBhvr>
                                        <p:cTn id="52" dur="500" fill="hold"/>
                                        <p:tgtEl>
                                          <p:spTgt spid="329829"/>
                                        </p:tgtEl>
                                        <p:attrNameLst>
                                          <p:attrName>ppt_x</p:attrName>
                                        </p:attrNameLst>
                                      </p:cBhvr>
                                      <p:tavLst>
                                        <p:tav tm="0">
                                          <p:val>
                                            <p:strVal val="#ppt_x-#ppt_w/2"/>
                                          </p:val>
                                        </p:tav>
                                        <p:tav tm="100000">
                                          <p:val>
                                            <p:strVal val="#ppt_x"/>
                                          </p:val>
                                        </p:tav>
                                      </p:tavLst>
                                    </p:anim>
                                    <p:anim calcmode="lin" valueType="num">
                                      <p:cBhvr>
                                        <p:cTn id="53" dur="500" fill="hold"/>
                                        <p:tgtEl>
                                          <p:spTgt spid="329829"/>
                                        </p:tgtEl>
                                        <p:attrNameLst>
                                          <p:attrName>ppt_y</p:attrName>
                                        </p:attrNameLst>
                                      </p:cBhvr>
                                      <p:tavLst>
                                        <p:tav tm="0">
                                          <p:val>
                                            <p:strVal val="#ppt_y"/>
                                          </p:val>
                                        </p:tav>
                                        <p:tav tm="100000">
                                          <p:val>
                                            <p:strVal val="#ppt_y"/>
                                          </p:val>
                                        </p:tav>
                                      </p:tavLst>
                                    </p:anim>
                                    <p:anim calcmode="lin" valueType="num">
                                      <p:cBhvr>
                                        <p:cTn id="54" dur="500" fill="hold"/>
                                        <p:tgtEl>
                                          <p:spTgt spid="329829"/>
                                        </p:tgtEl>
                                        <p:attrNameLst>
                                          <p:attrName>ppt_w</p:attrName>
                                        </p:attrNameLst>
                                      </p:cBhvr>
                                      <p:tavLst>
                                        <p:tav tm="0">
                                          <p:val>
                                            <p:fltVal val="0"/>
                                          </p:val>
                                        </p:tav>
                                        <p:tav tm="100000">
                                          <p:val>
                                            <p:strVal val="#ppt_w"/>
                                          </p:val>
                                        </p:tav>
                                      </p:tavLst>
                                    </p:anim>
                                    <p:anim calcmode="lin" valueType="num">
                                      <p:cBhvr>
                                        <p:cTn id="55" dur="500" fill="hold"/>
                                        <p:tgtEl>
                                          <p:spTgt spid="329829"/>
                                        </p:tgtEl>
                                        <p:attrNameLst>
                                          <p:attrName>ppt_h</p:attrName>
                                        </p:attrNameLst>
                                      </p:cBhvr>
                                      <p:tavLst>
                                        <p:tav tm="0">
                                          <p:val>
                                            <p:strVal val="#ppt_h"/>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nodeType="clickEffect">
                                  <p:stCondLst>
                                    <p:cond delay="0"/>
                                  </p:stCondLst>
                                  <p:childTnLst>
                                    <p:set>
                                      <p:cBhvr>
                                        <p:cTn id="59" dur="1" fill="hold">
                                          <p:stCondLst>
                                            <p:cond delay="0"/>
                                          </p:stCondLst>
                                        </p:cTn>
                                        <p:tgtEl>
                                          <p:spTgt spid="329792"/>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32979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2979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2979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29799"/>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xit" presetSubtype="0" fill="hold" nodeType="clickEffect">
                                  <p:stCondLst>
                                    <p:cond delay="0"/>
                                  </p:stCondLst>
                                  <p:childTnLst>
                                    <p:set>
                                      <p:cBhvr>
                                        <p:cTn id="71" dur="1" fill="hold">
                                          <p:stCondLst>
                                            <p:cond delay="0"/>
                                          </p:stCondLst>
                                        </p:cTn>
                                        <p:tgtEl>
                                          <p:spTgt spid="329799"/>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nodeType="clickEffect">
                                  <p:stCondLst>
                                    <p:cond delay="0"/>
                                  </p:stCondLst>
                                  <p:childTnLst>
                                    <p:set>
                                      <p:cBhvr>
                                        <p:cTn id="75" dur="1" fill="hold">
                                          <p:stCondLst>
                                            <p:cond delay="0"/>
                                          </p:stCondLst>
                                        </p:cTn>
                                        <p:tgtEl>
                                          <p:spTgt spid="329800"/>
                                        </p:tgtEl>
                                        <p:attrNameLst>
                                          <p:attrName>style.visibility</p:attrName>
                                        </p:attrNameLst>
                                      </p:cBhvr>
                                      <p:to>
                                        <p:strVal val="visible"/>
                                      </p:to>
                                    </p:set>
                                    <p:animEffect transition="in" filter="dissolve">
                                      <p:cBhvr>
                                        <p:cTn id="76" dur="500"/>
                                        <p:tgtEl>
                                          <p:spTgt spid="32980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nodeType="clickEffect">
                                  <p:stCondLst>
                                    <p:cond delay="0"/>
                                  </p:stCondLst>
                                  <p:childTnLst>
                                    <p:set>
                                      <p:cBhvr>
                                        <p:cTn id="80" dur="1" fill="hold">
                                          <p:stCondLst>
                                            <p:cond delay="0"/>
                                          </p:stCondLst>
                                        </p:cTn>
                                        <p:tgtEl>
                                          <p:spTgt spid="329798"/>
                                        </p:tgtEl>
                                        <p:attrNameLst>
                                          <p:attrName>style.visibility</p:attrName>
                                        </p:attrNameLst>
                                      </p:cBhvr>
                                      <p:to>
                                        <p:strVal val="hidden"/>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nodeType="clickEffect">
                                  <p:stCondLst>
                                    <p:cond delay="0"/>
                                  </p:stCondLst>
                                  <p:childTnLst>
                                    <p:set>
                                      <p:cBhvr>
                                        <p:cTn id="84" dur="1" fill="hold">
                                          <p:stCondLst>
                                            <p:cond delay="0"/>
                                          </p:stCondLst>
                                        </p:cTn>
                                        <p:tgtEl>
                                          <p:spTgt spid="329804"/>
                                        </p:tgtEl>
                                        <p:attrNameLst>
                                          <p:attrName>style.visibility</p:attrName>
                                        </p:attrNameLst>
                                      </p:cBhvr>
                                      <p:to>
                                        <p:strVal val="visible"/>
                                      </p:to>
                                    </p:set>
                                    <p:animEffect transition="in" filter="dissolve">
                                      <p:cBhvr>
                                        <p:cTn id="85" dur="500"/>
                                        <p:tgtEl>
                                          <p:spTgt spid="32980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nodeType="clickEffect">
                                  <p:stCondLst>
                                    <p:cond delay="0"/>
                                  </p:stCondLst>
                                  <p:childTnLst>
                                    <p:set>
                                      <p:cBhvr>
                                        <p:cTn id="89" dur="1" fill="hold">
                                          <p:stCondLst>
                                            <p:cond delay="0"/>
                                          </p:stCondLst>
                                        </p:cTn>
                                        <p:tgtEl>
                                          <p:spTgt spid="329797"/>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nodeType="clickEffect">
                                  <p:stCondLst>
                                    <p:cond delay="0"/>
                                  </p:stCondLst>
                                  <p:childTnLst>
                                    <p:set>
                                      <p:cBhvr>
                                        <p:cTn id="93" dur="1" fill="hold">
                                          <p:stCondLst>
                                            <p:cond delay="0"/>
                                          </p:stCondLst>
                                        </p:cTn>
                                        <p:tgtEl>
                                          <p:spTgt spid="329805"/>
                                        </p:tgtEl>
                                        <p:attrNameLst>
                                          <p:attrName>style.visibility</p:attrName>
                                        </p:attrNameLst>
                                      </p:cBhvr>
                                      <p:to>
                                        <p:strVal val="visible"/>
                                      </p:to>
                                    </p:set>
                                    <p:animEffect transition="in" filter="dissolve">
                                      <p:cBhvr>
                                        <p:cTn id="94" dur="500"/>
                                        <p:tgtEl>
                                          <p:spTgt spid="329805"/>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nodeType="clickEffect">
                                  <p:stCondLst>
                                    <p:cond delay="0"/>
                                  </p:stCondLst>
                                  <p:childTnLst>
                                    <p:set>
                                      <p:cBhvr>
                                        <p:cTn id="98" dur="1" fill="hold">
                                          <p:stCondLst>
                                            <p:cond delay="0"/>
                                          </p:stCondLst>
                                        </p:cTn>
                                        <p:tgtEl>
                                          <p:spTgt spid="329796"/>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9" presetClass="entr" presetSubtype="0" fill="hold" nodeType="clickEffect">
                                  <p:stCondLst>
                                    <p:cond delay="0"/>
                                  </p:stCondLst>
                                  <p:childTnLst>
                                    <p:set>
                                      <p:cBhvr>
                                        <p:cTn id="102" dur="1" fill="hold">
                                          <p:stCondLst>
                                            <p:cond delay="0"/>
                                          </p:stCondLst>
                                        </p:cTn>
                                        <p:tgtEl>
                                          <p:spTgt spid="329806"/>
                                        </p:tgtEl>
                                        <p:attrNameLst>
                                          <p:attrName>style.visibility</p:attrName>
                                        </p:attrNameLst>
                                      </p:cBhvr>
                                      <p:to>
                                        <p:strVal val="visible"/>
                                      </p:to>
                                    </p:set>
                                    <p:animEffect transition="in" filter="dissolve">
                                      <p:cBhvr>
                                        <p:cTn id="103" dur="500"/>
                                        <p:tgtEl>
                                          <p:spTgt spid="32980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7" presetClass="entr" presetSubtype="2" fill="hold" nodeType="clickEffect">
                                  <p:stCondLst>
                                    <p:cond delay="0"/>
                                  </p:stCondLst>
                                  <p:childTnLst>
                                    <p:set>
                                      <p:cBhvr>
                                        <p:cTn id="107" dur="1" fill="hold">
                                          <p:stCondLst>
                                            <p:cond delay="0"/>
                                          </p:stCondLst>
                                        </p:cTn>
                                        <p:tgtEl>
                                          <p:spTgt spid="329830"/>
                                        </p:tgtEl>
                                        <p:attrNameLst>
                                          <p:attrName>style.visibility</p:attrName>
                                        </p:attrNameLst>
                                      </p:cBhvr>
                                      <p:to>
                                        <p:strVal val="visible"/>
                                      </p:to>
                                    </p:set>
                                    <p:anim calcmode="lin" valueType="num">
                                      <p:cBhvr>
                                        <p:cTn id="108" dur="500" fill="hold"/>
                                        <p:tgtEl>
                                          <p:spTgt spid="329830"/>
                                        </p:tgtEl>
                                        <p:attrNameLst>
                                          <p:attrName>ppt_x</p:attrName>
                                        </p:attrNameLst>
                                      </p:cBhvr>
                                      <p:tavLst>
                                        <p:tav tm="0">
                                          <p:val>
                                            <p:strVal val="#ppt_x+#ppt_w/2"/>
                                          </p:val>
                                        </p:tav>
                                        <p:tav tm="100000">
                                          <p:val>
                                            <p:strVal val="#ppt_x"/>
                                          </p:val>
                                        </p:tav>
                                      </p:tavLst>
                                    </p:anim>
                                    <p:anim calcmode="lin" valueType="num">
                                      <p:cBhvr>
                                        <p:cTn id="109" dur="500" fill="hold"/>
                                        <p:tgtEl>
                                          <p:spTgt spid="329830"/>
                                        </p:tgtEl>
                                        <p:attrNameLst>
                                          <p:attrName>ppt_y</p:attrName>
                                        </p:attrNameLst>
                                      </p:cBhvr>
                                      <p:tavLst>
                                        <p:tav tm="0">
                                          <p:val>
                                            <p:strVal val="#ppt_y"/>
                                          </p:val>
                                        </p:tav>
                                        <p:tav tm="100000">
                                          <p:val>
                                            <p:strVal val="#ppt_y"/>
                                          </p:val>
                                        </p:tav>
                                      </p:tavLst>
                                    </p:anim>
                                    <p:anim calcmode="lin" valueType="num">
                                      <p:cBhvr>
                                        <p:cTn id="110" dur="500" fill="hold"/>
                                        <p:tgtEl>
                                          <p:spTgt spid="329830"/>
                                        </p:tgtEl>
                                        <p:attrNameLst>
                                          <p:attrName>ppt_w</p:attrName>
                                        </p:attrNameLst>
                                      </p:cBhvr>
                                      <p:tavLst>
                                        <p:tav tm="0">
                                          <p:val>
                                            <p:fltVal val="0"/>
                                          </p:val>
                                        </p:tav>
                                        <p:tav tm="100000">
                                          <p:val>
                                            <p:strVal val="#ppt_w"/>
                                          </p:val>
                                        </p:tav>
                                      </p:tavLst>
                                    </p:anim>
                                    <p:anim calcmode="lin" valueType="num">
                                      <p:cBhvr>
                                        <p:cTn id="111" dur="500" fill="hold"/>
                                        <p:tgtEl>
                                          <p:spTgt spid="329830"/>
                                        </p:tgtEl>
                                        <p:attrNameLst>
                                          <p:attrName>ppt_h</p:attrName>
                                        </p:attrNameLst>
                                      </p:cBhvr>
                                      <p:tavLst>
                                        <p:tav tm="0">
                                          <p:val>
                                            <p:strVal val="#ppt_h"/>
                                          </p:val>
                                        </p:tav>
                                        <p:tav tm="100000">
                                          <p:val>
                                            <p:strVal val="#ppt_h"/>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9" presetClass="entr" presetSubtype="0" fill="hold" nodeType="clickEffect">
                                  <p:stCondLst>
                                    <p:cond delay="0"/>
                                  </p:stCondLst>
                                  <p:childTnLst>
                                    <p:set>
                                      <p:cBhvr>
                                        <p:cTn id="115" dur="1" fill="hold">
                                          <p:stCondLst>
                                            <p:cond delay="0"/>
                                          </p:stCondLst>
                                        </p:cTn>
                                        <p:tgtEl>
                                          <p:spTgt spid="329832"/>
                                        </p:tgtEl>
                                        <p:attrNameLst>
                                          <p:attrName>style.visibility</p:attrName>
                                        </p:attrNameLst>
                                      </p:cBhvr>
                                      <p:to>
                                        <p:strVal val="visible"/>
                                      </p:to>
                                    </p:set>
                                    <p:animEffect transition="in" filter="dissolve">
                                      <p:cBhvr>
                                        <p:cTn id="116" dur="500"/>
                                        <p:tgtEl>
                                          <p:spTgt spid="329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6">
            <a:extLst>
              <a:ext uri="{FF2B5EF4-FFF2-40B4-BE49-F238E27FC236}">
                <a16:creationId xmlns:a16="http://schemas.microsoft.com/office/drawing/2014/main" id="{BD4FDEC2-271F-4215-A9CB-BD352EED2E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23B83AC-8BF6-4FB6-9118-D92E8CE81B02}" type="slidenum">
              <a:rPr lang="en-US" altLang="zh-CN" sz="1400" smtClean="0"/>
              <a:pPr>
                <a:spcBef>
                  <a:spcPct val="0"/>
                </a:spcBef>
                <a:buFontTx/>
                <a:buNone/>
              </a:pPr>
              <a:t>62</a:t>
            </a:fld>
            <a:endParaRPr lang="en-US" altLang="zh-CN" sz="1400"/>
          </a:p>
        </p:txBody>
      </p:sp>
      <p:sp>
        <p:nvSpPr>
          <p:cNvPr id="106499" name="Rectangle 2">
            <a:extLst>
              <a:ext uri="{FF2B5EF4-FFF2-40B4-BE49-F238E27FC236}">
                <a16:creationId xmlns:a16="http://schemas.microsoft.com/office/drawing/2014/main" id="{9E77D860-8377-40DF-8333-80B8D894C5AD}"/>
              </a:ext>
            </a:extLst>
          </p:cNvPr>
          <p:cNvSpPr>
            <a:spLocks noGrp="1" noChangeArrowheads="1"/>
          </p:cNvSpPr>
          <p:nvPr>
            <p:ph type="title"/>
          </p:nvPr>
        </p:nvSpPr>
        <p:spPr>
          <a:xfrm>
            <a:off x="457200" y="274638"/>
            <a:ext cx="8229600" cy="706437"/>
          </a:xfrm>
        </p:spPr>
        <p:txBody>
          <a:bodyPr/>
          <a:lstStyle/>
          <a:p>
            <a:pPr eaLnBrk="1" hangingPunct="1">
              <a:lnSpc>
                <a:spcPct val="120000"/>
              </a:lnSpc>
            </a:pPr>
            <a:r>
              <a:rPr lang="en-US" altLang="zh-CN" sz="4000" b="1">
                <a:solidFill>
                  <a:srgbClr val="FF6600"/>
                </a:solidFill>
                <a:latin typeface="楷体_GB2312" pitchFamily="49" charset="-122"/>
                <a:ea typeface="楷体_GB2312" pitchFamily="49" charset="-122"/>
              </a:rPr>
              <a:t>5.4.3  I/O</a:t>
            </a:r>
            <a:r>
              <a:rPr lang="zh-CN" altLang="en-US" sz="4000" b="1">
                <a:solidFill>
                  <a:srgbClr val="FF6600"/>
                </a:solidFill>
                <a:latin typeface="楷体_GB2312" pitchFamily="49" charset="-122"/>
                <a:ea typeface="楷体_GB2312" pitchFamily="49" charset="-122"/>
              </a:rPr>
              <a:t>控制方式</a:t>
            </a:r>
          </a:p>
        </p:txBody>
      </p:sp>
      <p:sp>
        <p:nvSpPr>
          <p:cNvPr id="98308" name="Rectangle 8">
            <a:extLst>
              <a:ext uri="{FF2B5EF4-FFF2-40B4-BE49-F238E27FC236}">
                <a16:creationId xmlns:a16="http://schemas.microsoft.com/office/drawing/2014/main" id="{0C610370-B3A0-4E79-B921-7F91053B341E}"/>
              </a:ext>
            </a:extLst>
          </p:cNvPr>
          <p:cNvSpPr>
            <a:spLocks noChangeArrowheads="1"/>
          </p:cNvSpPr>
          <p:nvPr/>
        </p:nvSpPr>
        <p:spPr bwMode="auto">
          <a:xfrm>
            <a:off x="684213" y="1343025"/>
            <a:ext cx="8231187" cy="5027613"/>
          </a:xfrm>
          <a:prstGeom prst="rect">
            <a:avLst/>
          </a:prstGeom>
          <a:noFill/>
          <a:ln>
            <a:noFill/>
          </a:ln>
        </p:spPr>
        <p:txBody>
          <a:bodyPr lIns="91432" tIns="45715" rIns="91432" bIns="45715"/>
          <a:lstStyle/>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rPr>
              <a:t>程序</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rPr>
              <a:t>I/O</a:t>
            </a: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rPr>
              <a:t>方式  </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rPr>
              <a:t>(programmed I/O) </a:t>
            </a:r>
            <a:endParaRPr lang="en-US" altLang="zh-CN" sz="2800" b="1" dirty="0">
              <a:solidFill>
                <a:srgbClr val="0000CC"/>
              </a:solidFill>
              <a:latin typeface="Times New Roman" panose="02020603050405020304" pitchFamily="18" charset="0"/>
              <a:ea typeface="+mn-ea"/>
              <a:cs typeface="Times New Roman" panose="02020603050405020304" pitchFamily="18" charset="0"/>
            </a:endParaRPr>
          </a:p>
          <a:p>
            <a:pPr marL="1141413" lvl="2" indent="-227013" eaLnBrk="1" hangingPunct="1">
              <a:lnSpc>
                <a:spcPct val="115000"/>
              </a:lnSpc>
              <a:spcBef>
                <a:spcPct val="20000"/>
              </a:spcBef>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CPU and Device can not work in parallel </a:t>
            </a:r>
          </a:p>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3" action="ppaction://hlinksldjump"/>
              </a:rPr>
              <a:t>中断方式  </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3" action="ppaction://hlinksldjump"/>
              </a:rPr>
              <a:t>(interrupt)</a:t>
            </a:r>
            <a:endParaRPr lang="en-US" altLang="zh-CN"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endParaRPr>
          </a:p>
          <a:p>
            <a:pPr marL="1141413" lvl="2" indent="-227013" eaLnBrk="1" hangingPunct="1">
              <a:lnSpc>
                <a:spcPct val="115000"/>
              </a:lnSpc>
              <a:spcBef>
                <a:spcPct val="20000"/>
              </a:spcBef>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CPU and device can work in parallel, too many interrupts for CPU</a:t>
            </a:r>
          </a:p>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cs typeface="Times New Roman" panose="02020603050405020304" pitchFamily="18" charset="0"/>
                <a:hlinkClick r:id="rId4" action="ppaction://hlinksldjump"/>
              </a:rPr>
              <a:t>直接存储器访问方式 </a:t>
            </a:r>
            <a:r>
              <a:rPr lang="en-US" altLang="zh-CN" sz="2800" b="1" dirty="0">
                <a:solidFill>
                  <a:srgbClr val="0000CC"/>
                </a:solidFill>
                <a:latin typeface="Times New Roman" panose="02020603050405020304" pitchFamily="18" charset="0"/>
                <a:cs typeface="Times New Roman" panose="02020603050405020304" pitchFamily="18" charset="0"/>
                <a:hlinkClick r:id="rId4" action="ppaction://hlinksldjump"/>
              </a:rPr>
              <a:t>(DMA)</a:t>
            </a:r>
            <a:endParaRPr lang="en-US" altLang="zh-CN" sz="2800" b="1" dirty="0">
              <a:solidFill>
                <a:srgbClr val="0000CC"/>
              </a:solidFill>
              <a:latin typeface="Times New Roman" panose="02020603050405020304" pitchFamily="18" charset="0"/>
              <a:cs typeface="Times New Roman" panose="02020603050405020304" pitchFamily="18" charset="0"/>
              <a:hlinkClick r:id="rId5" action="ppaction://hlinksldjump"/>
            </a:endParaRPr>
          </a:p>
          <a:p>
            <a:pPr marL="1141413" lvl="2" indent="-227013" eaLnBrk="1" hangingPunct="1">
              <a:lnSpc>
                <a:spcPct val="115000"/>
              </a:lnSpc>
              <a:spcBef>
                <a:spcPct val="20000"/>
              </a:spcBef>
              <a:defRPr/>
            </a:pPr>
            <a:r>
              <a:rPr lang="en-US" altLang="zh-CN" sz="2400" b="1" dirty="0">
                <a:solidFill>
                  <a:srgbClr val="0000CC"/>
                </a:solidFill>
                <a:latin typeface="Times New Roman" panose="02020603050405020304" pitchFamily="18" charset="0"/>
                <a:cs typeface="Times New Roman" panose="02020603050405020304" pitchFamily="18" charset="0"/>
              </a:rPr>
              <a:t>DMA controller in charge of block i/o</a:t>
            </a:r>
            <a:endParaRPr lang="en-US" altLang="zh-CN" sz="2800" b="1" dirty="0">
              <a:solidFill>
                <a:srgbClr val="0000CC"/>
              </a:solidFill>
              <a:latin typeface="Times New Roman" panose="02020603050405020304" pitchFamily="18" charset="0"/>
              <a:ea typeface="+mn-ea"/>
              <a:cs typeface="Times New Roman" panose="02020603050405020304" pitchFamily="18" charset="0"/>
              <a:hlinkClick r:id="rId6" action="ppaction://hlinksldjump"/>
            </a:endParaRPr>
          </a:p>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6" action="ppaction://hlinksldjump"/>
              </a:rPr>
              <a:t>通道方式  </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6" action="ppaction://hlinksldjump"/>
              </a:rPr>
              <a:t>(channel)</a:t>
            </a:r>
            <a:endParaRPr lang="en-US" altLang="zh-CN"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endParaRPr>
          </a:p>
          <a:p>
            <a:pPr marL="1141413" lvl="2" indent="-227013" eaLnBrk="1" hangingPunct="1">
              <a:lnSpc>
                <a:spcPct val="115000"/>
              </a:lnSpc>
              <a:spcBef>
                <a:spcPct val="20000"/>
              </a:spcBef>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special processor for dealing with i/o operations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日期占位符 2">
            <a:extLst>
              <a:ext uri="{FF2B5EF4-FFF2-40B4-BE49-F238E27FC236}">
                <a16:creationId xmlns:a16="http://schemas.microsoft.com/office/drawing/2014/main" id="{13764118-984B-42E0-808D-09D5CC64E134}"/>
              </a:ext>
            </a:extLst>
          </p:cNvPr>
          <p:cNvSpPr>
            <a:spLocks noGrp="1"/>
          </p:cNvSpPr>
          <p:nvPr>
            <p:ph type="dt" sz="quarter" idx="10"/>
          </p:nvPr>
        </p:nvSpPr>
        <p:spPr>
          <a:xfrm>
            <a:off x="3124200" y="6245225"/>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fld id="{320411EC-322C-4F03-AEC9-313839709B13}" type="datetime1">
              <a:rPr lang="en-US" altLang="zh-CN" sz="1400" smtClean="0"/>
              <a:pPr algn="ctr">
                <a:spcBef>
                  <a:spcPct val="0"/>
                </a:spcBef>
                <a:buFontTx/>
                <a:buNone/>
              </a:pPr>
              <a:t>4/22/2024</a:t>
            </a:fld>
            <a:endParaRPr lang="en-US" altLang="zh-CN" sz="1400"/>
          </a:p>
        </p:txBody>
      </p:sp>
      <p:sp>
        <p:nvSpPr>
          <p:cNvPr id="107523" name="灯片编号占位符 3">
            <a:extLst>
              <a:ext uri="{FF2B5EF4-FFF2-40B4-BE49-F238E27FC236}">
                <a16:creationId xmlns:a16="http://schemas.microsoft.com/office/drawing/2014/main" id="{330078E8-BEF6-4224-B4AA-EB109E44B7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4B620B2-D20E-4829-96C4-A9706ECF302E}" type="slidenum">
              <a:rPr lang="en-US" altLang="zh-CN" sz="1400" smtClean="0"/>
              <a:pPr>
                <a:spcBef>
                  <a:spcPct val="0"/>
                </a:spcBef>
                <a:buFontTx/>
                <a:buNone/>
              </a:pPr>
              <a:t>63</a:t>
            </a:fld>
            <a:endParaRPr lang="en-US" altLang="zh-CN" sz="1400"/>
          </a:p>
        </p:txBody>
      </p:sp>
      <p:sp>
        <p:nvSpPr>
          <p:cNvPr id="20488" name="Text Box 8">
            <a:extLst>
              <a:ext uri="{FF2B5EF4-FFF2-40B4-BE49-F238E27FC236}">
                <a16:creationId xmlns:a16="http://schemas.microsoft.com/office/drawing/2014/main" id="{B629D721-FCFB-469B-B058-9AB830C72ABF}"/>
              </a:ext>
            </a:extLst>
          </p:cNvPr>
          <p:cNvSpPr txBox="1">
            <a:spLocks noChangeArrowheads="1"/>
          </p:cNvSpPr>
          <p:nvPr/>
        </p:nvSpPr>
        <p:spPr bwMode="auto">
          <a:xfrm>
            <a:off x="755650" y="1627188"/>
            <a:ext cx="1512888"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向</a:t>
            </a:r>
            <a:r>
              <a:rPr lang="en-US" altLang="zh-CN" sz="2200"/>
              <a:t>I/O</a:t>
            </a:r>
            <a:r>
              <a:rPr lang="zh-CN" altLang="en-US" sz="2200"/>
              <a:t>控制器发读命令</a:t>
            </a:r>
          </a:p>
        </p:txBody>
      </p:sp>
      <p:sp>
        <p:nvSpPr>
          <p:cNvPr id="20489" name="Text Box 9">
            <a:extLst>
              <a:ext uri="{FF2B5EF4-FFF2-40B4-BE49-F238E27FC236}">
                <a16:creationId xmlns:a16="http://schemas.microsoft.com/office/drawing/2014/main" id="{D73D07E9-9679-44A4-9DA7-EC56077E77D7}"/>
              </a:ext>
            </a:extLst>
          </p:cNvPr>
          <p:cNvSpPr txBox="1">
            <a:spLocks noChangeArrowheads="1"/>
          </p:cNvSpPr>
          <p:nvPr/>
        </p:nvSpPr>
        <p:spPr bwMode="auto">
          <a:xfrm>
            <a:off x="971550" y="1087438"/>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CPU→I/O</a:t>
            </a:r>
          </a:p>
        </p:txBody>
      </p:sp>
      <p:sp>
        <p:nvSpPr>
          <p:cNvPr id="20490" name="Text Box 10">
            <a:extLst>
              <a:ext uri="{FF2B5EF4-FFF2-40B4-BE49-F238E27FC236}">
                <a16:creationId xmlns:a16="http://schemas.microsoft.com/office/drawing/2014/main" id="{B9D56009-CD97-478D-979C-E2A7C28C27AE}"/>
              </a:ext>
            </a:extLst>
          </p:cNvPr>
          <p:cNvSpPr txBox="1">
            <a:spLocks noChangeArrowheads="1"/>
          </p:cNvSpPr>
          <p:nvPr/>
        </p:nvSpPr>
        <p:spPr bwMode="auto">
          <a:xfrm>
            <a:off x="3059113" y="1639888"/>
            <a:ext cx="1512887"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读</a:t>
            </a:r>
            <a:r>
              <a:rPr lang="en-US" altLang="zh-CN" sz="2200"/>
              <a:t>I/O</a:t>
            </a:r>
            <a:r>
              <a:rPr lang="zh-CN" altLang="en-US" sz="2200"/>
              <a:t>控制器的状态</a:t>
            </a:r>
          </a:p>
        </p:txBody>
      </p:sp>
      <p:sp>
        <p:nvSpPr>
          <p:cNvPr id="20491" name="Text Box 11">
            <a:extLst>
              <a:ext uri="{FF2B5EF4-FFF2-40B4-BE49-F238E27FC236}">
                <a16:creationId xmlns:a16="http://schemas.microsoft.com/office/drawing/2014/main" id="{B8361F05-9551-4AE0-8379-09DA2425AEEC}"/>
              </a:ext>
            </a:extLst>
          </p:cNvPr>
          <p:cNvSpPr txBox="1">
            <a:spLocks noChangeArrowheads="1"/>
          </p:cNvSpPr>
          <p:nvPr/>
        </p:nvSpPr>
        <p:spPr bwMode="auto">
          <a:xfrm>
            <a:off x="3273425" y="1100138"/>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I/O→CPU</a:t>
            </a:r>
          </a:p>
        </p:txBody>
      </p:sp>
      <p:sp>
        <p:nvSpPr>
          <p:cNvPr id="20492" name="Line 12">
            <a:extLst>
              <a:ext uri="{FF2B5EF4-FFF2-40B4-BE49-F238E27FC236}">
                <a16:creationId xmlns:a16="http://schemas.microsoft.com/office/drawing/2014/main" id="{9A64F619-D374-4CD4-B8CF-1598E3546D93}"/>
              </a:ext>
            </a:extLst>
          </p:cNvPr>
          <p:cNvSpPr>
            <a:spLocks noChangeShapeType="1"/>
          </p:cNvSpPr>
          <p:nvPr/>
        </p:nvSpPr>
        <p:spPr bwMode="auto">
          <a:xfrm>
            <a:off x="323850" y="1989138"/>
            <a:ext cx="431800" cy="0"/>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cxnSp>
        <p:nvCxnSpPr>
          <p:cNvPr id="20493" name="AutoShape 13">
            <a:extLst>
              <a:ext uri="{FF2B5EF4-FFF2-40B4-BE49-F238E27FC236}">
                <a16:creationId xmlns:a16="http://schemas.microsoft.com/office/drawing/2014/main" id="{A534AD42-619A-48F4-8AD7-758C33D64B1B}"/>
              </a:ext>
            </a:extLst>
          </p:cNvPr>
          <p:cNvCxnSpPr>
            <a:cxnSpLocks noChangeShapeType="1"/>
            <a:stCxn id="20488" idx="3"/>
            <a:endCxn id="20490" idx="1"/>
          </p:cNvCxnSpPr>
          <p:nvPr/>
        </p:nvCxnSpPr>
        <p:spPr bwMode="auto">
          <a:xfrm>
            <a:off x="2278063" y="2017713"/>
            <a:ext cx="771525" cy="12700"/>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0494" name="AutoShape 14">
            <a:extLst>
              <a:ext uri="{FF2B5EF4-FFF2-40B4-BE49-F238E27FC236}">
                <a16:creationId xmlns:a16="http://schemas.microsoft.com/office/drawing/2014/main" id="{D29EAA94-EBBB-4A3D-8181-30F918E6A439}"/>
              </a:ext>
            </a:extLst>
          </p:cNvPr>
          <p:cNvSpPr>
            <a:spLocks noChangeArrowheads="1"/>
          </p:cNvSpPr>
          <p:nvPr/>
        </p:nvSpPr>
        <p:spPr bwMode="auto">
          <a:xfrm>
            <a:off x="5289550" y="1350963"/>
            <a:ext cx="1225550" cy="1358900"/>
          </a:xfrm>
          <a:prstGeom prst="diamond">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检查状态</a:t>
            </a:r>
          </a:p>
        </p:txBody>
      </p:sp>
      <p:sp>
        <p:nvSpPr>
          <p:cNvPr id="20495" name="Text Box 15">
            <a:extLst>
              <a:ext uri="{FF2B5EF4-FFF2-40B4-BE49-F238E27FC236}">
                <a16:creationId xmlns:a16="http://schemas.microsoft.com/office/drawing/2014/main" id="{470D308C-85E2-4778-9956-F5E58E3C6F8F}"/>
              </a:ext>
            </a:extLst>
          </p:cNvPr>
          <p:cNvSpPr txBox="1">
            <a:spLocks noChangeArrowheads="1"/>
          </p:cNvSpPr>
          <p:nvPr/>
        </p:nvSpPr>
        <p:spPr bwMode="auto">
          <a:xfrm>
            <a:off x="5462588" y="622300"/>
            <a:ext cx="862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出错</a:t>
            </a:r>
          </a:p>
        </p:txBody>
      </p:sp>
      <p:cxnSp>
        <p:nvCxnSpPr>
          <p:cNvPr id="20496" name="AutoShape 16">
            <a:extLst>
              <a:ext uri="{FF2B5EF4-FFF2-40B4-BE49-F238E27FC236}">
                <a16:creationId xmlns:a16="http://schemas.microsoft.com/office/drawing/2014/main" id="{A63364F1-6D88-4CC9-A57F-FA1277091C51}"/>
              </a:ext>
            </a:extLst>
          </p:cNvPr>
          <p:cNvCxnSpPr>
            <a:cxnSpLocks noChangeShapeType="1"/>
            <a:stCxn id="20490" idx="3"/>
            <a:endCxn id="20494" idx="1"/>
          </p:cNvCxnSpPr>
          <p:nvPr/>
        </p:nvCxnSpPr>
        <p:spPr bwMode="auto">
          <a:xfrm>
            <a:off x="4581525" y="2030413"/>
            <a:ext cx="698500" cy="0"/>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20498" name="AutoShape 18">
            <a:extLst>
              <a:ext uri="{FF2B5EF4-FFF2-40B4-BE49-F238E27FC236}">
                <a16:creationId xmlns:a16="http://schemas.microsoft.com/office/drawing/2014/main" id="{FAD1C607-9857-4E46-BFD7-173C0A63B786}"/>
              </a:ext>
            </a:extLst>
          </p:cNvPr>
          <p:cNvCxnSpPr>
            <a:cxnSpLocks noChangeShapeType="1"/>
            <a:stCxn id="20494" idx="0"/>
            <a:endCxn id="20495" idx="2"/>
          </p:cNvCxnSpPr>
          <p:nvPr/>
        </p:nvCxnSpPr>
        <p:spPr bwMode="auto">
          <a:xfrm flipH="1" flipV="1">
            <a:off x="5894388" y="1019175"/>
            <a:ext cx="7937" cy="3317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0499" name="Text Box 19">
            <a:extLst>
              <a:ext uri="{FF2B5EF4-FFF2-40B4-BE49-F238E27FC236}">
                <a16:creationId xmlns:a16="http://schemas.microsoft.com/office/drawing/2014/main" id="{3C08E3EA-62D3-4F75-800A-8061721CC809}"/>
              </a:ext>
            </a:extLst>
          </p:cNvPr>
          <p:cNvSpPr txBox="1">
            <a:spLocks noChangeArrowheads="1"/>
          </p:cNvSpPr>
          <p:nvPr/>
        </p:nvSpPr>
        <p:spPr bwMode="auto">
          <a:xfrm>
            <a:off x="7307263" y="1666875"/>
            <a:ext cx="1512887"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从</a:t>
            </a:r>
            <a:r>
              <a:rPr lang="en-US" altLang="zh-CN" sz="2200"/>
              <a:t>I/O</a:t>
            </a:r>
            <a:r>
              <a:rPr lang="zh-CN" altLang="en-US" sz="2200"/>
              <a:t>控制器中读入字</a:t>
            </a:r>
          </a:p>
        </p:txBody>
      </p:sp>
      <p:sp>
        <p:nvSpPr>
          <p:cNvPr id="20500" name="Text Box 20">
            <a:extLst>
              <a:ext uri="{FF2B5EF4-FFF2-40B4-BE49-F238E27FC236}">
                <a16:creationId xmlns:a16="http://schemas.microsoft.com/office/drawing/2014/main" id="{76A1E58D-C02A-4680-9B82-E0FC76533E12}"/>
              </a:ext>
            </a:extLst>
          </p:cNvPr>
          <p:cNvSpPr txBox="1">
            <a:spLocks noChangeArrowheads="1"/>
          </p:cNvSpPr>
          <p:nvPr/>
        </p:nvSpPr>
        <p:spPr bwMode="auto">
          <a:xfrm>
            <a:off x="7524750" y="1125538"/>
            <a:ext cx="122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I/O→CPU</a:t>
            </a:r>
          </a:p>
        </p:txBody>
      </p:sp>
      <p:cxnSp>
        <p:nvCxnSpPr>
          <p:cNvPr id="20501" name="AutoShape 21">
            <a:extLst>
              <a:ext uri="{FF2B5EF4-FFF2-40B4-BE49-F238E27FC236}">
                <a16:creationId xmlns:a16="http://schemas.microsoft.com/office/drawing/2014/main" id="{C47D17C2-B201-4CA7-9B63-64A5CA1E3E34}"/>
              </a:ext>
            </a:extLst>
          </p:cNvPr>
          <p:cNvCxnSpPr>
            <a:cxnSpLocks noChangeShapeType="1"/>
            <a:endCxn id="20499" idx="1"/>
          </p:cNvCxnSpPr>
          <p:nvPr/>
        </p:nvCxnSpPr>
        <p:spPr bwMode="auto">
          <a:xfrm>
            <a:off x="6526213" y="2046288"/>
            <a:ext cx="771525" cy="11112"/>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20503" name="AutoShape 23">
            <a:extLst>
              <a:ext uri="{FF2B5EF4-FFF2-40B4-BE49-F238E27FC236}">
                <a16:creationId xmlns:a16="http://schemas.microsoft.com/office/drawing/2014/main" id="{BCF05271-52D5-4720-800B-92CF9F569B8A}"/>
              </a:ext>
            </a:extLst>
          </p:cNvPr>
          <p:cNvCxnSpPr>
            <a:cxnSpLocks noChangeShapeType="1"/>
          </p:cNvCxnSpPr>
          <p:nvPr/>
        </p:nvCxnSpPr>
        <p:spPr bwMode="auto">
          <a:xfrm rot="16200000" flipV="1">
            <a:off x="3935413" y="681038"/>
            <a:ext cx="657225" cy="3273425"/>
          </a:xfrm>
          <a:prstGeom prst="bentConnector4">
            <a:avLst>
              <a:gd name="adj1" fmla="val -61838"/>
              <a:gd name="adj2" fmla="val 100190"/>
            </a:avLst>
          </a:prstGeom>
          <a:noFill/>
          <a:ln w="25400">
            <a:solidFill>
              <a:srgbClr val="E6552E"/>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0504" name="Text Box 24">
            <a:extLst>
              <a:ext uri="{FF2B5EF4-FFF2-40B4-BE49-F238E27FC236}">
                <a16:creationId xmlns:a16="http://schemas.microsoft.com/office/drawing/2014/main" id="{05B01543-9800-4268-9D36-ADE23C90132D}"/>
              </a:ext>
            </a:extLst>
          </p:cNvPr>
          <p:cNvSpPr txBox="1">
            <a:spLocks noChangeArrowheads="1"/>
          </p:cNvSpPr>
          <p:nvPr/>
        </p:nvSpPr>
        <p:spPr bwMode="auto">
          <a:xfrm>
            <a:off x="3490913" y="2673350"/>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未就绪</a:t>
            </a:r>
          </a:p>
        </p:txBody>
      </p:sp>
      <p:sp>
        <p:nvSpPr>
          <p:cNvPr id="20505" name="Text Box 25">
            <a:extLst>
              <a:ext uri="{FF2B5EF4-FFF2-40B4-BE49-F238E27FC236}">
                <a16:creationId xmlns:a16="http://schemas.microsoft.com/office/drawing/2014/main" id="{1CA832F4-DDBA-4F66-993B-3E1F321831C8}"/>
              </a:ext>
            </a:extLst>
          </p:cNvPr>
          <p:cNvSpPr txBox="1">
            <a:spLocks noChangeArrowheads="1"/>
          </p:cNvSpPr>
          <p:nvPr/>
        </p:nvSpPr>
        <p:spPr bwMode="auto">
          <a:xfrm>
            <a:off x="7297738" y="4017963"/>
            <a:ext cx="1512887" cy="779462"/>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向存储器中写字</a:t>
            </a:r>
          </a:p>
        </p:txBody>
      </p:sp>
      <p:sp>
        <p:nvSpPr>
          <p:cNvPr id="20506" name="Text Box 26">
            <a:extLst>
              <a:ext uri="{FF2B5EF4-FFF2-40B4-BE49-F238E27FC236}">
                <a16:creationId xmlns:a16="http://schemas.microsoft.com/office/drawing/2014/main" id="{71A6D5B9-CF1E-4DBE-9C40-09F23B64F8E0}"/>
              </a:ext>
            </a:extLst>
          </p:cNvPr>
          <p:cNvSpPr txBox="1">
            <a:spLocks noChangeArrowheads="1"/>
          </p:cNvSpPr>
          <p:nvPr/>
        </p:nvSpPr>
        <p:spPr bwMode="auto">
          <a:xfrm>
            <a:off x="7380288" y="5084763"/>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CPU→</a:t>
            </a:r>
            <a:r>
              <a:rPr lang="zh-CN" altLang="en-US" sz="2000"/>
              <a:t>内存</a:t>
            </a:r>
          </a:p>
        </p:txBody>
      </p:sp>
      <p:cxnSp>
        <p:nvCxnSpPr>
          <p:cNvPr id="20507" name="AutoShape 27">
            <a:extLst>
              <a:ext uri="{FF2B5EF4-FFF2-40B4-BE49-F238E27FC236}">
                <a16:creationId xmlns:a16="http://schemas.microsoft.com/office/drawing/2014/main" id="{2A88E05B-0179-44D9-B111-499E57184075}"/>
              </a:ext>
            </a:extLst>
          </p:cNvPr>
          <p:cNvCxnSpPr>
            <a:cxnSpLocks noChangeShapeType="1"/>
            <a:stCxn id="20499" idx="2"/>
            <a:endCxn id="20505" idx="0"/>
          </p:cNvCxnSpPr>
          <p:nvPr/>
        </p:nvCxnSpPr>
        <p:spPr bwMode="auto">
          <a:xfrm flipH="1">
            <a:off x="8054975" y="2457450"/>
            <a:ext cx="9525" cy="15509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0508" name="AutoShape 28">
            <a:extLst>
              <a:ext uri="{FF2B5EF4-FFF2-40B4-BE49-F238E27FC236}">
                <a16:creationId xmlns:a16="http://schemas.microsoft.com/office/drawing/2014/main" id="{114B1F1A-AD22-4CD5-AA48-046A9EB59531}"/>
              </a:ext>
            </a:extLst>
          </p:cNvPr>
          <p:cNvSpPr>
            <a:spLocks noChangeArrowheads="1"/>
          </p:cNvSpPr>
          <p:nvPr/>
        </p:nvSpPr>
        <p:spPr bwMode="auto">
          <a:xfrm>
            <a:off x="5000625" y="3727450"/>
            <a:ext cx="1733550" cy="1358900"/>
          </a:xfrm>
          <a:prstGeom prst="diamond">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传送完成？</a:t>
            </a:r>
          </a:p>
        </p:txBody>
      </p:sp>
      <p:cxnSp>
        <p:nvCxnSpPr>
          <p:cNvPr id="20509" name="AutoShape 29">
            <a:extLst>
              <a:ext uri="{FF2B5EF4-FFF2-40B4-BE49-F238E27FC236}">
                <a16:creationId xmlns:a16="http://schemas.microsoft.com/office/drawing/2014/main" id="{7CFCBC21-A7F9-4251-A739-B427505F1C55}"/>
              </a:ext>
            </a:extLst>
          </p:cNvPr>
          <p:cNvCxnSpPr>
            <a:cxnSpLocks noChangeShapeType="1"/>
            <a:stCxn id="20505" idx="1"/>
            <a:endCxn id="20508" idx="3"/>
          </p:cNvCxnSpPr>
          <p:nvPr/>
        </p:nvCxnSpPr>
        <p:spPr bwMode="auto">
          <a:xfrm flipH="1" flipV="1">
            <a:off x="6743700" y="4406900"/>
            <a:ext cx="544513" cy="15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20511" name="AutoShape 31">
            <a:extLst>
              <a:ext uri="{FF2B5EF4-FFF2-40B4-BE49-F238E27FC236}">
                <a16:creationId xmlns:a16="http://schemas.microsoft.com/office/drawing/2014/main" id="{53DA85BF-985B-4BB1-8B76-C9BFF6866E76}"/>
              </a:ext>
            </a:extLst>
          </p:cNvPr>
          <p:cNvCxnSpPr>
            <a:cxnSpLocks noChangeShapeType="1"/>
            <a:stCxn id="20508" idx="1"/>
          </p:cNvCxnSpPr>
          <p:nvPr/>
        </p:nvCxnSpPr>
        <p:spPr bwMode="auto">
          <a:xfrm rot="10800000">
            <a:off x="538163" y="1990725"/>
            <a:ext cx="4452937" cy="2416175"/>
          </a:xfrm>
          <a:prstGeom prst="bentConnector3">
            <a:avLst>
              <a:gd name="adj1" fmla="val 100032"/>
            </a:avLst>
          </a:prstGeom>
          <a:noFill/>
          <a:ln w="25400">
            <a:solidFill>
              <a:srgbClr val="E6552E"/>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0512" name="Text Box 32">
            <a:extLst>
              <a:ext uri="{FF2B5EF4-FFF2-40B4-BE49-F238E27FC236}">
                <a16:creationId xmlns:a16="http://schemas.microsoft.com/office/drawing/2014/main" id="{67BC9A4F-8723-4BC8-8ADD-EC6A5022CBFA}"/>
              </a:ext>
            </a:extLst>
          </p:cNvPr>
          <p:cNvSpPr txBox="1">
            <a:spLocks noChangeArrowheads="1"/>
          </p:cNvSpPr>
          <p:nvPr/>
        </p:nvSpPr>
        <p:spPr bwMode="auto">
          <a:xfrm>
            <a:off x="2700338" y="3933825"/>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未完成</a:t>
            </a:r>
          </a:p>
        </p:txBody>
      </p:sp>
      <p:sp>
        <p:nvSpPr>
          <p:cNvPr id="20513" name="Line 33">
            <a:extLst>
              <a:ext uri="{FF2B5EF4-FFF2-40B4-BE49-F238E27FC236}">
                <a16:creationId xmlns:a16="http://schemas.microsoft.com/office/drawing/2014/main" id="{92981F5C-A59D-472A-AEA2-09FA60315F52}"/>
              </a:ext>
            </a:extLst>
          </p:cNvPr>
          <p:cNvSpPr>
            <a:spLocks noChangeShapeType="1"/>
          </p:cNvSpPr>
          <p:nvPr/>
        </p:nvSpPr>
        <p:spPr bwMode="auto">
          <a:xfrm>
            <a:off x="5867400" y="5084763"/>
            <a:ext cx="0" cy="720725"/>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0514" name="Text Box 34">
            <a:extLst>
              <a:ext uri="{FF2B5EF4-FFF2-40B4-BE49-F238E27FC236}">
                <a16:creationId xmlns:a16="http://schemas.microsoft.com/office/drawing/2014/main" id="{D32C38CC-06E2-4EFB-AB6F-D36A6C95F35E}"/>
              </a:ext>
            </a:extLst>
          </p:cNvPr>
          <p:cNvSpPr txBox="1">
            <a:spLocks noChangeArrowheads="1"/>
          </p:cNvSpPr>
          <p:nvPr/>
        </p:nvSpPr>
        <p:spPr bwMode="auto">
          <a:xfrm>
            <a:off x="5292725" y="5805488"/>
            <a:ext cx="122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下条指令</a:t>
            </a:r>
          </a:p>
        </p:txBody>
      </p:sp>
      <p:sp>
        <p:nvSpPr>
          <p:cNvPr id="107548" name="AutoShape 35">
            <a:extLst>
              <a:ext uri="{FF2B5EF4-FFF2-40B4-BE49-F238E27FC236}">
                <a16:creationId xmlns:a16="http://schemas.microsoft.com/office/drawing/2014/main" id="{91871447-D577-46CA-B07D-5B77D80CE71C}"/>
              </a:ext>
            </a:extLst>
          </p:cNvPr>
          <p:cNvSpPr>
            <a:spLocks noChangeArrowheads="1"/>
          </p:cNvSpPr>
          <p:nvPr/>
        </p:nvSpPr>
        <p:spPr bwMode="auto">
          <a:xfrm>
            <a:off x="228600" y="5105400"/>
            <a:ext cx="2954338" cy="1104900"/>
          </a:xfrm>
          <a:prstGeom prst="horizontalScroll">
            <a:avLst>
              <a:gd name="adj" fmla="val 12500"/>
            </a:avLst>
          </a:prstGeom>
          <a:noFill/>
          <a:ln w="12700" algn="ctr">
            <a:solidFill>
              <a:srgbClr val="FFCC99"/>
            </a:solidFill>
            <a:round/>
            <a:headEnd/>
            <a:tailEnd/>
          </a:ln>
          <a:effectLst>
            <a:prstShdw prst="shdw17" dist="17961" dir="2700000">
              <a:srgbClr val="997A5C"/>
            </a:prst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1. </a:t>
            </a:r>
            <a:r>
              <a:rPr lang="zh-CN" altLang="en-US" sz="2400" b="1"/>
              <a:t>程序</a:t>
            </a:r>
            <a:r>
              <a:rPr lang="en-US" altLang="zh-CN" sz="2400" b="1"/>
              <a:t>I/O</a:t>
            </a:r>
            <a:r>
              <a:rPr lang="zh-CN" altLang="en-US" sz="2400" b="1"/>
              <a:t>方式（忙</a:t>
            </a:r>
            <a:r>
              <a:rPr lang="en-US" altLang="zh-CN" sz="2400" b="1"/>
              <a:t>—</a:t>
            </a:r>
            <a:r>
              <a:rPr lang="zh-CN" altLang="en-US" sz="2400" b="1"/>
              <a:t>等待方式）</a:t>
            </a:r>
          </a:p>
        </p:txBody>
      </p:sp>
      <p:sp>
        <p:nvSpPr>
          <p:cNvPr id="20516" name="Rectangle 36">
            <a:extLst>
              <a:ext uri="{FF2B5EF4-FFF2-40B4-BE49-F238E27FC236}">
                <a16:creationId xmlns:a16="http://schemas.microsoft.com/office/drawing/2014/main" id="{08FD967F-D4E4-4469-BFA2-4D4DD35036F0}"/>
              </a:ext>
            </a:extLst>
          </p:cNvPr>
          <p:cNvSpPr>
            <a:spLocks noChangeArrowheads="1"/>
          </p:cNvSpPr>
          <p:nvPr/>
        </p:nvSpPr>
        <p:spPr bwMode="auto">
          <a:xfrm>
            <a:off x="280988" y="350838"/>
            <a:ext cx="8434387" cy="2308225"/>
          </a:xfrm>
          <a:prstGeom prst="rect">
            <a:avLst/>
          </a:prstGeom>
          <a:solidFill>
            <a:srgbClr val="FFCC99"/>
          </a:solidFill>
          <a:ln w="9525">
            <a:solidFill>
              <a:srgbClr val="E6552E"/>
            </a:solidFill>
            <a:miter lim="800000"/>
            <a:headEnd/>
            <a:tailEnd/>
          </a:ln>
          <a:effectLst/>
        </p:spPr>
        <p:txBody>
          <a:bodyPr lIns="91432" tIns="45715" rIns="91432" bIns="45715">
            <a:spAutoFit/>
          </a:bodyPr>
          <a:lstStyle/>
          <a:p>
            <a:pPr lvl="1" eaLnBrk="1" hangingPunct="1">
              <a:spcBef>
                <a:spcPts val="0"/>
              </a:spcBef>
              <a:buClr>
                <a:srgbClr val="0066FF"/>
              </a:buClr>
              <a:buFont typeface="Times New Roman" pitchFamily="18" charset="0"/>
              <a:buChar char="٭"/>
              <a:defRPr/>
            </a:pPr>
            <a:r>
              <a:rPr lang="zh-CN" altLang="en-US" sz="2400" b="1" dirty="0">
                <a:latin typeface="楷体" pitchFamily="49" charset="-122"/>
                <a:ea typeface="楷体" pitchFamily="49" charset="-122"/>
              </a:rPr>
              <a:t>查询方式：</a:t>
            </a:r>
            <a:r>
              <a:rPr lang="en-US" altLang="zh-CN" sz="2400" b="1" dirty="0">
                <a:latin typeface="楷体" pitchFamily="49" charset="-122"/>
                <a:ea typeface="楷体" pitchFamily="49" charset="-122"/>
              </a:rPr>
              <a:t>CPU</a:t>
            </a:r>
            <a:r>
              <a:rPr lang="zh-CN" altLang="en-US" sz="2400" b="1" dirty="0">
                <a:latin typeface="楷体" pitchFamily="49" charset="-122"/>
                <a:ea typeface="楷体" pitchFamily="49" charset="-122"/>
              </a:rPr>
              <a:t>需花代价不断查询</a:t>
            </a:r>
            <a:r>
              <a:rPr lang="en-US" altLang="zh-CN" sz="2400" b="1" dirty="0">
                <a:latin typeface="楷体" pitchFamily="49" charset="-122"/>
                <a:ea typeface="楷体" pitchFamily="49" charset="-122"/>
              </a:rPr>
              <a:t>I/O</a:t>
            </a:r>
            <a:r>
              <a:rPr lang="zh-CN" altLang="en-US" sz="2400" b="1" dirty="0">
                <a:latin typeface="楷体" pitchFamily="49" charset="-122"/>
                <a:ea typeface="楷体" pitchFamily="49" charset="-122"/>
              </a:rPr>
              <a:t>状态</a:t>
            </a:r>
          </a:p>
          <a:p>
            <a:pPr lvl="1" eaLnBrk="1" hangingPunct="1">
              <a:spcBef>
                <a:spcPts val="0"/>
              </a:spcBef>
              <a:buClr>
                <a:srgbClr val="0066FF"/>
              </a:buClr>
              <a:buFont typeface="Times New Roman" pitchFamily="18" charset="0"/>
              <a:buChar char="٭"/>
              <a:defRPr/>
            </a:pPr>
            <a:r>
              <a:rPr lang="en-US" altLang="zh-CN" sz="2400" b="1" dirty="0">
                <a:latin typeface="楷体" pitchFamily="49" charset="-122"/>
                <a:ea typeface="楷体" pitchFamily="49" charset="-122"/>
              </a:rPr>
              <a:t>CPU</a:t>
            </a:r>
            <a:r>
              <a:rPr lang="zh-CN" altLang="en-US" sz="2400" b="1" dirty="0">
                <a:latin typeface="楷体" pitchFamily="49" charset="-122"/>
                <a:ea typeface="楷体" pitchFamily="49" charset="-122"/>
              </a:rPr>
              <a:t>资源浪费极大</a:t>
            </a:r>
            <a:endParaRPr lang="en-US" altLang="zh-CN" sz="2400" b="1" dirty="0">
              <a:latin typeface="楷体" pitchFamily="49" charset="-122"/>
              <a:ea typeface="楷体" pitchFamily="49" charset="-122"/>
            </a:endParaRPr>
          </a:p>
          <a:p>
            <a:pPr lvl="1" eaLnBrk="1" hangingPunct="1">
              <a:defRPr/>
            </a:pPr>
            <a:r>
              <a:rPr lang="zh-CN" altLang="en-US" sz="2400" b="1" dirty="0">
                <a:latin typeface="楷体" pitchFamily="49" charset="-122"/>
                <a:ea typeface="楷体" pitchFamily="49" charset="-122"/>
              </a:rPr>
              <a:t>例：从终端输入一个字符的时间约为</a:t>
            </a:r>
            <a:r>
              <a:rPr lang="en-US" altLang="zh-CN" sz="2400" b="1" dirty="0">
                <a:latin typeface="楷体" pitchFamily="49" charset="-122"/>
                <a:ea typeface="楷体" pitchFamily="49" charset="-122"/>
              </a:rPr>
              <a:t>100 ms</a:t>
            </a:r>
            <a:r>
              <a:rPr lang="zh-CN" altLang="en-US" sz="2400" b="1" dirty="0">
                <a:latin typeface="楷体" pitchFamily="49" charset="-122"/>
                <a:ea typeface="楷体" pitchFamily="49" charset="-122"/>
              </a:rPr>
              <a:t>，而将字符送入终端缓冲区的时间小于</a:t>
            </a:r>
            <a:r>
              <a:rPr lang="en-US" altLang="zh-CN" sz="2400" b="1" dirty="0">
                <a:latin typeface="楷体" pitchFamily="49" charset="-122"/>
                <a:ea typeface="楷体" pitchFamily="49" charset="-122"/>
              </a:rPr>
              <a:t>0.1 ms</a:t>
            </a:r>
            <a:r>
              <a:rPr lang="zh-CN" altLang="en-US" sz="2400" b="1" dirty="0">
                <a:latin typeface="楷体" pitchFamily="49" charset="-122"/>
                <a:ea typeface="楷体" pitchFamily="49" charset="-122"/>
              </a:rPr>
              <a:t>。</a:t>
            </a:r>
            <a:endParaRPr lang="en-US" altLang="zh-CN" sz="2400" b="1" dirty="0">
              <a:latin typeface="楷体" pitchFamily="49" charset="-122"/>
              <a:ea typeface="楷体" pitchFamily="49" charset="-122"/>
            </a:endParaRPr>
          </a:p>
          <a:p>
            <a:pPr lvl="1" eaLnBrk="1" hangingPunct="1">
              <a:defRPr/>
            </a:pPr>
            <a:r>
              <a:rPr lang="en-US" altLang="zh-CN" sz="2400" b="1" dirty="0">
                <a:latin typeface="楷体" pitchFamily="49" charset="-122"/>
                <a:ea typeface="楷体" pitchFamily="49" charset="-122"/>
              </a:rPr>
              <a:t>  CPU 99.9ms</a:t>
            </a:r>
            <a:r>
              <a:rPr lang="zh-CN" altLang="en-US" sz="2400" b="1" dirty="0">
                <a:latin typeface="楷体" pitchFamily="49" charset="-122"/>
                <a:ea typeface="楷体" pitchFamily="49" charset="-122"/>
              </a:rPr>
              <a:t>在忙等</a:t>
            </a:r>
          </a:p>
          <a:p>
            <a:pPr lvl="1" eaLnBrk="1" hangingPunct="1">
              <a:spcBef>
                <a:spcPts val="0"/>
              </a:spcBef>
              <a:buClr>
                <a:srgbClr val="0066FF"/>
              </a:buClr>
              <a:buFont typeface="Times New Roman" pitchFamily="18" charset="0"/>
              <a:buChar char="٭"/>
              <a:defRPr/>
            </a:pPr>
            <a:endParaRPr lang="zh-CN" altLang="en-US" sz="2400" b="1" dirty="0">
              <a:latin typeface="+mn-ea"/>
              <a:ea typeface="+mn-ea"/>
            </a:endParaRPr>
          </a:p>
        </p:txBody>
      </p:sp>
      <p:sp>
        <p:nvSpPr>
          <p:cNvPr id="107550" name="Text Box 37">
            <a:extLst>
              <a:ext uri="{FF2B5EF4-FFF2-40B4-BE49-F238E27FC236}">
                <a16:creationId xmlns:a16="http://schemas.microsoft.com/office/drawing/2014/main" id="{107CA121-A4DC-43A1-8DAC-DF472C9A14A5}"/>
              </a:ext>
            </a:extLst>
          </p:cNvPr>
          <p:cNvSpPr txBox="1">
            <a:spLocks noChangeArrowheads="1"/>
          </p:cNvSpPr>
          <p:nvPr/>
        </p:nvSpPr>
        <p:spPr bwMode="auto">
          <a:xfrm>
            <a:off x="1441450" y="6180138"/>
            <a:ext cx="7631113"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600" b="1">
                <a:solidFill>
                  <a:srgbClr val="006600"/>
                </a:solidFill>
              </a:rPr>
              <a:t>注：程序</a:t>
            </a:r>
            <a:r>
              <a:rPr lang="en-US" altLang="zh-CN" sz="2600" b="1">
                <a:solidFill>
                  <a:srgbClr val="006600"/>
                </a:solidFill>
              </a:rPr>
              <a:t>I/O</a:t>
            </a:r>
            <a:r>
              <a:rPr lang="zh-CN" altLang="en-US" sz="2600" b="1">
                <a:solidFill>
                  <a:srgbClr val="006600"/>
                </a:solidFill>
              </a:rPr>
              <a:t>方式也称作程序查询方式或轮询方式。</a:t>
            </a:r>
          </a:p>
        </p:txBody>
      </p:sp>
      <p:sp>
        <p:nvSpPr>
          <p:cNvPr id="33" name="Text Box 10">
            <a:extLst>
              <a:ext uri="{FF2B5EF4-FFF2-40B4-BE49-F238E27FC236}">
                <a16:creationId xmlns:a16="http://schemas.microsoft.com/office/drawing/2014/main" id="{94E47033-0A3E-404D-9821-681D91B4E0EE}"/>
              </a:ext>
            </a:extLst>
          </p:cNvPr>
          <p:cNvSpPr txBox="1">
            <a:spLocks noChangeArrowheads="1"/>
          </p:cNvSpPr>
          <p:nvPr/>
        </p:nvSpPr>
        <p:spPr bwMode="auto">
          <a:xfrm>
            <a:off x="5867400" y="5257800"/>
            <a:ext cx="862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492"/>
                                        </p:tgtEl>
                                        <p:attrNameLst>
                                          <p:attrName>style.visibility</p:attrName>
                                        </p:attrNameLst>
                                      </p:cBhvr>
                                      <p:to>
                                        <p:strVal val="visible"/>
                                      </p:to>
                                    </p:set>
                                    <p:anim calcmode="lin" valueType="num">
                                      <p:cBhvr>
                                        <p:cTn id="7" dur="500" fill="hold"/>
                                        <p:tgtEl>
                                          <p:spTgt spid="20492"/>
                                        </p:tgtEl>
                                        <p:attrNameLst>
                                          <p:attrName>ppt_x</p:attrName>
                                        </p:attrNameLst>
                                      </p:cBhvr>
                                      <p:tavLst>
                                        <p:tav tm="0">
                                          <p:val>
                                            <p:strVal val="#ppt_x-#ppt_w/2"/>
                                          </p:val>
                                        </p:tav>
                                        <p:tav tm="100000">
                                          <p:val>
                                            <p:strVal val="#ppt_x"/>
                                          </p:val>
                                        </p:tav>
                                      </p:tavLst>
                                    </p:anim>
                                    <p:anim calcmode="lin" valueType="num">
                                      <p:cBhvr>
                                        <p:cTn id="8" dur="500" fill="hold"/>
                                        <p:tgtEl>
                                          <p:spTgt spid="20492"/>
                                        </p:tgtEl>
                                        <p:attrNameLst>
                                          <p:attrName>ppt_y</p:attrName>
                                        </p:attrNameLst>
                                      </p:cBhvr>
                                      <p:tavLst>
                                        <p:tav tm="0">
                                          <p:val>
                                            <p:strVal val="#ppt_y"/>
                                          </p:val>
                                        </p:tav>
                                        <p:tav tm="100000">
                                          <p:val>
                                            <p:strVal val="#ppt_y"/>
                                          </p:val>
                                        </p:tav>
                                      </p:tavLst>
                                    </p:anim>
                                    <p:anim calcmode="lin" valueType="num">
                                      <p:cBhvr>
                                        <p:cTn id="9" dur="500" fill="hold"/>
                                        <p:tgtEl>
                                          <p:spTgt spid="20492"/>
                                        </p:tgtEl>
                                        <p:attrNameLst>
                                          <p:attrName>ppt_w</p:attrName>
                                        </p:attrNameLst>
                                      </p:cBhvr>
                                      <p:tavLst>
                                        <p:tav tm="0">
                                          <p:val>
                                            <p:fltVal val="0"/>
                                          </p:val>
                                        </p:tav>
                                        <p:tav tm="100000">
                                          <p:val>
                                            <p:strVal val="#ppt_w"/>
                                          </p:val>
                                        </p:tav>
                                      </p:tavLst>
                                    </p:anim>
                                    <p:anim calcmode="lin" valueType="num">
                                      <p:cBhvr>
                                        <p:cTn id="10" dur="500" fill="hold"/>
                                        <p:tgtEl>
                                          <p:spTgt spid="20492"/>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0488"/>
                                        </p:tgtEl>
                                        <p:attrNameLst>
                                          <p:attrName>style.visibility</p:attrName>
                                        </p:attrNameLst>
                                      </p:cBhvr>
                                      <p:to>
                                        <p:strVal val="visible"/>
                                      </p:to>
                                    </p:set>
                                    <p:anim calcmode="lin" valueType="num">
                                      <p:cBhvr>
                                        <p:cTn id="13" dur="500" fill="hold"/>
                                        <p:tgtEl>
                                          <p:spTgt spid="20488"/>
                                        </p:tgtEl>
                                        <p:attrNameLst>
                                          <p:attrName>ppt_x</p:attrName>
                                        </p:attrNameLst>
                                      </p:cBhvr>
                                      <p:tavLst>
                                        <p:tav tm="0">
                                          <p:val>
                                            <p:strVal val="#ppt_x-#ppt_w/2"/>
                                          </p:val>
                                        </p:tav>
                                        <p:tav tm="100000">
                                          <p:val>
                                            <p:strVal val="#ppt_x"/>
                                          </p:val>
                                        </p:tav>
                                      </p:tavLst>
                                    </p:anim>
                                    <p:anim calcmode="lin" valueType="num">
                                      <p:cBhvr>
                                        <p:cTn id="14" dur="500" fill="hold"/>
                                        <p:tgtEl>
                                          <p:spTgt spid="20488"/>
                                        </p:tgtEl>
                                        <p:attrNameLst>
                                          <p:attrName>ppt_y</p:attrName>
                                        </p:attrNameLst>
                                      </p:cBhvr>
                                      <p:tavLst>
                                        <p:tav tm="0">
                                          <p:val>
                                            <p:strVal val="#ppt_y"/>
                                          </p:val>
                                        </p:tav>
                                        <p:tav tm="100000">
                                          <p:val>
                                            <p:strVal val="#ppt_y"/>
                                          </p:val>
                                        </p:tav>
                                      </p:tavLst>
                                    </p:anim>
                                    <p:anim calcmode="lin" valueType="num">
                                      <p:cBhvr>
                                        <p:cTn id="15" dur="500" fill="hold"/>
                                        <p:tgtEl>
                                          <p:spTgt spid="20488"/>
                                        </p:tgtEl>
                                        <p:attrNameLst>
                                          <p:attrName>ppt_w</p:attrName>
                                        </p:attrNameLst>
                                      </p:cBhvr>
                                      <p:tavLst>
                                        <p:tav tm="0">
                                          <p:val>
                                            <p:fltVal val="0"/>
                                          </p:val>
                                        </p:tav>
                                        <p:tav tm="100000">
                                          <p:val>
                                            <p:strVal val="#ppt_w"/>
                                          </p:val>
                                        </p:tav>
                                      </p:tavLst>
                                    </p:anim>
                                    <p:anim calcmode="lin" valueType="num">
                                      <p:cBhvr>
                                        <p:cTn id="16" dur="500" fill="hold"/>
                                        <p:tgtEl>
                                          <p:spTgt spid="20488"/>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fill="hold" nodeType="clickEffect">
                                  <p:stCondLst>
                                    <p:cond delay="0"/>
                                  </p:stCondLst>
                                  <p:childTnLst>
                                    <p:set>
                                      <p:cBhvr>
                                        <p:cTn id="20" dur="1" fill="hold">
                                          <p:stCondLst>
                                            <p:cond delay="0"/>
                                          </p:stCondLst>
                                        </p:cTn>
                                        <p:tgtEl>
                                          <p:spTgt spid="20493"/>
                                        </p:tgtEl>
                                        <p:attrNameLst>
                                          <p:attrName>style.visibility</p:attrName>
                                        </p:attrNameLst>
                                      </p:cBhvr>
                                      <p:to>
                                        <p:strVal val="visible"/>
                                      </p:to>
                                    </p:set>
                                    <p:anim calcmode="lin" valueType="num">
                                      <p:cBhvr>
                                        <p:cTn id="21" dur="500" fill="hold"/>
                                        <p:tgtEl>
                                          <p:spTgt spid="20493"/>
                                        </p:tgtEl>
                                        <p:attrNameLst>
                                          <p:attrName>ppt_x</p:attrName>
                                        </p:attrNameLst>
                                      </p:cBhvr>
                                      <p:tavLst>
                                        <p:tav tm="0">
                                          <p:val>
                                            <p:strVal val="#ppt_x-#ppt_w/2"/>
                                          </p:val>
                                        </p:tav>
                                        <p:tav tm="100000">
                                          <p:val>
                                            <p:strVal val="#ppt_x"/>
                                          </p:val>
                                        </p:tav>
                                      </p:tavLst>
                                    </p:anim>
                                    <p:anim calcmode="lin" valueType="num">
                                      <p:cBhvr>
                                        <p:cTn id="22" dur="500" fill="hold"/>
                                        <p:tgtEl>
                                          <p:spTgt spid="20493"/>
                                        </p:tgtEl>
                                        <p:attrNameLst>
                                          <p:attrName>ppt_y</p:attrName>
                                        </p:attrNameLst>
                                      </p:cBhvr>
                                      <p:tavLst>
                                        <p:tav tm="0">
                                          <p:val>
                                            <p:strVal val="#ppt_y"/>
                                          </p:val>
                                        </p:tav>
                                        <p:tav tm="100000">
                                          <p:val>
                                            <p:strVal val="#ppt_y"/>
                                          </p:val>
                                        </p:tav>
                                      </p:tavLst>
                                    </p:anim>
                                    <p:anim calcmode="lin" valueType="num">
                                      <p:cBhvr>
                                        <p:cTn id="23" dur="500" fill="hold"/>
                                        <p:tgtEl>
                                          <p:spTgt spid="20493"/>
                                        </p:tgtEl>
                                        <p:attrNameLst>
                                          <p:attrName>ppt_w</p:attrName>
                                        </p:attrNameLst>
                                      </p:cBhvr>
                                      <p:tavLst>
                                        <p:tav tm="0">
                                          <p:val>
                                            <p:fltVal val="0"/>
                                          </p:val>
                                        </p:tav>
                                        <p:tav tm="100000">
                                          <p:val>
                                            <p:strVal val="#ppt_w"/>
                                          </p:val>
                                        </p:tav>
                                      </p:tavLst>
                                    </p:anim>
                                    <p:anim calcmode="lin" valueType="num">
                                      <p:cBhvr>
                                        <p:cTn id="24" dur="500" fill="hold"/>
                                        <p:tgtEl>
                                          <p:spTgt spid="20493"/>
                                        </p:tgtEl>
                                        <p:attrNameLst>
                                          <p:attrName>ppt_h</p:attrName>
                                        </p:attrNameLst>
                                      </p:cBhvr>
                                      <p:tavLst>
                                        <p:tav tm="0">
                                          <p:val>
                                            <p:strVal val="#ppt_h"/>
                                          </p:val>
                                        </p:tav>
                                        <p:tav tm="100000">
                                          <p:val>
                                            <p:strVal val="#ppt_h"/>
                                          </p:val>
                                        </p:tav>
                                      </p:tavLst>
                                    </p:anim>
                                  </p:childTnLst>
                                </p:cTn>
                              </p:par>
                              <p:par>
                                <p:cTn id="25" presetID="17" presetClass="entr" presetSubtype="8" fill="hold" grpId="0" nodeType="withEffect">
                                  <p:stCondLst>
                                    <p:cond delay="0"/>
                                  </p:stCondLst>
                                  <p:childTnLst>
                                    <p:set>
                                      <p:cBhvr>
                                        <p:cTn id="26" dur="1" fill="hold">
                                          <p:stCondLst>
                                            <p:cond delay="0"/>
                                          </p:stCondLst>
                                        </p:cTn>
                                        <p:tgtEl>
                                          <p:spTgt spid="20490"/>
                                        </p:tgtEl>
                                        <p:attrNameLst>
                                          <p:attrName>style.visibility</p:attrName>
                                        </p:attrNameLst>
                                      </p:cBhvr>
                                      <p:to>
                                        <p:strVal val="visible"/>
                                      </p:to>
                                    </p:set>
                                    <p:anim calcmode="lin" valueType="num">
                                      <p:cBhvr>
                                        <p:cTn id="27" dur="500" fill="hold"/>
                                        <p:tgtEl>
                                          <p:spTgt spid="20490"/>
                                        </p:tgtEl>
                                        <p:attrNameLst>
                                          <p:attrName>ppt_x</p:attrName>
                                        </p:attrNameLst>
                                      </p:cBhvr>
                                      <p:tavLst>
                                        <p:tav tm="0">
                                          <p:val>
                                            <p:strVal val="#ppt_x-#ppt_w/2"/>
                                          </p:val>
                                        </p:tav>
                                        <p:tav tm="100000">
                                          <p:val>
                                            <p:strVal val="#ppt_x"/>
                                          </p:val>
                                        </p:tav>
                                      </p:tavLst>
                                    </p:anim>
                                    <p:anim calcmode="lin" valueType="num">
                                      <p:cBhvr>
                                        <p:cTn id="28" dur="500" fill="hold"/>
                                        <p:tgtEl>
                                          <p:spTgt spid="20490"/>
                                        </p:tgtEl>
                                        <p:attrNameLst>
                                          <p:attrName>ppt_y</p:attrName>
                                        </p:attrNameLst>
                                      </p:cBhvr>
                                      <p:tavLst>
                                        <p:tav tm="0">
                                          <p:val>
                                            <p:strVal val="#ppt_y"/>
                                          </p:val>
                                        </p:tav>
                                        <p:tav tm="100000">
                                          <p:val>
                                            <p:strVal val="#ppt_y"/>
                                          </p:val>
                                        </p:tav>
                                      </p:tavLst>
                                    </p:anim>
                                    <p:anim calcmode="lin" valueType="num">
                                      <p:cBhvr>
                                        <p:cTn id="29" dur="500" fill="hold"/>
                                        <p:tgtEl>
                                          <p:spTgt spid="20490"/>
                                        </p:tgtEl>
                                        <p:attrNameLst>
                                          <p:attrName>ppt_w</p:attrName>
                                        </p:attrNameLst>
                                      </p:cBhvr>
                                      <p:tavLst>
                                        <p:tav tm="0">
                                          <p:val>
                                            <p:fltVal val="0"/>
                                          </p:val>
                                        </p:tav>
                                        <p:tav tm="100000">
                                          <p:val>
                                            <p:strVal val="#ppt_w"/>
                                          </p:val>
                                        </p:tav>
                                      </p:tavLst>
                                    </p:anim>
                                    <p:anim calcmode="lin" valueType="num">
                                      <p:cBhvr>
                                        <p:cTn id="30" dur="500" fill="hold"/>
                                        <p:tgtEl>
                                          <p:spTgt spid="20490"/>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0496"/>
                                        </p:tgtEl>
                                        <p:attrNameLst>
                                          <p:attrName>style.visibility</p:attrName>
                                        </p:attrNameLst>
                                      </p:cBhvr>
                                      <p:to>
                                        <p:strVal val="visible"/>
                                      </p:to>
                                    </p:set>
                                    <p:anim calcmode="lin" valueType="num">
                                      <p:cBhvr>
                                        <p:cTn id="35" dur="500" fill="hold"/>
                                        <p:tgtEl>
                                          <p:spTgt spid="20496"/>
                                        </p:tgtEl>
                                        <p:attrNameLst>
                                          <p:attrName>ppt_x</p:attrName>
                                        </p:attrNameLst>
                                      </p:cBhvr>
                                      <p:tavLst>
                                        <p:tav tm="0">
                                          <p:val>
                                            <p:strVal val="#ppt_x-#ppt_w/2"/>
                                          </p:val>
                                        </p:tav>
                                        <p:tav tm="100000">
                                          <p:val>
                                            <p:strVal val="#ppt_x"/>
                                          </p:val>
                                        </p:tav>
                                      </p:tavLst>
                                    </p:anim>
                                    <p:anim calcmode="lin" valueType="num">
                                      <p:cBhvr>
                                        <p:cTn id="36" dur="500" fill="hold"/>
                                        <p:tgtEl>
                                          <p:spTgt spid="20496"/>
                                        </p:tgtEl>
                                        <p:attrNameLst>
                                          <p:attrName>ppt_y</p:attrName>
                                        </p:attrNameLst>
                                      </p:cBhvr>
                                      <p:tavLst>
                                        <p:tav tm="0">
                                          <p:val>
                                            <p:strVal val="#ppt_y"/>
                                          </p:val>
                                        </p:tav>
                                        <p:tav tm="100000">
                                          <p:val>
                                            <p:strVal val="#ppt_y"/>
                                          </p:val>
                                        </p:tav>
                                      </p:tavLst>
                                    </p:anim>
                                    <p:anim calcmode="lin" valueType="num">
                                      <p:cBhvr>
                                        <p:cTn id="37" dur="500" fill="hold"/>
                                        <p:tgtEl>
                                          <p:spTgt spid="20496"/>
                                        </p:tgtEl>
                                        <p:attrNameLst>
                                          <p:attrName>ppt_w</p:attrName>
                                        </p:attrNameLst>
                                      </p:cBhvr>
                                      <p:tavLst>
                                        <p:tav tm="0">
                                          <p:val>
                                            <p:fltVal val="0"/>
                                          </p:val>
                                        </p:tav>
                                        <p:tav tm="100000">
                                          <p:val>
                                            <p:strVal val="#ppt_w"/>
                                          </p:val>
                                        </p:tav>
                                      </p:tavLst>
                                    </p:anim>
                                    <p:anim calcmode="lin" valueType="num">
                                      <p:cBhvr>
                                        <p:cTn id="38" dur="500" fill="hold"/>
                                        <p:tgtEl>
                                          <p:spTgt spid="20496"/>
                                        </p:tgtEl>
                                        <p:attrNameLst>
                                          <p:attrName>ppt_h</p:attrName>
                                        </p:attrNameLst>
                                      </p:cBhvr>
                                      <p:tavLst>
                                        <p:tav tm="0">
                                          <p:val>
                                            <p:strVal val="#ppt_h"/>
                                          </p:val>
                                        </p:tav>
                                        <p:tav tm="100000">
                                          <p:val>
                                            <p:strVal val="#ppt_h"/>
                                          </p:val>
                                        </p:tav>
                                      </p:tavLst>
                                    </p:anim>
                                  </p:childTnLst>
                                </p:cTn>
                              </p:par>
                              <p:par>
                                <p:cTn id="39" presetID="17" presetClass="entr" presetSubtype="8" fill="hold" grpId="0" nodeType="withEffect">
                                  <p:stCondLst>
                                    <p:cond delay="0"/>
                                  </p:stCondLst>
                                  <p:childTnLst>
                                    <p:set>
                                      <p:cBhvr>
                                        <p:cTn id="40" dur="1" fill="hold">
                                          <p:stCondLst>
                                            <p:cond delay="0"/>
                                          </p:stCondLst>
                                        </p:cTn>
                                        <p:tgtEl>
                                          <p:spTgt spid="20494"/>
                                        </p:tgtEl>
                                        <p:attrNameLst>
                                          <p:attrName>style.visibility</p:attrName>
                                        </p:attrNameLst>
                                      </p:cBhvr>
                                      <p:to>
                                        <p:strVal val="visible"/>
                                      </p:to>
                                    </p:set>
                                    <p:anim calcmode="lin" valueType="num">
                                      <p:cBhvr>
                                        <p:cTn id="41" dur="500" fill="hold"/>
                                        <p:tgtEl>
                                          <p:spTgt spid="20494"/>
                                        </p:tgtEl>
                                        <p:attrNameLst>
                                          <p:attrName>ppt_x</p:attrName>
                                        </p:attrNameLst>
                                      </p:cBhvr>
                                      <p:tavLst>
                                        <p:tav tm="0">
                                          <p:val>
                                            <p:strVal val="#ppt_x-#ppt_w/2"/>
                                          </p:val>
                                        </p:tav>
                                        <p:tav tm="100000">
                                          <p:val>
                                            <p:strVal val="#ppt_x"/>
                                          </p:val>
                                        </p:tav>
                                      </p:tavLst>
                                    </p:anim>
                                    <p:anim calcmode="lin" valueType="num">
                                      <p:cBhvr>
                                        <p:cTn id="42" dur="500" fill="hold"/>
                                        <p:tgtEl>
                                          <p:spTgt spid="20494"/>
                                        </p:tgtEl>
                                        <p:attrNameLst>
                                          <p:attrName>ppt_y</p:attrName>
                                        </p:attrNameLst>
                                      </p:cBhvr>
                                      <p:tavLst>
                                        <p:tav tm="0">
                                          <p:val>
                                            <p:strVal val="#ppt_y"/>
                                          </p:val>
                                        </p:tav>
                                        <p:tav tm="100000">
                                          <p:val>
                                            <p:strVal val="#ppt_y"/>
                                          </p:val>
                                        </p:tav>
                                      </p:tavLst>
                                    </p:anim>
                                    <p:anim calcmode="lin" valueType="num">
                                      <p:cBhvr>
                                        <p:cTn id="43" dur="500" fill="hold"/>
                                        <p:tgtEl>
                                          <p:spTgt spid="20494"/>
                                        </p:tgtEl>
                                        <p:attrNameLst>
                                          <p:attrName>ppt_w</p:attrName>
                                        </p:attrNameLst>
                                      </p:cBhvr>
                                      <p:tavLst>
                                        <p:tav tm="0">
                                          <p:val>
                                            <p:fltVal val="0"/>
                                          </p:val>
                                        </p:tav>
                                        <p:tav tm="100000">
                                          <p:val>
                                            <p:strVal val="#ppt_w"/>
                                          </p:val>
                                        </p:tav>
                                      </p:tavLst>
                                    </p:anim>
                                    <p:anim calcmode="lin" valueType="num">
                                      <p:cBhvr>
                                        <p:cTn id="44" dur="500" fill="hold"/>
                                        <p:tgtEl>
                                          <p:spTgt spid="20494"/>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2" fill="hold" grpId="0" nodeType="clickEffect">
                                  <p:stCondLst>
                                    <p:cond delay="0"/>
                                  </p:stCondLst>
                                  <p:childTnLst>
                                    <p:set>
                                      <p:cBhvr>
                                        <p:cTn id="48" dur="1" fill="hold">
                                          <p:stCondLst>
                                            <p:cond delay="0"/>
                                          </p:stCondLst>
                                        </p:cTn>
                                        <p:tgtEl>
                                          <p:spTgt spid="20504"/>
                                        </p:tgtEl>
                                        <p:attrNameLst>
                                          <p:attrName>style.visibility</p:attrName>
                                        </p:attrNameLst>
                                      </p:cBhvr>
                                      <p:to>
                                        <p:strVal val="visible"/>
                                      </p:to>
                                    </p:set>
                                    <p:anim calcmode="lin" valueType="num">
                                      <p:cBhvr>
                                        <p:cTn id="49" dur="500" fill="hold"/>
                                        <p:tgtEl>
                                          <p:spTgt spid="20504"/>
                                        </p:tgtEl>
                                        <p:attrNameLst>
                                          <p:attrName>ppt_x</p:attrName>
                                        </p:attrNameLst>
                                      </p:cBhvr>
                                      <p:tavLst>
                                        <p:tav tm="0">
                                          <p:val>
                                            <p:strVal val="#ppt_x+#ppt_w/2"/>
                                          </p:val>
                                        </p:tav>
                                        <p:tav tm="100000">
                                          <p:val>
                                            <p:strVal val="#ppt_x"/>
                                          </p:val>
                                        </p:tav>
                                      </p:tavLst>
                                    </p:anim>
                                    <p:anim calcmode="lin" valueType="num">
                                      <p:cBhvr>
                                        <p:cTn id="50" dur="500" fill="hold"/>
                                        <p:tgtEl>
                                          <p:spTgt spid="20504"/>
                                        </p:tgtEl>
                                        <p:attrNameLst>
                                          <p:attrName>ppt_y</p:attrName>
                                        </p:attrNameLst>
                                      </p:cBhvr>
                                      <p:tavLst>
                                        <p:tav tm="0">
                                          <p:val>
                                            <p:strVal val="#ppt_y"/>
                                          </p:val>
                                        </p:tav>
                                        <p:tav tm="100000">
                                          <p:val>
                                            <p:strVal val="#ppt_y"/>
                                          </p:val>
                                        </p:tav>
                                      </p:tavLst>
                                    </p:anim>
                                    <p:anim calcmode="lin" valueType="num">
                                      <p:cBhvr>
                                        <p:cTn id="51" dur="500" fill="hold"/>
                                        <p:tgtEl>
                                          <p:spTgt spid="20504"/>
                                        </p:tgtEl>
                                        <p:attrNameLst>
                                          <p:attrName>ppt_w</p:attrName>
                                        </p:attrNameLst>
                                      </p:cBhvr>
                                      <p:tavLst>
                                        <p:tav tm="0">
                                          <p:val>
                                            <p:fltVal val="0"/>
                                          </p:val>
                                        </p:tav>
                                        <p:tav tm="100000">
                                          <p:val>
                                            <p:strVal val="#ppt_w"/>
                                          </p:val>
                                        </p:tav>
                                      </p:tavLst>
                                    </p:anim>
                                    <p:anim calcmode="lin" valueType="num">
                                      <p:cBhvr>
                                        <p:cTn id="52" dur="500" fill="hold"/>
                                        <p:tgtEl>
                                          <p:spTgt spid="20504"/>
                                        </p:tgtEl>
                                        <p:attrNameLst>
                                          <p:attrName>ppt_h</p:attrName>
                                        </p:attrNameLst>
                                      </p:cBhvr>
                                      <p:tavLst>
                                        <p:tav tm="0">
                                          <p:val>
                                            <p:strVal val="#ppt_h"/>
                                          </p:val>
                                        </p:tav>
                                        <p:tav tm="100000">
                                          <p:val>
                                            <p:strVal val="#ppt_h"/>
                                          </p:val>
                                        </p:tav>
                                      </p:tavLst>
                                    </p:anim>
                                  </p:childTnLst>
                                </p:cTn>
                              </p:par>
                              <p:par>
                                <p:cTn id="53" presetID="17" presetClass="entr" presetSubtype="2" fill="hold" nodeType="withEffect">
                                  <p:stCondLst>
                                    <p:cond delay="0"/>
                                  </p:stCondLst>
                                  <p:childTnLst>
                                    <p:set>
                                      <p:cBhvr>
                                        <p:cTn id="54" dur="1" fill="hold">
                                          <p:stCondLst>
                                            <p:cond delay="0"/>
                                          </p:stCondLst>
                                        </p:cTn>
                                        <p:tgtEl>
                                          <p:spTgt spid="20503"/>
                                        </p:tgtEl>
                                        <p:attrNameLst>
                                          <p:attrName>style.visibility</p:attrName>
                                        </p:attrNameLst>
                                      </p:cBhvr>
                                      <p:to>
                                        <p:strVal val="visible"/>
                                      </p:to>
                                    </p:set>
                                    <p:anim calcmode="lin" valueType="num">
                                      <p:cBhvr>
                                        <p:cTn id="55" dur="500" fill="hold"/>
                                        <p:tgtEl>
                                          <p:spTgt spid="20503"/>
                                        </p:tgtEl>
                                        <p:attrNameLst>
                                          <p:attrName>ppt_x</p:attrName>
                                        </p:attrNameLst>
                                      </p:cBhvr>
                                      <p:tavLst>
                                        <p:tav tm="0">
                                          <p:val>
                                            <p:strVal val="#ppt_x+#ppt_w/2"/>
                                          </p:val>
                                        </p:tav>
                                        <p:tav tm="100000">
                                          <p:val>
                                            <p:strVal val="#ppt_x"/>
                                          </p:val>
                                        </p:tav>
                                      </p:tavLst>
                                    </p:anim>
                                    <p:anim calcmode="lin" valueType="num">
                                      <p:cBhvr>
                                        <p:cTn id="56" dur="500" fill="hold"/>
                                        <p:tgtEl>
                                          <p:spTgt spid="20503"/>
                                        </p:tgtEl>
                                        <p:attrNameLst>
                                          <p:attrName>ppt_y</p:attrName>
                                        </p:attrNameLst>
                                      </p:cBhvr>
                                      <p:tavLst>
                                        <p:tav tm="0">
                                          <p:val>
                                            <p:strVal val="#ppt_y"/>
                                          </p:val>
                                        </p:tav>
                                        <p:tav tm="100000">
                                          <p:val>
                                            <p:strVal val="#ppt_y"/>
                                          </p:val>
                                        </p:tav>
                                      </p:tavLst>
                                    </p:anim>
                                    <p:anim calcmode="lin" valueType="num">
                                      <p:cBhvr>
                                        <p:cTn id="57" dur="500" fill="hold"/>
                                        <p:tgtEl>
                                          <p:spTgt spid="20503"/>
                                        </p:tgtEl>
                                        <p:attrNameLst>
                                          <p:attrName>ppt_w</p:attrName>
                                        </p:attrNameLst>
                                      </p:cBhvr>
                                      <p:tavLst>
                                        <p:tav tm="0">
                                          <p:val>
                                            <p:fltVal val="0"/>
                                          </p:val>
                                        </p:tav>
                                        <p:tav tm="100000">
                                          <p:val>
                                            <p:strVal val="#ppt_w"/>
                                          </p:val>
                                        </p:tav>
                                      </p:tavLst>
                                    </p:anim>
                                    <p:anim calcmode="lin" valueType="num">
                                      <p:cBhvr>
                                        <p:cTn id="58" dur="500" fill="hold"/>
                                        <p:tgtEl>
                                          <p:spTgt spid="20503"/>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4" fill="hold" nodeType="clickEffect">
                                  <p:stCondLst>
                                    <p:cond delay="0"/>
                                  </p:stCondLst>
                                  <p:childTnLst>
                                    <p:set>
                                      <p:cBhvr>
                                        <p:cTn id="62" dur="1" fill="hold">
                                          <p:stCondLst>
                                            <p:cond delay="0"/>
                                          </p:stCondLst>
                                        </p:cTn>
                                        <p:tgtEl>
                                          <p:spTgt spid="20498"/>
                                        </p:tgtEl>
                                        <p:attrNameLst>
                                          <p:attrName>style.visibility</p:attrName>
                                        </p:attrNameLst>
                                      </p:cBhvr>
                                      <p:to>
                                        <p:strVal val="visible"/>
                                      </p:to>
                                    </p:set>
                                    <p:anim calcmode="lin" valueType="num">
                                      <p:cBhvr>
                                        <p:cTn id="63" dur="500" fill="hold"/>
                                        <p:tgtEl>
                                          <p:spTgt spid="20498"/>
                                        </p:tgtEl>
                                        <p:attrNameLst>
                                          <p:attrName>ppt_x</p:attrName>
                                        </p:attrNameLst>
                                      </p:cBhvr>
                                      <p:tavLst>
                                        <p:tav tm="0">
                                          <p:val>
                                            <p:strVal val="#ppt_x"/>
                                          </p:val>
                                        </p:tav>
                                        <p:tav tm="100000">
                                          <p:val>
                                            <p:strVal val="#ppt_x"/>
                                          </p:val>
                                        </p:tav>
                                      </p:tavLst>
                                    </p:anim>
                                    <p:anim calcmode="lin" valueType="num">
                                      <p:cBhvr>
                                        <p:cTn id="64" dur="500" fill="hold"/>
                                        <p:tgtEl>
                                          <p:spTgt spid="20498"/>
                                        </p:tgtEl>
                                        <p:attrNameLst>
                                          <p:attrName>ppt_y</p:attrName>
                                        </p:attrNameLst>
                                      </p:cBhvr>
                                      <p:tavLst>
                                        <p:tav tm="0">
                                          <p:val>
                                            <p:strVal val="#ppt_y+#ppt_h/2"/>
                                          </p:val>
                                        </p:tav>
                                        <p:tav tm="100000">
                                          <p:val>
                                            <p:strVal val="#ppt_y"/>
                                          </p:val>
                                        </p:tav>
                                      </p:tavLst>
                                    </p:anim>
                                    <p:anim calcmode="lin" valueType="num">
                                      <p:cBhvr>
                                        <p:cTn id="65" dur="500" fill="hold"/>
                                        <p:tgtEl>
                                          <p:spTgt spid="20498"/>
                                        </p:tgtEl>
                                        <p:attrNameLst>
                                          <p:attrName>ppt_w</p:attrName>
                                        </p:attrNameLst>
                                      </p:cBhvr>
                                      <p:tavLst>
                                        <p:tav tm="0">
                                          <p:val>
                                            <p:strVal val="#ppt_w"/>
                                          </p:val>
                                        </p:tav>
                                        <p:tav tm="100000">
                                          <p:val>
                                            <p:strVal val="#ppt_w"/>
                                          </p:val>
                                        </p:tav>
                                      </p:tavLst>
                                    </p:anim>
                                    <p:anim calcmode="lin" valueType="num">
                                      <p:cBhvr>
                                        <p:cTn id="66" dur="500" fill="hold"/>
                                        <p:tgtEl>
                                          <p:spTgt spid="20498"/>
                                        </p:tgtEl>
                                        <p:attrNameLst>
                                          <p:attrName>ppt_h</p:attrName>
                                        </p:attrNameLst>
                                      </p:cBhvr>
                                      <p:tavLst>
                                        <p:tav tm="0">
                                          <p:val>
                                            <p:fltVal val="0"/>
                                          </p:val>
                                        </p:tav>
                                        <p:tav tm="100000">
                                          <p:val>
                                            <p:strVal val="#ppt_h"/>
                                          </p:val>
                                        </p:tav>
                                      </p:tavLst>
                                    </p:anim>
                                  </p:childTnLst>
                                </p:cTn>
                              </p:par>
                              <p:par>
                                <p:cTn id="67" presetID="17" presetClass="entr" presetSubtype="4" fill="hold" grpId="0" nodeType="withEffect">
                                  <p:stCondLst>
                                    <p:cond delay="0"/>
                                  </p:stCondLst>
                                  <p:childTnLst>
                                    <p:set>
                                      <p:cBhvr>
                                        <p:cTn id="68" dur="1" fill="hold">
                                          <p:stCondLst>
                                            <p:cond delay="0"/>
                                          </p:stCondLst>
                                        </p:cTn>
                                        <p:tgtEl>
                                          <p:spTgt spid="20495"/>
                                        </p:tgtEl>
                                        <p:attrNameLst>
                                          <p:attrName>style.visibility</p:attrName>
                                        </p:attrNameLst>
                                      </p:cBhvr>
                                      <p:to>
                                        <p:strVal val="visible"/>
                                      </p:to>
                                    </p:set>
                                    <p:anim calcmode="lin" valueType="num">
                                      <p:cBhvr>
                                        <p:cTn id="69" dur="500" fill="hold"/>
                                        <p:tgtEl>
                                          <p:spTgt spid="20495"/>
                                        </p:tgtEl>
                                        <p:attrNameLst>
                                          <p:attrName>ppt_x</p:attrName>
                                        </p:attrNameLst>
                                      </p:cBhvr>
                                      <p:tavLst>
                                        <p:tav tm="0">
                                          <p:val>
                                            <p:strVal val="#ppt_x"/>
                                          </p:val>
                                        </p:tav>
                                        <p:tav tm="100000">
                                          <p:val>
                                            <p:strVal val="#ppt_x"/>
                                          </p:val>
                                        </p:tav>
                                      </p:tavLst>
                                    </p:anim>
                                    <p:anim calcmode="lin" valueType="num">
                                      <p:cBhvr>
                                        <p:cTn id="70" dur="500" fill="hold"/>
                                        <p:tgtEl>
                                          <p:spTgt spid="20495"/>
                                        </p:tgtEl>
                                        <p:attrNameLst>
                                          <p:attrName>ppt_y</p:attrName>
                                        </p:attrNameLst>
                                      </p:cBhvr>
                                      <p:tavLst>
                                        <p:tav tm="0">
                                          <p:val>
                                            <p:strVal val="#ppt_y+#ppt_h/2"/>
                                          </p:val>
                                        </p:tav>
                                        <p:tav tm="100000">
                                          <p:val>
                                            <p:strVal val="#ppt_y"/>
                                          </p:val>
                                        </p:tav>
                                      </p:tavLst>
                                    </p:anim>
                                    <p:anim calcmode="lin" valueType="num">
                                      <p:cBhvr>
                                        <p:cTn id="71" dur="500" fill="hold"/>
                                        <p:tgtEl>
                                          <p:spTgt spid="20495"/>
                                        </p:tgtEl>
                                        <p:attrNameLst>
                                          <p:attrName>ppt_w</p:attrName>
                                        </p:attrNameLst>
                                      </p:cBhvr>
                                      <p:tavLst>
                                        <p:tav tm="0">
                                          <p:val>
                                            <p:strVal val="#ppt_w"/>
                                          </p:val>
                                        </p:tav>
                                        <p:tav tm="100000">
                                          <p:val>
                                            <p:strVal val="#ppt_w"/>
                                          </p:val>
                                        </p:tav>
                                      </p:tavLst>
                                    </p:anim>
                                    <p:anim calcmode="lin" valueType="num">
                                      <p:cBhvr>
                                        <p:cTn id="72" dur="500" fill="hold"/>
                                        <p:tgtEl>
                                          <p:spTgt spid="20495"/>
                                        </p:tgtEl>
                                        <p:attrNameLst>
                                          <p:attrName>ppt_h</p:attrName>
                                        </p:attrNameLst>
                                      </p:cBhvr>
                                      <p:tavLst>
                                        <p:tav tm="0">
                                          <p:val>
                                            <p:fltVal val="0"/>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8" fill="hold" nodeType="clickEffect">
                                  <p:stCondLst>
                                    <p:cond delay="0"/>
                                  </p:stCondLst>
                                  <p:childTnLst>
                                    <p:set>
                                      <p:cBhvr>
                                        <p:cTn id="76" dur="1" fill="hold">
                                          <p:stCondLst>
                                            <p:cond delay="0"/>
                                          </p:stCondLst>
                                        </p:cTn>
                                        <p:tgtEl>
                                          <p:spTgt spid="20501"/>
                                        </p:tgtEl>
                                        <p:attrNameLst>
                                          <p:attrName>style.visibility</p:attrName>
                                        </p:attrNameLst>
                                      </p:cBhvr>
                                      <p:to>
                                        <p:strVal val="visible"/>
                                      </p:to>
                                    </p:set>
                                    <p:anim calcmode="lin" valueType="num">
                                      <p:cBhvr>
                                        <p:cTn id="77" dur="500" fill="hold"/>
                                        <p:tgtEl>
                                          <p:spTgt spid="20501"/>
                                        </p:tgtEl>
                                        <p:attrNameLst>
                                          <p:attrName>ppt_x</p:attrName>
                                        </p:attrNameLst>
                                      </p:cBhvr>
                                      <p:tavLst>
                                        <p:tav tm="0">
                                          <p:val>
                                            <p:strVal val="#ppt_x-#ppt_w/2"/>
                                          </p:val>
                                        </p:tav>
                                        <p:tav tm="100000">
                                          <p:val>
                                            <p:strVal val="#ppt_x"/>
                                          </p:val>
                                        </p:tav>
                                      </p:tavLst>
                                    </p:anim>
                                    <p:anim calcmode="lin" valueType="num">
                                      <p:cBhvr>
                                        <p:cTn id="78" dur="500" fill="hold"/>
                                        <p:tgtEl>
                                          <p:spTgt spid="20501"/>
                                        </p:tgtEl>
                                        <p:attrNameLst>
                                          <p:attrName>ppt_y</p:attrName>
                                        </p:attrNameLst>
                                      </p:cBhvr>
                                      <p:tavLst>
                                        <p:tav tm="0">
                                          <p:val>
                                            <p:strVal val="#ppt_y"/>
                                          </p:val>
                                        </p:tav>
                                        <p:tav tm="100000">
                                          <p:val>
                                            <p:strVal val="#ppt_y"/>
                                          </p:val>
                                        </p:tav>
                                      </p:tavLst>
                                    </p:anim>
                                    <p:anim calcmode="lin" valueType="num">
                                      <p:cBhvr>
                                        <p:cTn id="79" dur="500" fill="hold"/>
                                        <p:tgtEl>
                                          <p:spTgt spid="20501"/>
                                        </p:tgtEl>
                                        <p:attrNameLst>
                                          <p:attrName>ppt_w</p:attrName>
                                        </p:attrNameLst>
                                      </p:cBhvr>
                                      <p:tavLst>
                                        <p:tav tm="0">
                                          <p:val>
                                            <p:fltVal val="0"/>
                                          </p:val>
                                        </p:tav>
                                        <p:tav tm="100000">
                                          <p:val>
                                            <p:strVal val="#ppt_w"/>
                                          </p:val>
                                        </p:tav>
                                      </p:tavLst>
                                    </p:anim>
                                    <p:anim calcmode="lin" valueType="num">
                                      <p:cBhvr>
                                        <p:cTn id="80" dur="500" fill="hold"/>
                                        <p:tgtEl>
                                          <p:spTgt spid="20501"/>
                                        </p:tgtEl>
                                        <p:attrNameLst>
                                          <p:attrName>ppt_h</p:attrName>
                                        </p:attrNameLst>
                                      </p:cBhvr>
                                      <p:tavLst>
                                        <p:tav tm="0">
                                          <p:val>
                                            <p:strVal val="#ppt_h"/>
                                          </p:val>
                                        </p:tav>
                                        <p:tav tm="100000">
                                          <p:val>
                                            <p:strVal val="#ppt_h"/>
                                          </p:val>
                                        </p:tav>
                                      </p:tavLst>
                                    </p:anim>
                                  </p:childTnLst>
                                </p:cTn>
                              </p:par>
                              <p:par>
                                <p:cTn id="81" presetID="17" presetClass="entr" presetSubtype="8" fill="hold" grpId="0" nodeType="withEffect">
                                  <p:stCondLst>
                                    <p:cond delay="0"/>
                                  </p:stCondLst>
                                  <p:childTnLst>
                                    <p:set>
                                      <p:cBhvr>
                                        <p:cTn id="82" dur="1" fill="hold">
                                          <p:stCondLst>
                                            <p:cond delay="0"/>
                                          </p:stCondLst>
                                        </p:cTn>
                                        <p:tgtEl>
                                          <p:spTgt spid="20499"/>
                                        </p:tgtEl>
                                        <p:attrNameLst>
                                          <p:attrName>style.visibility</p:attrName>
                                        </p:attrNameLst>
                                      </p:cBhvr>
                                      <p:to>
                                        <p:strVal val="visible"/>
                                      </p:to>
                                    </p:set>
                                    <p:anim calcmode="lin" valueType="num">
                                      <p:cBhvr>
                                        <p:cTn id="83" dur="500" fill="hold"/>
                                        <p:tgtEl>
                                          <p:spTgt spid="20499"/>
                                        </p:tgtEl>
                                        <p:attrNameLst>
                                          <p:attrName>ppt_x</p:attrName>
                                        </p:attrNameLst>
                                      </p:cBhvr>
                                      <p:tavLst>
                                        <p:tav tm="0">
                                          <p:val>
                                            <p:strVal val="#ppt_x-#ppt_w/2"/>
                                          </p:val>
                                        </p:tav>
                                        <p:tav tm="100000">
                                          <p:val>
                                            <p:strVal val="#ppt_x"/>
                                          </p:val>
                                        </p:tav>
                                      </p:tavLst>
                                    </p:anim>
                                    <p:anim calcmode="lin" valueType="num">
                                      <p:cBhvr>
                                        <p:cTn id="84" dur="500" fill="hold"/>
                                        <p:tgtEl>
                                          <p:spTgt spid="20499"/>
                                        </p:tgtEl>
                                        <p:attrNameLst>
                                          <p:attrName>ppt_y</p:attrName>
                                        </p:attrNameLst>
                                      </p:cBhvr>
                                      <p:tavLst>
                                        <p:tav tm="0">
                                          <p:val>
                                            <p:strVal val="#ppt_y"/>
                                          </p:val>
                                        </p:tav>
                                        <p:tav tm="100000">
                                          <p:val>
                                            <p:strVal val="#ppt_y"/>
                                          </p:val>
                                        </p:tav>
                                      </p:tavLst>
                                    </p:anim>
                                    <p:anim calcmode="lin" valueType="num">
                                      <p:cBhvr>
                                        <p:cTn id="85" dur="500" fill="hold"/>
                                        <p:tgtEl>
                                          <p:spTgt spid="20499"/>
                                        </p:tgtEl>
                                        <p:attrNameLst>
                                          <p:attrName>ppt_w</p:attrName>
                                        </p:attrNameLst>
                                      </p:cBhvr>
                                      <p:tavLst>
                                        <p:tav tm="0">
                                          <p:val>
                                            <p:fltVal val="0"/>
                                          </p:val>
                                        </p:tav>
                                        <p:tav tm="100000">
                                          <p:val>
                                            <p:strVal val="#ppt_w"/>
                                          </p:val>
                                        </p:tav>
                                      </p:tavLst>
                                    </p:anim>
                                    <p:anim calcmode="lin" valueType="num">
                                      <p:cBhvr>
                                        <p:cTn id="86" dur="500" fill="hold"/>
                                        <p:tgtEl>
                                          <p:spTgt spid="20499"/>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20507"/>
                                        </p:tgtEl>
                                        <p:attrNameLst>
                                          <p:attrName>style.visibility</p:attrName>
                                        </p:attrNameLst>
                                      </p:cBhvr>
                                      <p:to>
                                        <p:strVal val="visible"/>
                                      </p:to>
                                    </p:set>
                                    <p:anim calcmode="lin" valueType="num">
                                      <p:cBhvr>
                                        <p:cTn id="91" dur="500" fill="hold"/>
                                        <p:tgtEl>
                                          <p:spTgt spid="20507"/>
                                        </p:tgtEl>
                                        <p:attrNameLst>
                                          <p:attrName>ppt_x</p:attrName>
                                        </p:attrNameLst>
                                      </p:cBhvr>
                                      <p:tavLst>
                                        <p:tav tm="0">
                                          <p:val>
                                            <p:strVal val="#ppt_x"/>
                                          </p:val>
                                        </p:tav>
                                        <p:tav tm="100000">
                                          <p:val>
                                            <p:strVal val="#ppt_x"/>
                                          </p:val>
                                        </p:tav>
                                      </p:tavLst>
                                    </p:anim>
                                    <p:anim calcmode="lin" valueType="num">
                                      <p:cBhvr>
                                        <p:cTn id="92" dur="500" fill="hold"/>
                                        <p:tgtEl>
                                          <p:spTgt spid="20507"/>
                                        </p:tgtEl>
                                        <p:attrNameLst>
                                          <p:attrName>ppt_y</p:attrName>
                                        </p:attrNameLst>
                                      </p:cBhvr>
                                      <p:tavLst>
                                        <p:tav tm="0">
                                          <p:val>
                                            <p:strVal val="#ppt_y-#ppt_h/2"/>
                                          </p:val>
                                        </p:tav>
                                        <p:tav tm="100000">
                                          <p:val>
                                            <p:strVal val="#ppt_y"/>
                                          </p:val>
                                        </p:tav>
                                      </p:tavLst>
                                    </p:anim>
                                    <p:anim calcmode="lin" valueType="num">
                                      <p:cBhvr>
                                        <p:cTn id="93" dur="500" fill="hold"/>
                                        <p:tgtEl>
                                          <p:spTgt spid="20507"/>
                                        </p:tgtEl>
                                        <p:attrNameLst>
                                          <p:attrName>ppt_w</p:attrName>
                                        </p:attrNameLst>
                                      </p:cBhvr>
                                      <p:tavLst>
                                        <p:tav tm="0">
                                          <p:val>
                                            <p:strVal val="#ppt_w"/>
                                          </p:val>
                                        </p:tav>
                                        <p:tav tm="100000">
                                          <p:val>
                                            <p:strVal val="#ppt_w"/>
                                          </p:val>
                                        </p:tav>
                                      </p:tavLst>
                                    </p:anim>
                                    <p:anim calcmode="lin" valueType="num">
                                      <p:cBhvr>
                                        <p:cTn id="94" dur="500" fill="hold"/>
                                        <p:tgtEl>
                                          <p:spTgt spid="20507"/>
                                        </p:tgtEl>
                                        <p:attrNameLst>
                                          <p:attrName>ppt_h</p:attrName>
                                        </p:attrNameLst>
                                      </p:cBhvr>
                                      <p:tavLst>
                                        <p:tav tm="0">
                                          <p:val>
                                            <p:fltVal val="0"/>
                                          </p:val>
                                        </p:tav>
                                        <p:tav tm="100000">
                                          <p:val>
                                            <p:strVal val="#ppt_h"/>
                                          </p:val>
                                        </p:tav>
                                      </p:tavLst>
                                    </p:anim>
                                  </p:childTnLst>
                                </p:cTn>
                              </p:par>
                              <p:par>
                                <p:cTn id="95" presetID="17" presetClass="entr" presetSubtype="1" fill="hold" grpId="0" nodeType="withEffect">
                                  <p:stCondLst>
                                    <p:cond delay="0"/>
                                  </p:stCondLst>
                                  <p:childTnLst>
                                    <p:set>
                                      <p:cBhvr>
                                        <p:cTn id="96" dur="1" fill="hold">
                                          <p:stCondLst>
                                            <p:cond delay="0"/>
                                          </p:stCondLst>
                                        </p:cTn>
                                        <p:tgtEl>
                                          <p:spTgt spid="20505"/>
                                        </p:tgtEl>
                                        <p:attrNameLst>
                                          <p:attrName>style.visibility</p:attrName>
                                        </p:attrNameLst>
                                      </p:cBhvr>
                                      <p:to>
                                        <p:strVal val="visible"/>
                                      </p:to>
                                    </p:set>
                                    <p:anim calcmode="lin" valueType="num">
                                      <p:cBhvr>
                                        <p:cTn id="97" dur="500" fill="hold"/>
                                        <p:tgtEl>
                                          <p:spTgt spid="20505"/>
                                        </p:tgtEl>
                                        <p:attrNameLst>
                                          <p:attrName>ppt_x</p:attrName>
                                        </p:attrNameLst>
                                      </p:cBhvr>
                                      <p:tavLst>
                                        <p:tav tm="0">
                                          <p:val>
                                            <p:strVal val="#ppt_x"/>
                                          </p:val>
                                        </p:tav>
                                        <p:tav tm="100000">
                                          <p:val>
                                            <p:strVal val="#ppt_x"/>
                                          </p:val>
                                        </p:tav>
                                      </p:tavLst>
                                    </p:anim>
                                    <p:anim calcmode="lin" valueType="num">
                                      <p:cBhvr>
                                        <p:cTn id="98" dur="500" fill="hold"/>
                                        <p:tgtEl>
                                          <p:spTgt spid="20505"/>
                                        </p:tgtEl>
                                        <p:attrNameLst>
                                          <p:attrName>ppt_y</p:attrName>
                                        </p:attrNameLst>
                                      </p:cBhvr>
                                      <p:tavLst>
                                        <p:tav tm="0">
                                          <p:val>
                                            <p:strVal val="#ppt_y-#ppt_h/2"/>
                                          </p:val>
                                        </p:tav>
                                        <p:tav tm="100000">
                                          <p:val>
                                            <p:strVal val="#ppt_y"/>
                                          </p:val>
                                        </p:tav>
                                      </p:tavLst>
                                    </p:anim>
                                    <p:anim calcmode="lin" valueType="num">
                                      <p:cBhvr>
                                        <p:cTn id="99" dur="500" fill="hold"/>
                                        <p:tgtEl>
                                          <p:spTgt spid="20505"/>
                                        </p:tgtEl>
                                        <p:attrNameLst>
                                          <p:attrName>ppt_w</p:attrName>
                                        </p:attrNameLst>
                                      </p:cBhvr>
                                      <p:tavLst>
                                        <p:tav tm="0">
                                          <p:val>
                                            <p:strVal val="#ppt_w"/>
                                          </p:val>
                                        </p:tav>
                                        <p:tav tm="100000">
                                          <p:val>
                                            <p:strVal val="#ppt_w"/>
                                          </p:val>
                                        </p:tav>
                                      </p:tavLst>
                                    </p:anim>
                                    <p:anim calcmode="lin" valueType="num">
                                      <p:cBhvr>
                                        <p:cTn id="100" dur="500" fill="hold"/>
                                        <p:tgtEl>
                                          <p:spTgt spid="20505"/>
                                        </p:tgtEl>
                                        <p:attrNameLst>
                                          <p:attrName>ppt_h</p:attrName>
                                        </p:attrNameLst>
                                      </p:cBhvr>
                                      <p:tavLst>
                                        <p:tav tm="0">
                                          <p:val>
                                            <p:fltVal val="0"/>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7" presetClass="entr" presetSubtype="2" fill="hold" nodeType="clickEffect">
                                  <p:stCondLst>
                                    <p:cond delay="0"/>
                                  </p:stCondLst>
                                  <p:childTnLst>
                                    <p:set>
                                      <p:cBhvr>
                                        <p:cTn id="104" dur="1" fill="hold">
                                          <p:stCondLst>
                                            <p:cond delay="0"/>
                                          </p:stCondLst>
                                        </p:cTn>
                                        <p:tgtEl>
                                          <p:spTgt spid="20509"/>
                                        </p:tgtEl>
                                        <p:attrNameLst>
                                          <p:attrName>style.visibility</p:attrName>
                                        </p:attrNameLst>
                                      </p:cBhvr>
                                      <p:to>
                                        <p:strVal val="visible"/>
                                      </p:to>
                                    </p:set>
                                    <p:anim calcmode="lin" valueType="num">
                                      <p:cBhvr>
                                        <p:cTn id="105" dur="500" fill="hold"/>
                                        <p:tgtEl>
                                          <p:spTgt spid="20509"/>
                                        </p:tgtEl>
                                        <p:attrNameLst>
                                          <p:attrName>ppt_x</p:attrName>
                                        </p:attrNameLst>
                                      </p:cBhvr>
                                      <p:tavLst>
                                        <p:tav tm="0">
                                          <p:val>
                                            <p:strVal val="#ppt_x+#ppt_w/2"/>
                                          </p:val>
                                        </p:tav>
                                        <p:tav tm="100000">
                                          <p:val>
                                            <p:strVal val="#ppt_x"/>
                                          </p:val>
                                        </p:tav>
                                      </p:tavLst>
                                    </p:anim>
                                    <p:anim calcmode="lin" valueType="num">
                                      <p:cBhvr>
                                        <p:cTn id="106" dur="500" fill="hold"/>
                                        <p:tgtEl>
                                          <p:spTgt spid="20509"/>
                                        </p:tgtEl>
                                        <p:attrNameLst>
                                          <p:attrName>ppt_y</p:attrName>
                                        </p:attrNameLst>
                                      </p:cBhvr>
                                      <p:tavLst>
                                        <p:tav tm="0">
                                          <p:val>
                                            <p:strVal val="#ppt_y"/>
                                          </p:val>
                                        </p:tav>
                                        <p:tav tm="100000">
                                          <p:val>
                                            <p:strVal val="#ppt_y"/>
                                          </p:val>
                                        </p:tav>
                                      </p:tavLst>
                                    </p:anim>
                                    <p:anim calcmode="lin" valueType="num">
                                      <p:cBhvr>
                                        <p:cTn id="107" dur="500" fill="hold"/>
                                        <p:tgtEl>
                                          <p:spTgt spid="20509"/>
                                        </p:tgtEl>
                                        <p:attrNameLst>
                                          <p:attrName>ppt_w</p:attrName>
                                        </p:attrNameLst>
                                      </p:cBhvr>
                                      <p:tavLst>
                                        <p:tav tm="0">
                                          <p:val>
                                            <p:fltVal val="0"/>
                                          </p:val>
                                        </p:tav>
                                        <p:tav tm="100000">
                                          <p:val>
                                            <p:strVal val="#ppt_w"/>
                                          </p:val>
                                        </p:tav>
                                      </p:tavLst>
                                    </p:anim>
                                    <p:anim calcmode="lin" valueType="num">
                                      <p:cBhvr>
                                        <p:cTn id="108" dur="500" fill="hold"/>
                                        <p:tgtEl>
                                          <p:spTgt spid="20509"/>
                                        </p:tgtEl>
                                        <p:attrNameLst>
                                          <p:attrName>ppt_h</p:attrName>
                                        </p:attrNameLst>
                                      </p:cBhvr>
                                      <p:tavLst>
                                        <p:tav tm="0">
                                          <p:val>
                                            <p:strVal val="#ppt_h"/>
                                          </p:val>
                                        </p:tav>
                                        <p:tav tm="100000">
                                          <p:val>
                                            <p:strVal val="#ppt_h"/>
                                          </p:val>
                                        </p:tav>
                                      </p:tavLst>
                                    </p:anim>
                                  </p:childTnLst>
                                </p:cTn>
                              </p:par>
                              <p:par>
                                <p:cTn id="109" presetID="17" presetClass="entr" presetSubtype="2" fill="hold" grpId="0" nodeType="withEffect">
                                  <p:stCondLst>
                                    <p:cond delay="0"/>
                                  </p:stCondLst>
                                  <p:childTnLst>
                                    <p:set>
                                      <p:cBhvr>
                                        <p:cTn id="110" dur="1" fill="hold">
                                          <p:stCondLst>
                                            <p:cond delay="0"/>
                                          </p:stCondLst>
                                        </p:cTn>
                                        <p:tgtEl>
                                          <p:spTgt spid="20508"/>
                                        </p:tgtEl>
                                        <p:attrNameLst>
                                          <p:attrName>style.visibility</p:attrName>
                                        </p:attrNameLst>
                                      </p:cBhvr>
                                      <p:to>
                                        <p:strVal val="visible"/>
                                      </p:to>
                                    </p:set>
                                    <p:anim calcmode="lin" valueType="num">
                                      <p:cBhvr>
                                        <p:cTn id="111" dur="500" fill="hold"/>
                                        <p:tgtEl>
                                          <p:spTgt spid="20508"/>
                                        </p:tgtEl>
                                        <p:attrNameLst>
                                          <p:attrName>ppt_x</p:attrName>
                                        </p:attrNameLst>
                                      </p:cBhvr>
                                      <p:tavLst>
                                        <p:tav tm="0">
                                          <p:val>
                                            <p:strVal val="#ppt_x+#ppt_w/2"/>
                                          </p:val>
                                        </p:tav>
                                        <p:tav tm="100000">
                                          <p:val>
                                            <p:strVal val="#ppt_x"/>
                                          </p:val>
                                        </p:tav>
                                      </p:tavLst>
                                    </p:anim>
                                    <p:anim calcmode="lin" valueType="num">
                                      <p:cBhvr>
                                        <p:cTn id="112" dur="500" fill="hold"/>
                                        <p:tgtEl>
                                          <p:spTgt spid="20508"/>
                                        </p:tgtEl>
                                        <p:attrNameLst>
                                          <p:attrName>ppt_y</p:attrName>
                                        </p:attrNameLst>
                                      </p:cBhvr>
                                      <p:tavLst>
                                        <p:tav tm="0">
                                          <p:val>
                                            <p:strVal val="#ppt_y"/>
                                          </p:val>
                                        </p:tav>
                                        <p:tav tm="100000">
                                          <p:val>
                                            <p:strVal val="#ppt_y"/>
                                          </p:val>
                                        </p:tav>
                                      </p:tavLst>
                                    </p:anim>
                                    <p:anim calcmode="lin" valueType="num">
                                      <p:cBhvr>
                                        <p:cTn id="113" dur="500" fill="hold"/>
                                        <p:tgtEl>
                                          <p:spTgt spid="20508"/>
                                        </p:tgtEl>
                                        <p:attrNameLst>
                                          <p:attrName>ppt_w</p:attrName>
                                        </p:attrNameLst>
                                      </p:cBhvr>
                                      <p:tavLst>
                                        <p:tav tm="0">
                                          <p:val>
                                            <p:fltVal val="0"/>
                                          </p:val>
                                        </p:tav>
                                        <p:tav tm="100000">
                                          <p:val>
                                            <p:strVal val="#ppt_w"/>
                                          </p:val>
                                        </p:tav>
                                      </p:tavLst>
                                    </p:anim>
                                    <p:anim calcmode="lin" valueType="num">
                                      <p:cBhvr>
                                        <p:cTn id="114" dur="500" fill="hold"/>
                                        <p:tgtEl>
                                          <p:spTgt spid="20508"/>
                                        </p:tgtEl>
                                        <p:attrNameLst>
                                          <p:attrName>ppt_h</p:attrName>
                                        </p:attrNameLst>
                                      </p:cBhvr>
                                      <p:tavLst>
                                        <p:tav tm="0">
                                          <p:val>
                                            <p:strVal val="#ppt_h"/>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2" fill="hold" nodeType="clickEffect">
                                  <p:stCondLst>
                                    <p:cond delay="0"/>
                                  </p:stCondLst>
                                  <p:childTnLst>
                                    <p:set>
                                      <p:cBhvr>
                                        <p:cTn id="118" dur="1" fill="hold">
                                          <p:stCondLst>
                                            <p:cond delay="0"/>
                                          </p:stCondLst>
                                        </p:cTn>
                                        <p:tgtEl>
                                          <p:spTgt spid="20511"/>
                                        </p:tgtEl>
                                        <p:attrNameLst>
                                          <p:attrName>style.visibility</p:attrName>
                                        </p:attrNameLst>
                                      </p:cBhvr>
                                      <p:to>
                                        <p:strVal val="visible"/>
                                      </p:to>
                                    </p:set>
                                    <p:anim calcmode="lin" valueType="num">
                                      <p:cBhvr>
                                        <p:cTn id="119" dur="500" fill="hold"/>
                                        <p:tgtEl>
                                          <p:spTgt spid="20511"/>
                                        </p:tgtEl>
                                        <p:attrNameLst>
                                          <p:attrName>ppt_x</p:attrName>
                                        </p:attrNameLst>
                                      </p:cBhvr>
                                      <p:tavLst>
                                        <p:tav tm="0">
                                          <p:val>
                                            <p:strVal val="#ppt_x+#ppt_w/2"/>
                                          </p:val>
                                        </p:tav>
                                        <p:tav tm="100000">
                                          <p:val>
                                            <p:strVal val="#ppt_x"/>
                                          </p:val>
                                        </p:tav>
                                      </p:tavLst>
                                    </p:anim>
                                    <p:anim calcmode="lin" valueType="num">
                                      <p:cBhvr>
                                        <p:cTn id="120" dur="500" fill="hold"/>
                                        <p:tgtEl>
                                          <p:spTgt spid="20511"/>
                                        </p:tgtEl>
                                        <p:attrNameLst>
                                          <p:attrName>ppt_y</p:attrName>
                                        </p:attrNameLst>
                                      </p:cBhvr>
                                      <p:tavLst>
                                        <p:tav tm="0">
                                          <p:val>
                                            <p:strVal val="#ppt_y"/>
                                          </p:val>
                                        </p:tav>
                                        <p:tav tm="100000">
                                          <p:val>
                                            <p:strVal val="#ppt_y"/>
                                          </p:val>
                                        </p:tav>
                                      </p:tavLst>
                                    </p:anim>
                                    <p:anim calcmode="lin" valueType="num">
                                      <p:cBhvr>
                                        <p:cTn id="121" dur="500" fill="hold"/>
                                        <p:tgtEl>
                                          <p:spTgt spid="20511"/>
                                        </p:tgtEl>
                                        <p:attrNameLst>
                                          <p:attrName>ppt_w</p:attrName>
                                        </p:attrNameLst>
                                      </p:cBhvr>
                                      <p:tavLst>
                                        <p:tav tm="0">
                                          <p:val>
                                            <p:fltVal val="0"/>
                                          </p:val>
                                        </p:tav>
                                        <p:tav tm="100000">
                                          <p:val>
                                            <p:strVal val="#ppt_w"/>
                                          </p:val>
                                        </p:tav>
                                      </p:tavLst>
                                    </p:anim>
                                    <p:anim calcmode="lin" valueType="num">
                                      <p:cBhvr>
                                        <p:cTn id="122" dur="500" fill="hold"/>
                                        <p:tgtEl>
                                          <p:spTgt spid="20511"/>
                                        </p:tgtEl>
                                        <p:attrNameLst>
                                          <p:attrName>ppt_h</p:attrName>
                                        </p:attrNameLst>
                                      </p:cBhvr>
                                      <p:tavLst>
                                        <p:tav tm="0">
                                          <p:val>
                                            <p:strVal val="#ppt_h"/>
                                          </p:val>
                                        </p:tav>
                                        <p:tav tm="100000">
                                          <p:val>
                                            <p:strVal val="#ppt_h"/>
                                          </p:val>
                                        </p:tav>
                                      </p:tavLst>
                                    </p:anim>
                                  </p:childTnLst>
                                </p:cTn>
                              </p:par>
                              <p:par>
                                <p:cTn id="123" presetID="17" presetClass="entr" presetSubtype="2" fill="hold" grpId="0" nodeType="withEffect">
                                  <p:stCondLst>
                                    <p:cond delay="0"/>
                                  </p:stCondLst>
                                  <p:childTnLst>
                                    <p:set>
                                      <p:cBhvr>
                                        <p:cTn id="124" dur="1" fill="hold">
                                          <p:stCondLst>
                                            <p:cond delay="0"/>
                                          </p:stCondLst>
                                        </p:cTn>
                                        <p:tgtEl>
                                          <p:spTgt spid="20512"/>
                                        </p:tgtEl>
                                        <p:attrNameLst>
                                          <p:attrName>style.visibility</p:attrName>
                                        </p:attrNameLst>
                                      </p:cBhvr>
                                      <p:to>
                                        <p:strVal val="visible"/>
                                      </p:to>
                                    </p:set>
                                    <p:anim calcmode="lin" valueType="num">
                                      <p:cBhvr>
                                        <p:cTn id="125" dur="500" fill="hold"/>
                                        <p:tgtEl>
                                          <p:spTgt spid="20512"/>
                                        </p:tgtEl>
                                        <p:attrNameLst>
                                          <p:attrName>ppt_x</p:attrName>
                                        </p:attrNameLst>
                                      </p:cBhvr>
                                      <p:tavLst>
                                        <p:tav tm="0">
                                          <p:val>
                                            <p:strVal val="#ppt_x+#ppt_w/2"/>
                                          </p:val>
                                        </p:tav>
                                        <p:tav tm="100000">
                                          <p:val>
                                            <p:strVal val="#ppt_x"/>
                                          </p:val>
                                        </p:tav>
                                      </p:tavLst>
                                    </p:anim>
                                    <p:anim calcmode="lin" valueType="num">
                                      <p:cBhvr>
                                        <p:cTn id="126" dur="500" fill="hold"/>
                                        <p:tgtEl>
                                          <p:spTgt spid="20512"/>
                                        </p:tgtEl>
                                        <p:attrNameLst>
                                          <p:attrName>ppt_y</p:attrName>
                                        </p:attrNameLst>
                                      </p:cBhvr>
                                      <p:tavLst>
                                        <p:tav tm="0">
                                          <p:val>
                                            <p:strVal val="#ppt_y"/>
                                          </p:val>
                                        </p:tav>
                                        <p:tav tm="100000">
                                          <p:val>
                                            <p:strVal val="#ppt_y"/>
                                          </p:val>
                                        </p:tav>
                                      </p:tavLst>
                                    </p:anim>
                                    <p:anim calcmode="lin" valueType="num">
                                      <p:cBhvr>
                                        <p:cTn id="127" dur="500" fill="hold"/>
                                        <p:tgtEl>
                                          <p:spTgt spid="20512"/>
                                        </p:tgtEl>
                                        <p:attrNameLst>
                                          <p:attrName>ppt_w</p:attrName>
                                        </p:attrNameLst>
                                      </p:cBhvr>
                                      <p:tavLst>
                                        <p:tav tm="0">
                                          <p:val>
                                            <p:fltVal val="0"/>
                                          </p:val>
                                        </p:tav>
                                        <p:tav tm="100000">
                                          <p:val>
                                            <p:strVal val="#ppt_w"/>
                                          </p:val>
                                        </p:tav>
                                      </p:tavLst>
                                    </p:anim>
                                    <p:anim calcmode="lin" valueType="num">
                                      <p:cBhvr>
                                        <p:cTn id="128" dur="500" fill="hold"/>
                                        <p:tgtEl>
                                          <p:spTgt spid="20512"/>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1" fill="hold" nodeType="clickEffect">
                                  <p:stCondLst>
                                    <p:cond delay="0"/>
                                  </p:stCondLst>
                                  <p:childTnLst>
                                    <p:set>
                                      <p:cBhvr>
                                        <p:cTn id="132" dur="1" fill="hold">
                                          <p:stCondLst>
                                            <p:cond delay="0"/>
                                          </p:stCondLst>
                                        </p:cTn>
                                        <p:tgtEl>
                                          <p:spTgt spid="20513"/>
                                        </p:tgtEl>
                                        <p:attrNameLst>
                                          <p:attrName>style.visibility</p:attrName>
                                        </p:attrNameLst>
                                      </p:cBhvr>
                                      <p:to>
                                        <p:strVal val="visible"/>
                                      </p:to>
                                    </p:set>
                                    <p:anim calcmode="lin" valueType="num">
                                      <p:cBhvr>
                                        <p:cTn id="133" dur="500" fill="hold"/>
                                        <p:tgtEl>
                                          <p:spTgt spid="20513"/>
                                        </p:tgtEl>
                                        <p:attrNameLst>
                                          <p:attrName>ppt_x</p:attrName>
                                        </p:attrNameLst>
                                      </p:cBhvr>
                                      <p:tavLst>
                                        <p:tav tm="0">
                                          <p:val>
                                            <p:strVal val="#ppt_x"/>
                                          </p:val>
                                        </p:tav>
                                        <p:tav tm="100000">
                                          <p:val>
                                            <p:strVal val="#ppt_x"/>
                                          </p:val>
                                        </p:tav>
                                      </p:tavLst>
                                    </p:anim>
                                    <p:anim calcmode="lin" valueType="num">
                                      <p:cBhvr>
                                        <p:cTn id="134" dur="500" fill="hold"/>
                                        <p:tgtEl>
                                          <p:spTgt spid="20513"/>
                                        </p:tgtEl>
                                        <p:attrNameLst>
                                          <p:attrName>ppt_y</p:attrName>
                                        </p:attrNameLst>
                                      </p:cBhvr>
                                      <p:tavLst>
                                        <p:tav tm="0">
                                          <p:val>
                                            <p:strVal val="#ppt_y-#ppt_h/2"/>
                                          </p:val>
                                        </p:tav>
                                        <p:tav tm="100000">
                                          <p:val>
                                            <p:strVal val="#ppt_y"/>
                                          </p:val>
                                        </p:tav>
                                      </p:tavLst>
                                    </p:anim>
                                    <p:anim calcmode="lin" valueType="num">
                                      <p:cBhvr>
                                        <p:cTn id="135" dur="500" fill="hold"/>
                                        <p:tgtEl>
                                          <p:spTgt spid="20513"/>
                                        </p:tgtEl>
                                        <p:attrNameLst>
                                          <p:attrName>ppt_w</p:attrName>
                                        </p:attrNameLst>
                                      </p:cBhvr>
                                      <p:tavLst>
                                        <p:tav tm="0">
                                          <p:val>
                                            <p:strVal val="#ppt_w"/>
                                          </p:val>
                                        </p:tav>
                                        <p:tav tm="100000">
                                          <p:val>
                                            <p:strVal val="#ppt_w"/>
                                          </p:val>
                                        </p:tav>
                                      </p:tavLst>
                                    </p:anim>
                                    <p:anim calcmode="lin" valueType="num">
                                      <p:cBhvr>
                                        <p:cTn id="136" dur="500" fill="hold"/>
                                        <p:tgtEl>
                                          <p:spTgt spid="20513"/>
                                        </p:tgtEl>
                                        <p:attrNameLst>
                                          <p:attrName>ppt_h</p:attrName>
                                        </p:attrNameLst>
                                      </p:cBhvr>
                                      <p:tavLst>
                                        <p:tav tm="0">
                                          <p:val>
                                            <p:fltVal val="0"/>
                                          </p:val>
                                        </p:tav>
                                        <p:tav tm="100000">
                                          <p:val>
                                            <p:strVal val="#ppt_h"/>
                                          </p:val>
                                        </p:tav>
                                      </p:tavLst>
                                    </p:anim>
                                  </p:childTnLst>
                                </p:cTn>
                              </p:par>
                              <p:par>
                                <p:cTn id="137" presetID="17" presetClass="entr" presetSubtype="4" fill="hold" grpId="0" nodeType="withEffect">
                                  <p:stCondLst>
                                    <p:cond delay="0"/>
                                  </p:stCondLst>
                                  <p:childTnLst>
                                    <p:set>
                                      <p:cBhvr>
                                        <p:cTn id="138" dur="1" fill="hold">
                                          <p:stCondLst>
                                            <p:cond delay="0"/>
                                          </p:stCondLst>
                                        </p:cTn>
                                        <p:tgtEl>
                                          <p:spTgt spid="33"/>
                                        </p:tgtEl>
                                        <p:attrNameLst>
                                          <p:attrName>style.visibility</p:attrName>
                                        </p:attrNameLst>
                                      </p:cBhvr>
                                      <p:to>
                                        <p:strVal val="visible"/>
                                      </p:to>
                                    </p:set>
                                    <p:anim calcmode="lin" valueType="num">
                                      <p:cBhvr>
                                        <p:cTn id="139" dur="500" fill="hold"/>
                                        <p:tgtEl>
                                          <p:spTgt spid="33"/>
                                        </p:tgtEl>
                                        <p:attrNameLst>
                                          <p:attrName>ppt_x</p:attrName>
                                        </p:attrNameLst>
                                      </p:cBhvr>
                                      <p:tavLst>
                                        <p:tav tm="0">
                                          <p:val>
                                            <p:strVal val="#ppt_x"/>
                                          </p:val>
                                        </p:tav>
                                        <p:tav tm="100000">
                                          <p:val>
                                            <p:strVal val="#ppt_x"/>
                                          </p:val>
                                        </p:tav>
                                      </p:tavLst>
                                    </p:anim>
                                    <p:anim calcmode="lin" valueType="num">
                                      <p:cBhvr>
                                        <p:cTn id="140" dur="500" fill="hold"/>
                                        <p:tgtEl>
                                          <p:spTgt spid="33"/>
                                        </p:tgtEl>
                                        <p:attrNameLst>
                                          <p:attrName>ppt_y</p:attrName>
                                        </p:attrNameLst>
                                      </p:cBhvr>
                                      <p:tavLst>
                                        <p:tav tm="0">
                                          <p:val>
                                            <p:strVal val="#ppt_y+#ppt_h/2"/>
                                          </p:val>
                                        </p:tav>
                                        <p:tav tm="100000">
                                          <p:val>
                                            <p:strVal val="#ppt_y"/>
                                          </p:val>
                                        </p:tav>
                                      </p:tavLst>
                                    </p:anim>
                                    <p:anim calcmode="lin" valueType="num">
                                      <p:cBhvr>
                                        <p:cTn id="141" dur="500" fill="hold"/>
                                        <p:tgtEl>
                                          <p:spTgt spid="33"/>
                                        </p:tgtEl>
                                        <p:attrNameLst>
                                          <p:attrName>ppt_w</p:attrName>
                                        </p:attrNameLst>
                                      </p:cBhvr>
                                      <p:tavLst>
                                        <p:tav tm="0">
                                          <p:val>
                                            <p:strVal val="#ppt_w"/>
                                          </p:val>
                                        </p:tav>
                                        <p:tav tm="100000">
                                          <p:val>
                                            <p:strVal val="#ppt_w"/>
                                          </p:val>
                                        </p:tav>
                                      </p:tavLst>
                                    </p:anim>
                                    <p:anim calcmode="lin" valueType="num">
                                      <p:cBhvr>
                                        <p:cTn id="142" dur="500" fill="hold"/>
                                        <p:tgtEl>
                                          <p:spTgt spid="33"/>
                                        </p:tgtEl>
                                        <p:attrNameLst>
                                          <p:attrName>ppt_h</p:attrName>
                                        </p:attrNameLst>
                                      </p:cBhvr>
                                      <p:tavLst>
                                        <p:tav tm="0">
                                          <p:val>
                                            <p:fltVal val="0"/>
                                          </p:val>
                                        </p:tav>
                                        <p:tav tm="100000">
                                          <p:val>
                                            <p:strVal val="#ppt_h"/>
                                          </p:val>
                                        </p:tav>
                                      </p:tavLst>
                                    </p:anim>
                                  </p:childTnLst>
                                </p:cTn>
                              </p:par>
                              <p:par>
                                <p:cTn id="143" presetID="17" presetClass="entr" presetSubtype="1" fill="hold" grpId="0" nodeType="withEffect">
                                  <p:stCondLst>
                                    <p:cond delay="0"/>
                                  </p:stCondLst>
                                  <p:childTnLst>
                                    <p:set>
                                      <p:cBhvr>
                                        <p:cTn id="144" dur="1" fill="hold">
                                          <p:stCondLst>
                                            <p:cond delay="0"/>
                                          </p:stCondLst>
                                        </p:cTn>
                                        <p:tgtEl>
                                          <p:spTgt spid="20514"/>
                                        </p:tgtEl>
                                        <p:attrNameLst>
                                          <p:attrName>style.visibility</p:attrName>
                                        </p:attrNameLst>
                                      </p:cBhvr>
                                      <p:to>
                                        <p:strVal val="visible"/>
                                      </p:to>
                                    </p:set>
                                    <p:anim calcmode="lin" valueType="num">
                                      <p:cBhvr>
                                        <p:cTn id="145" dur="500" fill="hold"/>
                                        <p:tgtEl>
                                          <p:spTgt spid="20514"/>
                                        </p:tgtEl>
                                        <p:attrNameLst>
                                          <p:attrName>ppt_x</p:attrName>
                                        </p:attrNameLst>
                                      </p:cBhvr>
                                      <p:tavLst>
                                        <p:tav tm="0">
                                          <p:val>
                                            <p:strVal val="#ppt_x"/>
                                          </p:val>
                                        </p:tav>
                                        <p:tav tm="100000">
                                          <p:val>
                                            <p:strVal val="#ppt_x"/>
                                          </p:val>
                                        </p:tav>
                                      </p:tavLst>
                                    </p:anim>
                                    <p:anim calcmode="lin" valueType="num">
                                      <p:cBhvr>
                                        <p:cTn id="146" dur="500" fill="hold"/>
                                        <p:tgtEl>
                                          <p:spTgt spid="20514"/>
                                        </p:tgtEl>
                                        <p:attrNameLst>
                                          <p:attrName>ppt_y</p:attrName>
                                        </p:attrNameLst>
                                      </p:cBhvr>
                                      <p:tavLst>
                                        <p:tav tm="0">
                                          <p:val>
                                            <p:strVal val="#ppt_y-#ppt_h/2"/>
                                          </p:val>
                                        </p:tav>
                                        <p:tav tm="100000">
                                          <p:val>
                                            <p:strVal val="#ppt_y"/>
                                          </p:val>
                                        </p:tav>
                                      </p:tavLst>
                                    </p:anim>
                                    <p:anim calcmode="lin" valueType="num">
                                      <p:cBhvr>
                                        <p:cTn id="147" dur="500" fill="hold"/>
                                        <p:tgtEl>
                                          <p:spTgt spid="20514"/>
                                        </p:tgtEl>
                                        <p:attrNameLst>
                                          <p:attrName>ppt_w</p:attrName>
                                        </p:attrNameLst>
                                      </p:cBhvr>
                                      <p:tavLst>
                                        <p:tav tm="0">
                                          <p:val>
                                            <p:strVal val="#ppt_w"/>
                                          </p:val>
                                        </p:tav>
                                        <p:tav tm="100000">
                                          <p:val>
                                            <p:strVal val="#ppt_w"/>
                                          </p:val>
                                        </p:tav>
                                      </p:tavLst>
                                    </p:anim>
                                    <p:anim calcmode="lin" valueType="num">
                                      <p:cBhvr>
                                        <p:cTn id="148" dur="500" fill="hold"/>
                                        <p:tgtEl>
                                          <p:spTgt spid="20514"/>
                                        </p:tgtEl>
                                        <p:attrNameLst>
                                          <p:attrName>ppt_h</p:attrName>
                                        </p:attrNameLst>
                                      </p:cBhvr>
                                      <p:tavLst>
                                        <p:tav tm="0">
                                          <p:val>
                                            <p:fltVal val="0"/>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55" presetClass="entr" presetSubtype="0" fill="hold" grpId="0" nodeType="clickEffect">
                                  <p:stCondLst>
                                    <p:cond delay="0"/>
                                  </p:stCondLst>
                                  <p:childTnLst>
                                    <p:set>
                                      <p:cBhvr>
                                        <p:cTn id="152" dur="1" fill="hold">
                                          <p:stCondLst>
                                            <p:cond delay="0"/>
                                          </p:stCondLst>
                                        </p:cTn>
                                        <p:tgtEl>
                                          <p:spTgt spid="20489"/>
                                        </p:tgtEl>
                                        <p:attrNameLst>
                                          <p:attrName>style.visibility</p:attrName>
                                        </p:attrNameLst>
                                      </p:cBhvr>
                                      <p:to>
                                        <p:strVal val="visible"/>
                                      </p:to>
                                    </p:set>
                                    <p:anim calcmode="lin" valueType="num">
                                      <p:cBhvr>
                                        <p:cTn id="153" dur="1000" fill="hold"/>
                                        <p:tgtEl>
                                          <p:spTgt spid="20489"/>
                                        </p:tgtEl>
                                        <p:attrNameLst>
                                          <p:attrName>ppt_w</p:attrName>
                                        </p:attrNameLst>
                                      </p:cBhvr>
                                      <p:tavLst>
                                        <p:tav tm="0">
                                          <p:val>
                                            <p:strVal val="#ppt_w*0.70"/>
                                          </p:val>
                                        </p:tav>
                                        <p:tav tm="100000">
                                          <p:val>
                                            <p:strVal val="#ppt_w"/>
                                          </p:val>
                                        </p:tav>
                                      </p:tavLst>
                                    </p:anim>
                                    <p:anim calcmode="lin" valueType="num">
                                      <p:cBhvr>
                                        <p:cTn id="154" dur="1000" fill="hold"/>
                                        <p:tgtEl>
                                          <p:spTgt spid="20489"/>
                                        </p:tgtEl>
                                        <p:attrNameLst>
                                          <p:attrName>ppt_h</p:attrName>
                                        </p:attrNameLst>
                                      </p:cBhvr>
                                      <p:tavLst>
                                        <p:tav tm="0">
                                          <p:val>
                                            <p:strVal val="#ppt_h"/>
                                          </p:val>
                                        </p:tav>
                                        <p:tav tm="100000">
                                          <p:val>
                                            <p:strVal val="#ppt_h"/>
                                          </p:val>
                                        </p:tav>
                                      </p:tavLst>
                                    </p:anim>
                                    <p:animEffect transition="in" filter="fade">
                                      <p:cBhvr>
                                        <p:cTn id="155" dur="1000"/>
                                        <p:tgtEl>
                                          <p:spTgt spid="20489"/>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55" presetClass="entr" presetSubtype="0" fill="hold" grpId="0" nodeType="clickEffect">
                                  <p:stCondLst>
                                    <p:cond delay="0"/>
                                  </p:stCondLst>
                                  <p:childTnLst>
                                    <p:set>
                                      <p:cBhvr>
                                        <p:cTn id="159" dur="1" fill="hold">
                                          <p:stCondLst>
                                            <p:cond delay="0"/>
                                          </p:stCondLst>
                                        </p:cTn>
                                        <p:tgtEl>
                                          <p:spTgt spid="20491"/>
                                        </p:tgtEl>
                                        <p:attrNameLst>
                                          <p:attrName>style.visibility</p:attrName>
                                        </p:attrNameLst>
                                      </p:cBhvr>
                                      <p:to>
                                        <p:strVal val="visible"/>
                                      </p:to>
                                    </p:set>
                                    <p:anim calcmode="lin" valueType="num">
                                      <p:cBhvr>
                                        <p:cTn id="160" dur="1000" fill="hold"/>
                                        <p:tgtEl>
                                          <p:spTgt spid="20491"/>
                                        </p:tgtEl>
                                        <p:attrNameLst>
                                          <p:attrName>ppt_w</p:attrName>
                                        </p:attrNameLst>
                                      </p:cBhvr>
                                      <p:tavLst>
                                        <p:tav tm="0">
                                          <p:val>
                                            <p:strVal val="#ppt_w*0.70"/>
                                          </p:val>
                                        </p:tav>
                                        <p:tav tm="100000">
                                          <p:val>
                                            <p:strVal val="#ppt_w"/>
                                          </p:val>
                                        </p:tav>
                                      </p:tavLst>
                                    </p:anim>
                                    <p:anim calcmode="lin" valueType="num">
                                      <p:cBhvr>
                                        <p:cTn id="161" dur="1000" fill="hold"/>
                                        <p:tgtEl>
                                          <p:spTgt spid="20491"/>
                                        </p:tgtEl>
                                        <p:attrNameLst>
                                          <p:attrName>ppt_h</p:attrName>
                                        </p:attrNameLst>
                                      </p:cBhvr>
                                      <p:tavLst>
                                        <p:tav tm="0">
                                          <p:val>
                                            <p:strVal val="#ppt_h"/>
                                          </p:val>
                                        </p:tav>
                                        <p:tav tm="100000">
                                          <p:val>
                                            <p:strVal val="#ppt_h"/>
                                          </p:val>
                                        </p:tav>
                                      </p:tavLst>
                                    </p:anim>
                                    <p:animEffect transition="in" filter="fade">
                                      <p:cBhvr>
                                        <p:cTn id="162" dur="1000"/>
                                        <p:tgtEl>
                                          <p:spTgt spid="20491"/>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55" presetClass="entr" presetSubtype="0" fill="hold" grpId="0" nodeType="clickEffect">
                                  <p:stCondLst>
                                    <p:cond delay="0"/>
                                  </p:stCondLst>
                                  <p:childTnLst>
                                    <p:set>
                                      <p:cBhvr>
                                        <p:cTn id="166" dur="1" fill="hold">
                                          <p:stCondLst>
                                            <p:cond delay="0"/>
                                          </p:stCondLst>
                                        </p:cTn>
                                        <p:tgtEl>
                                          <p:spTgt spid="20500"/>
                                        </p:tgtEl>
                                        <p:attrNameLst>
                                          <p:attrName>style.visibility</p:attrName>
                                        </p:attrNameLst>
                                      </p:cBhvr>
                                      <p:to>
                                        <p:strVal val="visible"/>
                                      </p:to>
                                    </p:set>
                                    <p:anim calcmode="lin" valueType="num">
                                      <p:cBhvr>
                                        <p:cTn id="167" dur="1000" fill="hold"/>
                                        <p:tgtEl>
                                          <p:spTgt spid="20500"/>
                                        </p:tgtEl>
                                        <p:attrNameLst>
                                          <p:attrName>ppt_w</p:attrName>
                                        </p:attrNameLst>
                                      </p:cBhvr>
                                      <p:tavLst>
                                        <p:tav tm="0">
                                          <p:val>
                                            <p:strVal val="#ppt_w*0.70"/>
                                          </p:val>
                                        </p:tav>
                                        <p:tav tm="100000">
                                          <p:val>
                                            <p:strVal val="#ppt_w"/>
                                          </p:val>
                                        </p:tav>
                                      </p:tavLst>
                                    </p:anim>
                                    <p:anim calcmode="lin" valueType="num">
                                      <p:cBhvr>
                                        <p:cTn id="168" dur="1000" fill="hold"/>
                                        <p:tgtEl>
                                          <p:spTgt spid="20500"/>
                                        </p:tgtEl>
                                        <p:attrNameLst>
                                          <p:attrName>ppt_h</p:attrName>
                                        </p:attrNameLst>
                                      </p:cBhvr>
                                      <p:tavLst>
                                        <p:tav tm="0">
                                          <p:val>
                                            <p:strVal val="#ppt_h"/>
                                          </p:val>
                                        </p:tav>
                                        <p:tav tm="100000">
                                          <p:val>
                                            <p:strVal val="#ppt_h"/>
                                          </p:val>
                                        </p:tav>
                                      </p:tavLst>
                                    </p:anim>
                                    <p:animEffect transition="in" filter="fade">
                                      <p:cBhvr>
                                        <p:cTn id="169" dur="1000"/>
                                        <p:tgtEl>
                                          <p:spTgt spid="20500"/>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55" presetClass="entr" presetSubtype="0" fill="hold" grpId="0" nodeType="clickEffect">
                                  <p:stCondLst>
                                    <p:cond delay="0"/>
                                  </p:stCondLst>
                                  <p:childTnLst>
                                    <p:set>
                                      <p:cBhvr>
                                        <p:cTn id="173" dur="1" fill="hold">
                                          <p:stCondLst>
                                            <p:cond delay="0"/>
                                          </p:stCondLst>
                                        </p:cTn>
                                        <p:tgtEl>
                                          <p:spTgt spid="20506"/>
                                        </p:tgtEl>
                                        <p:attrNameLst>
                                          <p:attrName>style.visibility</p:attrName>
                                        </p:attrNameLst>
                                      </p:cBhvr>
                                      <p:to>
                                        <p:strVal val="visible"/>
                                      </p:to>
                                    </p:set>
                                    <p:anim calcmode="lin" valueType="num">
                                      <p:cBhvr>
                                        <p:cTn id="174" dur="1000" fill="hold"/>
                                        <p:tgtEl>
                                          <p:spTgt spid="20506"/>
                                        </p:tgtEl>
                                        <p:attrNameLst>
                                          <p:attrName>ppt_w</p:attrName>
                                        </p:attrNameLst>
                                      </p:cBhvr>
                                      <p:tavLst>
                                        <p:tav tm="0">
                                          <p:val>
                                            <p:strVal val="#ppt_w*0.70"/>
                                          </p:val>
                                        </p:tav>
                                        <p:tav tm="100000">
                                          <p:val>
                                            <p:strVal val="#ppt_w"/>
                                          </p:val>
                                        </p:tav>
                                      </p:tavLst>
                                    </p:anim>
                                    <p:anim calcmode="lin" valueType="num">
                                      <p:cBhvr>
                                        <p:cTn id="175" dur="1000" fill="hold"/>
                                        <p:tgtEl>
                                          <p:spTgt spid="20506"/>
                                        </p:tgtEl>
                                        <p:attrNameLst>
                                          <p:attrName>ppt_h</p:attrName>
                                        </p:attrNameLst>
                                      </p:cBhvr>
                                      <p:tavLst>
                                        <p:tav tm="0">
                                          <p:val>
                                            <p:strVal val="#ppt_h"/>
                                          </p:val>
                                        </p:tav>
                                        <p:tav tm="100000">
                                          <p:val>
                                            <p:strVal val="#ppt_h"/>
                                          </p:val>
                                        </p:tav>
                                      </p:tavLst>
                                    </p:anim>
                                    <p:animEffect transition="in" filter="fade">
                                      <p:cBhvr>
                                        <p:cTn id="176" dur="1000"/>
                                        <p:tgtEl>
                                          <p:spTgt spid="20506"/>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 presetClass="entr" presetSubtype="1" fill="hold" grpId="0" nodeType="clickEffect">
                                  <p:stCondLst>
                                    <p:cond delay="0"/>
                                  </p:stCondLst>
                                  <p:childTnLst>
                                    <p:set>
                                      <p:cBhvr>
                                        <p:cTn id="180" dur="1" fill="hold">
                                          <p:stCondLst>
                                            <p:cond delay="0"/>
                                          </p:stCondLst>
                                        </p:cTn>
                                        <p:tgtEl>
                                          <p:spTgt spid="20516"/>
                                        </p:tgtEl>
                                        <p:attrNameLst>
                                          <p:attrName>style.visibility</p:attrName>
                                        </p:attrNameLst>
                                      </p:cBhvr>
                                      <p:to>
                                        <p:strVal val="visible"/>
                                      </p:to>
                                    </p:set>
                                    <p:anim calcmode="lin" valueType="num">
                                      <p:cBhvr additive="base">
                                        <p:cTn id="181" dur="500" fill="hold"/>
                                        <p:tgtEl>
                                          <p:spTgt spid="20516"/>
                                        </p:tgtEl>
                                        <p:attrNameLst>
                                          <p:attrName>ppt_x</p:attrName>
                                        </p:attrNameLst>
                                      </p:cBhvr>
                                      <p:tavLst>
                                        <p:tav tm="0">
                                          <p:val>
                                            <p:strVal val="#ppt_x"/>
                                          </p:val>
                                        </p:tav>
                                        <p:tav tm="100000">
                                          <p:val>
                                            <p:strVal val="#ppt_x"/>
                                          </p:val>
                                        </p:tav>
                                      </p:tavLst>
                                    </p:anim>
                                    <p:anim calcmode="lin" valueType="num">
                                      <p:cBhvr additive="base">
                                        <p:cTn id="182" dur="500" fill="hold"/>
                                        <p:tgtEl>
                                          <p:spTgt spid="205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animBg="1"/>
      <p:bldP spid="20489" grpId="0"/>
      <p:bldP spid="20490" grpId="0" animBg="1"/>
      <p:bldP spid="20491" grpId="0"/>
      <p:bldP spid="20494" grpId="0" animBg="1"/>
      <p:bldP spid="20495" grpId="0"/>
      <p:bldP spid="20499" grpId="0" animBg="1"/>
      <p:bldP spid="20500" grpId="0"/>
      <p:bldP spid="20504" grpId="0"/>
      <p:bldP spid="20505" grpId="0" animBg="1"/>
      <p:bldP spid="20506" grpId="0"/>
      <p:bldP spid="20508" grpId="0" animBg="1"/>
      <p:bldP spid="20512" grpId="0"/>
      <p:bldP spid="20514" grpId="0"/>
      <p:bldP spid="20516" grpId="0" animBg="1"/>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6">
            <a:extLst>
              <a:ext uri="{FF2B5EF4-FFF2-40B4-BE49-F238E27FC236}">
                <a16:creationId xmlns:a16="http://schemas.microsoft.com/office/drawing/2014/main" id="{4597EC37-DC12-4B05-A3A7-FDEE7D91A5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441B266-6962-43EB-B08A-B8FF8716A940}" type="slidenum">
              <a:rPr lang="en-US" altLang="zh-CN" sz="1400" smtClean="0"/>
              <a:pPr>
                <a:spcBef>
                  <a:spcPct val="0"/>
                </a:spcBef>
                <a:buFontTx/>
                <a:buNone/>
              </a:pPr>
              <a:t>64</a:t>
            </a:fld>
            <a:endParaRPr lang="en-US" altLang="zh-CN" sz="1400"/>
          </a:p>
        </p:txBody>
      </p:sp>
      <p:sp>
        <p:nvSpPr>
          <p:cNvPr id="108547" name="Rectangle 2">
            <a:extLst>
              <a:ext uri="{FF2B5EF4-FFF2-40B4-BE49-F238E27FC236}">
                <a16:creationId xmlns:a16="http://schemas.microsoft.com/office/drawing/2014/main" id="{3E6BA985-2E81-4150-9CC7-E8D1AAC63A1A}"/>
              </a:ext>
            </a:extLst>
          </p:cNvPr>
          <p:cNvSpPr>
            <a:spLocks noGrp="1" noChangeArrowheads="1"/>
          </p:cNvSpPr>
          <p:nvPr>
            <p:ph type="title"/>
          </p:nvPr>
        </p:nvSpPr>
        <p:spPr>
          <a:xfrm>
            <a:off x="457200" y="274638"/>
            <a:ext cx="8229600" cy="777875"/>
          </a:xfrm>
        </p:spPr>
        <p:txBody>
          <a:bodyPr/>
          <a:lstStyle/>
          <a:p>
            <a:pPr eaLnBrk="1" hangingPunct="1">
              <a:lnSpc>
                <a:spcPct val="120000"/>
              </a:lnSpc>
            </a:pPr>
            <a:r>
              <a:rPr lang="en-US" altLang="zh-CN" sz="4000" b="1">
                <a:solidFill>
                  <a:srgbClr val="FF6600"/>
                </a:solidFill>
                <a:latin typeface="楷体_GB2312" pitchFamily="49" charset="-122"/>
                <a:ea typeface="楷体_GB2312" pitchFamily="49" charset="-122"/>
              </a:rPr>
              <a:t>2.  </a:t>
            </a:r>
            <a:r>
              <a:rPr lang="zh-CN" altLang="en-US" sz="4000" b="1">
                <a:solidFill>
                  <a:srgbClr val="FF6600"/>
                </a:solidFill>
                <a:latin typeface="楷体_GB2312" pitchFamily="49" charset="-122"/>
                <a:ea typeface="楷体_GB2312" pitchFamily="49" charset="-122"/>
              </a:rPr>
              <a:t>中断</a:t>
            </a:r>
            <a:r>
              <a:rPr lang="en-US" altLang="zh-CN" sz="4000" b="1">
                <a:solidFill>
                  <a:srgbClr val="FF6600"/>
                </a:solidFill>
                <a:latin typeface="楷体_GB2312" pitchFamily="49" charset="-122"/>
                <a:ea typeface="楷体_GB2312" pitchFamily="49" charset="-122"/>
              </a:rPr>
              <a:t>I/O</a:t>
            </a:r>
          </a:p>
        </p:txBody>
      </p:sp>
      <p:sp>
        <p:nvSpPr>
          <p:cNvPr id="100356" name="Rectangle 3">
            <a:extLst>
              <a:ext uri="{FF2B5EF4-FFF2-40B4-BE49-F238E27FC236}">
                <a16:creationId xmlns:a16="http://schemas.microsoft.com/office/drawing/2014/main" id="{72E124A1-2789-439F-B708-586341EFAEA9}"/>
              </a:ext>
            </a:extLst>
          </p:cNvPr>
          <p:cNvSpPr>
            <a:spLocks noGrp="1" noChangeArrowheads="1"/>
          </p:cNvSpPr>
          <p:nvPr>
            <p:ph type="body" sz="half" idx="1"/>
          </p:nvPr>
        </p:nvSpPr>
        <p:spPr>
          <a:xfrm>
            <a:off x="611188" y="1341438"/>
            <a:ext cx="8151812" cy="4895850"/>
          </a:xfrm>
        </p:spPr>
        <p:txBody>
          <a:bodyPr/>
          <a:lstStyle/>
          <a:p>
            <a:pPr eaLnBrk="1" hangingPunct="1">
              <a:defRPr/>
            </a:pPr>
            <a:r>
              <a:rPr lang="en-US" altLang="zh-CN" sz="2800" b="1">
                <a:latin typeface="+mn-ea"/>
              </a:rPr>
              <a:t>CPU</a:t>
            </a:r>
            <a:r>
              <a:rPr lang="zh-CN" altLang="en-US" sz="2800" b="1">
                <a:latin typeface="+mn-ea"/>
              </a:rPr>
              <a:t>向</a:t>
            </a:r>
            <a:r>
              <a:rPr lang="en-US" altLang="zh-CN" sz="2800" b="1">
                <a:latin typeface="+mn-ea"/>
              </a:rPr>
              <a:t>I/O</a:t>
            </a:r>
            <a:r>
              <a:rPr lang="zh-CN" altLang="en-US" sz="2800" b="1">
                <a:latin typeface="+mn-ea"/>
              </a:rPr>
              <a:t>发命令</a:t>
            </a:r>
            <a:r>
              <a:rPr lang="en-US" altLang="zh-CN" sz="2800" b="1">
                <a:latin typeface="+mn-ea"/>
              </a:rPr>
              <a:t>—</a:t>
            </a:r>
            <a:r>
              <a:rPr lang="zh-CN" altLang="en-US" sz="2800" b="1">
                <a:latin typeface="+mn-ea"/>
              </a:rPr>
              <a:t>返回</a:t>
            </a:r>
            <a:r>
              <a:rPr lang="en-US" altLang="zh-CN" sz="2800" b="1">
                <a:latin typeface="+mn-ea"/>
              </a:rPr>
              <a:t>—</a:t>
            </a:r>
            <a:r>
              <a:rPr lang="zh-CN" altLang="en-US" sz="2800" b="1">
                <a:latin typeface="+mn-ea"/>
              </a:rPr>
              <a:t>执行其它任务。</a:t>
            </a:r>
          </a:p>
          <a:p>
            <a:pPr eaLnBrk="1" hangingPunct="1">
              <a:defRPr/>
            </a:pPr>
            <a:r>
              <a:rPr lang="en-US" altLang="zh-CN" sz="2800" b="1">
                <a:latin typeface="+mn-ea"/>
              </a:rPr>
              <a:t>I/O</a:t>
            </a:r>
            <a:r>
              <a:rPr lang="zh-CN" altLang="en-US" sz="2800" b="1">
                <a:latin typeface="+mn-ea"/>
              </a:rPr>
              <a:t>中断产生</a:t>
            </a:r>
            <a:r>
              <a:rPr lang="en-US" altLang="zh-CN" sz="2800" b="1">
                <a:latin typeface="+mn-ea"/>
              </a:rPr>
              <a:t>—CPU</a:t>
            </a:r>
            <a:r>
              <a:rPr lang="zh-CN" altLang="en-US" sz="2800" b="1">
                <a:latin typeface="+mn-ea"/>
              </a:rPr>
              <a:t>转相应中断处理程序。</a:t>
            </a:r>
          </a:p>
          <a:p>
            <a:pPr eaLnBrk="1" hangingPunct="1">
              <a:defRPr/>
            </a:pPr>
            <a:r>
              <a:rPr lang="zh-CN" altLang="en-US" sz="2800" b="1">
                <a:latin typeface="+mn-ea"/>
              </a:rPr>
              <a:t>如：读数据，读完后以中断方式通知</a:t>
            </a:r>
            <a:r>
              <a:rPr lang="en-US" altLang="zh-CN" sz="2800" b="1">
                <a:latin typeface="+mn-ea"/>
              </a:rPr>
              <a:t>CPU</a:t>
            </a:r>
            <a:r>
              <a:rPr lang="zh-CN" altLang="en-US" sz="2800" b="1">
                <a:latin typeface="+mn-ea"/>
              </a:rPr>
              <a:t>，</a:t>
            </a:r>
            <a:r>
              <a:rPr lang="en-US" altLang="zh-CN" sz="2800" b="1">
                <a:latin typeface="+mn-ea"/>
              </a:rPr>
              <a:t>CPU</a:t>
            </a:r>
            <a:r>
              <a:rPr lang="zh-CN" altLang="en-US" sz="2800" b="1">
                <a:latin typeface="+mn-ea"/>
              </a:rPr>
              <a:t>完成数据从</a:t>
            </a:r>
            <a:r>
              <a:rPr lang="en-US" altLang="zh-CN" sz="2800" b="1">
                <a:latin typeface="+mn-ea"/>
              </a:rPr>
              <a:t>I/O—</a:t>
            </a:r>
            <a:r>
              <a:rPr lang="zh-CN" altLang="en-US" sz="2800" b="1">
                <a:latin typeface="+mn-ea"/>
              </a:rPr>
              <a:t>内存</a:t>
            </a:r>
            <a:endParaRPr lang="en-US" altLang="zh-CN" sz="2800" b="1">
              <a:latin typeface="+mn-ea"/>
            </a:endParaRPr>
          </a:p>
        </p:txBody>
      </p:sp>
      <p:sp>
        <p:nvSpPr>
          <p:cNvPr id="6" name="矩形 5">
            <a:extLst>
              <a:ext uri="{FF2B5EF4-FFF2-40B4-BE49-F238E27FC236}">
                <a16:creationId xmlns:a16="http://schemas.microsoft.com/office/drawing/2014/main" id="{7BA31586-EEA5-409F-ADBA-F6F6B911F3EF}"/>
              </a:ext>
            </a:extLst>
          </p:cNvPr>
          <p:cNvSpPr>
            <a:spLocks noChangeArrowheads="1"/>
          </p:cNvSpPr>
          <p:nvPr/>
        </p:nvSpPr>
        <p:spPr bwMode="auto">
          <a:xfrm>
            <a:off x="304800" y="3810000"/>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FontTx/>
              <a:buNone/>
            </a:pPr>
            <a:r>
              <a:rPr lang="zh-CN" altLang="en-US" sz="2400" b="1">
                <a:latin typeface="楷体" panose="02010609060101010101" pitchFamily="49" charset="-122"/>
                <a:ea typeface="楷体" panose="02010609060101010101" pitchFamily="49" charset="-122"/>
              </a:rPr>
              <a:t>例：从终端输入一个字符的时间约为</a:t>
            </a:r>
            <a:r>
              <a:rPr lang="en-US" altLang="zh-CN" sz="2400" b="1">
                <a:latin typeface="楷体" panose="02010609060101010101" pitchFamily="49" charset="-122"/>
                <a:ea typeface="楷体" panose="02010609060101010101" pitchFamily="49" charset="-122"/>
              </a:rPr>
              <a:t>100 ms</a:t>
            </a:r>
            <a:r>
              <a:rPr lang="zh-CN" altLang="en-US" sz="2400" b="1">
                <a:latin typeface="楷体" panose="02010609060101010101" pitchFamily="49" charset="-122"/>
                <a:ea typeface="楷体" panose="02010609060101010101" pitchFamily="49" charset="-122"/>
              </a:rPr>
              <a:t>，而将字符送入终端缓冲区的时间小于</a:t>
            </a:r>
            <a:r>
              <a:rPr lang="en-US" altLang="zh-CN" sz="2400" b="1">
                <a:latin typeface="楷体" panose="02010609060101010101" pitchFamily="49" charset="-122"/>
                <a:ea typeface="楷体" panose="02010609060101010101" pitchFamily="49" charset="-122"/>
              </a:rPr>
              <a:t>0.1 ms</a:t>
            </a:r>
            <a:r>
              <a:rPr lang="zh-CN" altLang="en-US" sz="2400" b="1">
                <a:latin typeface="楷体" panose="02010609060101010101" pitchFamily="49" charset="-122"/>
                <a:ea typeface="楷体" panose="02010609060101010101" pitchFamily="49" charset="-122"/>
              </a:rPr>
              <a:t>。</a:t>
            </a:r>
            <a:endParaRPr lang="en-US" altLang="zh-CN" sz="2400" b="1">
              <a:latin typeface="楷体" panose="02010609060101010101" pitchFamily="49" charset="-122"/>
              <a:ea typeface="楷体" panose="02010609060101010101" pitchFamily="49" charset="-122"/>
            </a:endParaRPr>
          </a:p>
          <a:p>
            <a:pPr lvl="1" eaLnBrk="1" hangingPunct="1">
              <a:spcBef>
                <a:spcPct val="0"/>
              </a:spcBef>
              <a:buFontTx/>
              <a:buNone/>
            </a:pPr>
            <a:r>
              <a:rPr lang="en-US" altLang="zh-CN" sz="2400" b="1">
                <a:latin typeface="楷体" panose="02010609060101010101" pitchFamily="49" charset="-122"/>
                <a:ea typeface="楷体" panose="02010609060101010101" pitchFamily="49" charset="-122"/>
              </a:rPr>
              <a:t>  CPU 99.9ms</a:t>
            </a:r>
            <a:r>
              <a:rPr lang="zh-CN" altLang="en-US" sz="2400" b="1">
                <a:latin typeface="楷体" panose="02010609060101010101" pitchFamily="49" charset="-122"/>
                <a:ea typeface="楷体" panose="02010609060101010101" pitchFamily="49" charset="-122"/>
              </a:rPr>
              <a:t>在做其它事情，仅用</a:t>
            </a:r>
            <a:r>
              <a:rPr lang="en-US" altLang="zh-CN" sz="2400" b="1">
                <a:latin typeface="楷体" panose="02010609060101010101" pitchFamily="49" charset="-122"/>
                <a:ea typeface="楷体" panose="02010609060101010101" pitchFamily="49" charset="-122"/>
              </a:rPr>
              <a:t>0.1ms</a:t>
            </a:r>
            <a:r>
              <a:rPr lang="zh-CN" altLang="en-US" sz="2400" b="1">
                <a:latin typeface="楷体" panose="02010609060101010101" pitchFamily="49" charset="-122"/>
                <a:ea typeface="楷体" panose="02010609060101010101" pitchFamily="49" charset="-122"/>
              </a:rPr>
              <a:t>来处理中断请求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4F62CE9C-6124-4961-9C63-2AD884694B28}"/>
              </a:ext>
            </a:extLst>
          </p:cNvPr>
          <p:cNvSpPr>
            <a:spLocks noChangeArrowheads="1"/>
          </p:cNvSpPr>
          <p:nvPr/>
        </p:nvSpPr>
        <p:spPr bwMode="auto">
          <a:xfrm>
            <a:off x="457200" y="1371600"/>
            <a:ext cx="3352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chemeClr val="hlink"/>
              </a:buClr>
              <a:buFontTx/>
              <a:buNone/>
            </a:pPr>
            <a:r>
              <a:rPr lang="en-US" altLang="zh-CN" sz="2400" b="1">
                <a:solidFill>
                  <a:srgbClr val="0000CC"/>
                </a:solidFill>
                <a:latin typeface="楷体" panose="02010609060101010101" pitchFamily="49" charset="-122"/>
                <a:ea typeface="楷体" panose="02010609060101010101" pitchFamily="49" charset="-122"/>
              </a:rPr>
              <a:t>          CPU</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计算</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启动设备</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计算</a:t>
            </a:r>
          </a:p>
          <a:p>
            <a:pPr lvl="1" eaLnBrk="1" hangingPunct="1">
              <a:lnSpc>
                <a:spcPct val="90000"/>
              </a:lnSpc>
              <a:buClr>
                <a:schemeClr val="tx2"/>
              </a:buClr>
              <a:buSzPct val="85000"/>
              <a:buFont typeface="Wingdings" panose="05000000000000000000" pitchFamily="2" charset="2"/>
              <a:buChar char="Ø"/>
            </a:pPr>
            <a:r>
              <a:rPr lang="en-US" altLang="zh-CN" b="1">
                <a:solidFill>
                  <a:srgbClr val="0000CC"/>
                </a:solidFill>
                <a:latin typeface="楷体" panose="02010609060101010101" pitchFamily="49" charset="-122"/>
                <a:ea typeface="楷体" panose="02010609060101010101" pitchFamily="49" charset="-122"/>
              </a:rPr>
              <a:t>…</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计算</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中断处理</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计算</a:t>
            </a:r>
          </a:p>
        </p:txBody>
      </p:sp>
      <p:sp>
        <p:nvSpPr>
          <p:cNvPr id="110595" name="Text Box 3">
            <a:extLst>
              <a:ext uri="{FF2B5EF4-FFF2-40B4-BE49-F238E27FC236}">
                <a16:creationId xmlns:a16="http://schemas.microsoft.com/office/drawing/2014/main" id="{23750D36-1325-43E0-A2FB-354BDD060E17}"/>
              </a:ext>
            </a:extLst>
          </p:cNvPr>
          <p:cNvSpPr txBox="1">
            <a:spLocks noChangeArrowheads="1"/>
          </p:cNvSpPr>
          <p:nvPr/>
        </p:nvSpPr>
        <p:spPr bwMode="auto">
          <a:xfrm>
            <a:off x="4800600" y="1743075"/>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b="1">
              <a:solidFill>
                <a:srgbClr val="0000CC"/>
              </a:solidFill>
              <a:latin typeface="楷体" panose="02010609060101010101" pitchFamily="49" charset="-122"/>
              <a:ea typeface="楷体" panose="02010609060101010101" pitchFamily="49" charset="-122"/>
            </a:endParaRPr>
          </a:p>
        </p:txBody>
      </p:sp>
      <p:sp>
        <p:nvSpPr>
          <p:cNvPr id="110596" name="Text Box 4">
            <a:extLst>
              <a:ext uri="{FF2B5EF4-FFF2-40B4-BE49-F238E27FC236}">
                <a16:creationId xmlns:a16="http://schemas.microsoft.com/office/drawing/2014/main" id="{59202660-E004-48BE-8AC3-7AFD110A9231}"/>
              </a:ext>
            </a:extLst>
          </p:cNvPr>
          <p:cNvSpPr txBox="1">
            <a:spLocks noChangeArrowheads="1"/>
          </p:cNvSpPr>
          <p:nvPr/>
        </p:nvSpPr>
        <p:spPr bwMode="auto">
          <a:xfrm>
            <a:off x="4876800" y="12954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CC"/>
                </a:solidFill>
                <a:latin typeface="楷体" panose="02010609060101010101" pitchFamily="49" charset="-122"/>
                <a:ea typeface="楷体" panose="02010609060101010101" pitchFamily="49" charset="-122"/>
              </a:rPr>
              <a:t>设备</a:t>
            </a:r>
            <a:r>
              <a:rPr lang="en-US" altLang="zh-CN" sz="2800" b="1">
                <a:solidFill>
                  <a:srgbClr val="0000CC"/>
                </a:solidFill>
                <a:latin typeface="楷体" panose="02010609060101010101" pitchFamily="49" charset="-122"/>
                <a:ea typeface="楷体" panose="02010609060101010101" pitchFamily="49" charset="-122"/>
              </a:rPr>
              <a:t>:</a:t>
            </a:r>
          </a:p>
        </p:txBody>
      </p:sp>
      <p:sp>
        <p:nvSpPr>
          <p:cNvPr id="110597" name="Line 5">
            <a:extLst>
              <a:ext uri="{FF2B5EF4-FFF2-40B4-BE49-F238E27FC236}">
                <a16:creationId xmlns:a16="http://schemas.microsoft.com/office/drawing/2014/main" id="{59EADB42-D38C-4C32-9E98-49D901828FFC}"/>
              </a:ext>
            </a:extLst>
          </p:cNvPr>
          <p:cNvSpPr>
            <a:spLocks noChangeShapeType="1"/>
          </p:cNvSpPr>
          <p:nvPr/>
        </p:nvSpPr>
        <p:spPr bwMode="auto">
          <a:xfrm>
            <a:off x="5561013" y="2120900"/>
            <a:ext cx="0" cy="2517775"/>
          </a:xfrm>
          <a:prstGeom prst="line">
            <a:avLst/>
          </a:prstGeom>
          <a:noFill/>
          <a:ln w="38100">
            <a:solidFill>
              <a:srgbClr val="CC0066"/>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0598" name="Text Box 6">
            <a:extLst>
              <a:ext uri="{FF2B5EF4-FFF2-40B4-BE49-F238E27FC236}">
                <a16:creationId xmlns:a16="http://schemas.microsoft.com/office/drawing/2014/main" id="{C94654A5-0724-45B4-9BB1-E0C3E41E09BA}"/>
              </a:ext>
            </a:extLst>
          </p:cNvPr>
          <p:cNvSpPr txBox="1">
            <a:spLocks noChangeArrowheads="1"/>
          </p:cNvSpPr>
          <p:nvPr/>
        </p:nvSpPr>
        <p:spPr bwMode="auto">
          <a:xfrm>
            <a:off x="5638800" y="2881313"/>
            <a:ext cx="685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CC"/>
                </a:solidFill>
                <a:latin typeface="楷体" panose="02010609060101010101" pitchFamily="49" charset="-122"/>
                <a:ea typeface="楷体" panose="02010609060101010101" pitchFamily="49" charset="-122"/>
              </a:rPr>
              <a:t>工作</a:t>
            </a:r>
          </a:p>
        </p:txBody>
      </p:sp>
      <p:sp>
        <p:nvSpPr>
          <p:cNvPr id="110599" name="Line 7">
            <a:extLst>
              <a:ext uri="{FF2B5EF4-FFF2-40B4-BE49-F238E27FC236}">
                <a16:creationId xmlns:a16="http://schemas.microsoft.com/office/drawing/2014/main" id="{8A45AA5E-E042-4CFC-A564-B187A136BC4A}"/>
              </a:ext>
            </a:extLst>
          </p:cNvPr>
          <p:cNvSpPr>
            <a:spLocks noChangeShapeType="1"/>
          </p:cNvSpPr>
          <p:nvPr/>
        </p:nvSpPr>
        <p:spPr bwMode="auto">
          <a:xfrm flipV="1">
            <a:off x="2820988" y="2120900"/>
            <a:ext cx="2740025" cy="379413"/>
          </a:xfrm>
          <a:prstGeom prst="line">
            <a:avLst/>
          </a:prstGeom>
          <a:noFill/>
          <a:ln w="38100">
            <a:solidFill>
              <a:srgbClr val="CC0066"/>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0600" name="Line 8">
            <a:extLst>
              <a:ext uri="{FF2B5EF4-FFF2-40B4-BE49-F238E27FC236}">
                <a16:creationId xmlns:a16="http://schemas.microsoft.com/office/drawing/2014/main" id="{9206A651-FF37-4DCF-B509-9F8952EA8813}"/>
              </a:ext>
            </a:extLst>
          </p:cNvPr>
          <p:cNvSpPr>
            <a:spLocks noChangeShapeType="1"/>
          </p:cNvSpPr>
          <p:nvPr/>
        </p:nvSpPr>
        <p:spPr bwMode="auto">
          <a:xfrm flipH="1" flipV="1">
            <a:off x="2789238" y="4406900"/>
            <a:ext cx="2771775" cy="225425"/>
          </a:xfrm>
          <a:prstGeom prst="line">
            <a:avLst/>
          </a:prstGeom>
          <a:noFill/>
          <a:ln w="38100">
            <a:solidFill>
              <a:srgbClr val="CC0066"/>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8777" name="Text Box 9">
            <a:extLst>
              <a:ext uri="{FF2B5EF4-FFF2-40B4-BE49-F238E27FC236}">
                <a16:creationId xmlns:a16="http://schemas.microsoft.com/office/drawing/2014/main" id="{6E226C16-4D32-4F32-8DE2-E98B467FCC12}"/>
              </a:ext>
            </a:extLst>
          </p:cNvPr>
          <p:cNvSpPr txBox="1">
            <a:spLocks noChangeArrowheads="1"/>
          </p:cNvSpPr>
          <p:nvPr/>
        </p:nvSpPr>
        <p:spPr bwMode="auto">
          <a:xfrm>
            <a:off x="6400800" y="1971675"/>
            <a:ext cx="2590800" cy="1570038"/>
          </a:xfrm>
          <a:prstGeom prst="rect">
            <a:avLst/>
          </a:prstGeom>
          <a:solidFill>
            <a:srgbClr val="FFCC99"/>
          </a:solidFill>
          <a:ln w="9525">
            <a:solidFill>
              <a:srgbClr val="E6552E"/>
            </a:solidFill>
            <a:miter lim="800000"/>
            <a:headEnd/>
            <a:tailEnd/>
          </a:ln>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CC"/>
                </a:solidFill>
                <a:latin typeface="楷体" panose="02010609060101010101" pitchFamily="49" charset="-122"/>
                <a:ea typeface="楷体" panose="02010609060101010101" pitchFamily="49" charset="-122"/>
              </a:rPr>
              <a:t>特点</a:t>
            </a:r>
            <a:r>
              <a:rPr lang="en-US" altLang="zh-CN" sz="2400" b="1">
                <a:solidFill>
                  <a:srgbClr val="0000CC"/>
                </a:solidFill>
                <a:latin typeface="楷体" panose="02010609060101010101" pitchFamily="49" charset="-122"/>
                <a:ea typeface="楷体" panose="02010609060101010101" pitchFamily="49" charset="-122"/>
              </a:rPr>
              <a:t>:  CPU</a:t>
            </a:r>
            <a:r>
              <a:rPr lang="zh-CN" altLang="en-US" sz="2400" b="1">
                <a:solidFill>
                  <a:srgbClr val="0000CC"/>
                </a:solidFill>
                <a:latin typeface="楷体" panose="02010609060101010101" pitchFamily="49" charset="-122"/>
                <a:ea typeface="楷体" panose="02010609060101010101" pitchFamily="49" charset="-122"/>
              </a:rPr>
              <a:t>与设备并行工作，设备多时对</a:t>
            </a:r>
            <a:r>
              <a:rPr lang="en-US" altLang="zh-CN" sz="2400" b="1">
                <a:solidFill>
                  <a:srgbClr val="0000CC"/>
                </a:solidFill>
                <a:latin typeface="楷体" panose="02010609060101010101" pitchFamily="49" charset="-122"/>
                <a:ea typeface="楷体" panose="02010609060101010101" pitchFamily="49" charset="-122"/>
              </a:rPr>
              <a:t>CPU</a:t>
            </a:r>
            <a:r>
              <a:rPr lang="zh-CN" altLang="en-US" sz="2400" b="1">
                <a:solidFill>
                  <a:srgbClr val="0000CC"/>
                </a:solidFill>
                <a:latin typeface="楷体" panose="02010609060101010101" pitchFamily="49" charset="-122"/>
                <a:ea typeface="楷体" panose="02010609060101010101" pitchFamily="49" charset="-122"/>
              </a:rPr>
              <a:t>打扰多</a:t>
            </a:r>
            <a:endParaRPr lang="en-US" altLang="zh-CN" sz="2400" b="1">
              <a:solidFill>
                <a:srgbClr val="0000CC"/>
              </a:solidFill>
              <a:latin typeface="楷体" panose="02010609060101010101" pitchFamily="49" charset="-122"/>
              <a:ea typeface="楷体" panose="02010609060101010101" pitchFamily="49" charset="-122"/>
            </a:endParaRPr>
          </a:p>
        </p:txBody>
      </p:sp>
      <p:sp>
        <p:nvSpPr>
          <p:cNvPr id="13" name="矩形 12">
            <a:extLst>
              <a:ext uri="{FF2B5EF4-FFF2-40B4-BE49-F238E27FC236}">
                <a16:creationId xmlns:a16="http://schemas.microsoft.com/office/drawing/2014/main" id="{5EB09AE8-860E-4CE7-96C0-7B6BD9F9AC90}"/>
              </a:ext>
            </a:extLst>
          </p:cNvPr>
          <p:cNvSpPr>
            <a:spLocks noChangeArrowheads="1"/>
          </p:cNvSpPr>
          <p:nvPr/>
        </p:nvSpPr>
        <p:spPr bwMode="auto">
          <a:xfrm>
            <a:off x="685800" y="5867400"/>
            <a:ext cx="7924800" cy="830263"/>
          </a:xfrm>
          <a:prstGeom prst="rect">
            <a:avLst/>
          </a:prstGeom>
          <a:solidFill>
            <a:srgbClr val="FFCC99"/>
          </a:solidFill>
          <a:ln w="9525">
            <a:solidFill>
              <a:srgbClr val="E6552E"/>
            </a:solidFill>
            <a:miter lim="800000"/>
            <a:headEnd/>
            <a:tailEnd/>
          </a:ln>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CC"/>
                </a:solidFill>
                <a:latin typeface="楷体" panose="02010609060101010101" pitchFamily="49" charset="-122"/>
                <a:ea typeface="楷体" panose="02010609060101010101" pitchFamily="49" charset="-122"/>
              </a:rPr>
              <a:t>中断</a:t>
            </a:r>
            <a:r>
              <a:rPr lang="en-US" altLang="zh-CN" sz="2400" b="1">
                <a:solidFill>
                  <a:srgbClr val="0000CC"/>
                </a:solidFill>
                <a:latin typeface="楷体" panose="02010609060101010101" pitchFamily="49" charset="-122"/>
                <a:ea typeface="楷体" panose="02010609060101010101" pitchFamily="49" charset="-122"/>
              </a:rPr>
              <a:t>I/O</a:t>
            </a:r>
            <a:r>
              <a:rPr lang="zh-CN" altLang="en-US" sz="2400" b="1">
                <a:solidFill>
                  <a:srgbClr val="0000CC"/>
                </a:solidFill>
                <a:latin typeface="楷体" panose="02010609060101010101" pitchFamily="49" charset="-122"/>
                <a:ea typeface="楷体" panose="02010609060101010101" pitchFamily="49" charset="-122"/>
              </a:rPr>
              <a:t>比程序</a:t>
            </a:r>
            <a:r>
              <a:rPr lang="en-US" altLang="zh-CN" sz="2400" b="1">
                <a:solidFill>
                  <a:srgbClr val="0000CC"/>
                </a:solidFill>
                <a:latin typeface="楷体" panose="02010609060101010101" pitchFamily="49" charset="-122"/>
                <a:ea typeface="楷体" panose="02010609060101010101" pitchFamily="49" charset="-122"/>
              </a:rPr>
              <a:t>I/O</a:t>
            </a:r>
            <a:r>
              <a:rPr lang="zh-CN" altLang="en-US" sz="2400" b="1">
                <a:solidFill>
                  <a:srgbClr val="0000CC"/>
                </a:solidFill>
                <a:latin typeface="楷体" panose="02010609060101010101" pitchFamily="49" charset="-122"/>
                <a:ea typeface="楷体" panose="02010609060101010101" pitchFamily="49" charset="-122"/>
              </a:rPr>
              <a:t>方式高效，但以字</a:t>
            </a:r>
            <a:r>
              <a:rPr lang="en-US" altLang="zh-CN" sz="2400" b="1">
                <a:solidFill>
                  <a:srgbClr val="0000CC"/>
                </a:solidFill>
                <a:latin typeface="楷体" panose="02010609060101010101" pitchFamily="49" charset="-122"/>
                <a:ea typeface="楷体" panose="02010609060101010101" pitchFamily="49" charset="-122"/>
              </a:rPr>
              <a:t>/</a:t>
            </a:r>
            <a:r>
              <a:rPr lang="zh-CN" altLang="en-US" sz="2400" b="1">
                <a:solidFill>
                  <a:srgbClr val="0000CC"/>
                </a:solidFill>
                <a:latin typeface="楷体" panose="02010609060101010101" pitchFamily="49" charset="-122"/>
                <a:ea typeface="楷体" panose="02010609060101010101" pitchFamily="49" charset="-122"/>
              </a:rPr>
              <a:t>字节为传输单位。每完成一个字</a:t>
            </a:r>
            <a:r>
              <a:rPr lang="en-US" altLang="zh-CN" sz="2400" b="1">
                <a:solidFill>
                  <a:srgbClr val="0000CC"/>
                </a:solidFill>
                <a:latin typeface="楷体" panose="02010609060101010101" pitchFamily="49" charset="-122"/>
                <a:ea typeface="楷体" panose="02010609060101010101" pitchFamily="49" charset="-122"/>
              </a:rPr>
              <a:t>/</a:t>
            </a:r>
            <a:r>
              <a:rPr lang="zh-CN" altLang="en-US" sz="2400" b="1">
                <a:solidFill>
                  <a:srgbClr val="0000CC"/>
                </a:solidFill>
                <a:latin typeface="楷体" panose="02010609060101010101" pitchFamily="49" charset="-122"/>
                <a:ea typeface="楷体" panose="02010609060101010101" pitchFamily="49" charset="-122"/>
              </a:rPr>
              <a:t>字节的传输，设备均要向</a:t>
            </a:r>
            <a:r>
              <a:rPr lang="en-US" altLang="zh-CN" sz="2400" b="1">
                <a:solidFill>
                  <a:srgbClr val="0000CC"/>
                </a:solidFill>
                <a:latin typeface="楷体" panose="02010609060101010101" pitchFamily="49" charset="-122"/>
                <a:ea typeface="楷体" panose="02010609060101010101" pitchFamily="49" charset="-122"/>
              </a:rPr>
              <a:t>CPU</a:t>
            </a:r>
            <a:r>
              <a:rPr lang="zh-CN" altLang="en-US" sz="2400" b="1">
                <a:solidFill>
                  <a:srgbClr val="0000CC"/>
                </a:solidFill>
                <a:latin typeface="楷体" panose="02010609060101010101" pitchFamily="49" charset="-122"/>
                <a:ea typeface="楷体" panose="02010609060101010101" pitchFamily="49" charset="-122"/>
              </a:rPr>
              <a:t>请求一次中断。</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88777">
                                            <p:bg/>
                                          </p:spTgt>
                                        </p:tgtEl>
                                        <p:attrNameLst>
                                          <p:attrName>style.visibility</p:attrName>
                                        </p:attrNameLst>
                                      </p:cBhvr>
                                      <p:to>
                                        <p:strVal val="visible"/>
                                      </p:to>
                                    </p:set>
                                    <p:animEffect transition="in" filter="slide(fromBottom)">
                                      <p:cBhvr>
                                        <p:cTn id="7" dur="500"/>
                                        <p:tgtEl>
                                          <p:spTgt spid="288777">
                                            <p:bg/>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88777">
                                            <p:txEl>
                                              <p:pRg st="0" end="0"/>
                                            </p:txEl>
                                          </p:spTgt>
                                        </p:tgtEl>
                                        <p:attrNameLst>
                                          <p:attrName>style.visibility</p:attrName>
                                        </p:attrNameLst>
                                      </p:cBhvr>
                                      <p:to>
                                        <p:strVal val="visible"/>
                                      </p:to>
                                    </p:set>
                                    <p:animEffect transition="in" filter="slide(fromBottom)">
                                      <p:cBhvr>
                                        <p:cTn id="10" dur="500"/>
                                        <p:tgtEl>
                                          <p:spTgt spid="288777">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7" grpId="0" build="p"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3">
            <a:extLst>
              <a:ext uri="{FF2B5EF4-FFF2-40B4-BE49-F238E27FC236}">
                <a16:creationId xmlns:a16="http://schemas.microsoft.com/office/drawing/2014/main" id="{6E73BC8F-AEF3-443C-8AA8-535D3DE7EF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73A9C3C-8F87-4163-A758-4C95B545F454}" type="slidenum">
              <a:rPr lang="en-US" altLang="zh-CN" sz="1400" smtClean="0"/>
              <a:pPr>
                <a:spcBef>
                  <a:spcPct val="0"/>
                </a:spcBef>
                <a:buFontTx/>
                <a:buNone/>
              </a:pPr>
              <a:t>66</a:t>
            </a:fld>
            <a:endParaRPr lang="en-US" altLang="zh-CN" sz="1400"/>
          </a:p>
        </p:txBody>
      </p:sp>
      <p:sp>
        <p:nvSpPr>
          <p:cNvPr id="238595" name="Text Box 3">
            <a:extLst>
              <a:ext uri="{FF2B5EF4-FFF2-40B4-BE49-F238E27FC236}">
                <a16:creationId xmlns:a16="http://schemas.microsoft.com/office/drawing/2014/main" id="{E2284B3A-B31A-473C-B2FB-7DC0BA4CDEC3}"/>
              </a:ext>
            </a:extLst>
          </p:cNvPr>
          <p:cNvSpPr txBox="1">
            <a:spLocks noChangeArrowheads="1"/>
          </p:cNvSpPr>
          <p:nvPr/>
        </p:nvSpPr>
        <p:spPr bwMode="auto">
          <a:xfrm>
            <a:off x="755650" y="1627188"/>
            <a:ext cx="1512888"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向</a:t>
            </a:r>
            <a:r>
              <a:rPr lang="en-US" altLang="zh-CN" sz="2200"/>
              <a:t>I/O</a:t>
            </a:r>
            <a:r>
              <a:rPr lang="zh-CN" altLang="en-US" sz="2200"/>
              <a:t>控制器发读命令</a:t>
            </a:r>
          </a:p>
        </p:txBody>
      </p:sp>
      <p:sp>
        <p:nvSpPr>
          <p:cNvPr id="238596" name="Text Box 4">
            <a:extLst>
              <a:ext uri="{FF2B5EF4-FFF2-40B4-BE49-F238E27FC236}">
                <a16:creationId xmlns:a16="http://schemas.microsoft.com/office/drawing/2014/main" id="{D49279CF-FA86-4624-8AED-3568F317B976}"/>
              </a:ext>
            </a:extLst>
          </p:cNvPr>
          <p:cNvSpPr txBox="1">
            <a:spLocks noChangeArrowheads="1"/>
          </p:cNvSpPr>
          <p:nvPr/>
        </p:nvSpPr>
        <p:spPr bwMode="auto">
          <a:xfrm>
            <a:off x="755650" y="1052513"/>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CPU→I/O</a:t>
            </a:r>
          </a:p>
        </p:txBody>
      </p:sp>
      <p:sp>
        <p:nvSpPr>
          <p:cNvPr id="238597" name="Text Box 5">
            <a:extLst>
              <a:ext uri="{FF2B5EF4-FFF2-40B4-BE49-F238E27FC236}">
                <a16:creationId xmlns:a16="http://schemas.microsoft.com/office/drawing/2014/main" id="{CBB50627-A88D-4141-81D5-DCE0BDBCC00A}"/>
              </a:ext>
            </a:extLst>
          </p:cNvPr>
          <p:cNvSpPr txBox="1">
            <a:spLocks noChangeArrowheads="1"/>
          </p:cNvSpPr>
          <p:nvPr/>
        </p:nvSpPr>
        <p:spPr bwMode="auto">
          <a:xfrm>
            <a:off x="3059113" y="1639888"/>
            <a:ext cx="1512887"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读</a:t>
            </a:r>
            <a:r>
              <a:rPr lang="en-US" altLang="zh-CN" sz="2200"/>
              <a:t>I/O</a:t>
            </a:r>
            <a:r>
              <a:rPr lang="zh-CN" altLang="en-US" sz="2200"/>
              <a:t>控制器的状态</a:t>
            </a:r>
          </a:p>
        </p:txBody>
      </p:sp>
      <p:sp>
        <p:nvSpPr>
          <p:cNvPr id="238598" name="Text Box 6">
            <a:extLst>
              <a:ext uri="{FF2B5EF4-FFF2-40B4-BE49-F238E27FC236}">
                <a16:creationId xmlns:a16="http://schemas.microsoft.com/office/drawing/2014/main" id="{D22A34C2-1F26-4006-B234-6AE5010A8B89}"/>
              </a:ext>
            </a:extLst>
          </p:cNvPr>
          <p:cNvSpPr txBox="1">
            <a:spLocks noChangeArrowheads="1"/>
          </p:cNvSpPr>
          <p:nvPr/>
        </p:nvSpPr>
        <p:spPr bwMode="auto">
          <a:xfrm>
            <a:off x="3563938" y="1125538"/>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I/O→CPU</a:t>
            </a:r>
          </a:p>
        </p:txBody>
      </p:sp>
      <p:sp>
        <p:nvSpPr>
          <p:cNvPr id="238599" name="Line 7">
            <a:extLst>
              <a:ext uri="{FF2B5EF4-FFF2-40B4-BE49-F238E27FC236}">
                <a16:creationId xmlns:a16="http://schemas.microsoft.com/office/drawing/2014/main" id="{7F32F454-9898-46EF-957A-FF078FF0618D}"/>
              </a:ext>
            </a:extLst>
          </p:cNvPr>
          <p:cNvSpPr>
            <a:spLocks noChangeShapeType="1"/>
          </p:cNvSpPr>
          <p:nvPr/>
        </p:nvSpPr>
        <p:spPr bwMode="auto">
          <a:xfrm>
            <a:off x="323850" y="1989138"/>
            <a:ext cx="431800" cy="0"/>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cxnSp>
        <p:nvCxnSpPr>
          <p:cNvPr id="238600" name="AutoShape 8">
            <a:extLst>
              <a:ext uri="{FF2B5EF4-FFF2-40B4-BE49-F238E27FC236}">
                <a16:creationId xmlns:a16="http://schemas.microsoft.com/office/drawing/2014/main" id="{6EAB3827-1534-41D3-972B-242771D6BA9C}"/>
              </a:ext>
            </a:extLst>
          </p:cNvPr>
          <p:cNvCxnSpPr>
            <a:cxnSpLocks noChangeShapeType="1"/>
            <a:stCxn id="238595" idx="3"/>
            <a:endCxn id="238597" idx="1"/>
          </p:cNvCxnSpPr>
          <p:nvPr/>
        </p:nvCxnSpPr>
        <p:spPr bwMode="auto">
          <a:xfrm>
            <a:off x="2278063" y="2017713"/>
            <a:ext cx="771525" cy="12700"/>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38601" name="AutoShape 9">
            <a:extLst>
              <a:ext uri="{FF2B5EF4-FFF2-40B4-BE49-F238E27FC236}">
                <a16:creationId xmlns:a16="http://schemas.microsoft.com/office/drawing/2014/main" id="{0A088700-16FE-4AF3-9DEB-0D797DC7D4D2}"/>
              </a:ext>
            </a:extLst>
          </p:cNvPr>
          <p:cNvSpPr>
            <a:spLocks noChangeArrowheads="1"/>
          </p:cNvSpPr>
          <p:nvPr/>
        </p:nvSpPr>
        <p:spPr bwMode="auto">
          <a:xfrm>
            <a:off x="5289550" y="1350963"/>
            <a:ext cx="1225550" cy="1358900"/>
          </a:xfrm>
          <a:prstGeom prst="diamond">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检查状态</a:t>
            </a:r>
          </a:p>
        </p:txBody>
      </p:sp>
      <p:sp>
        <p:nvSpPr>
          <p:cNvPr id="238602" name="Text Box 10">
            <a:extLst>
              <a:ext uri="{FF2B5EF4-FFF2-40B4-BE49-F238E27FC236}">
                <a16:creationId xmlns:a16="http://schemas.microsoft.com/office/drawing/2014/main" id="{D8275BF0-10D6-4645-BA9B-7965D77CF7E2}"/>
              </a:ext>
            </a:extLst>
          </p:cNvPr>
          <p:cNvSpPr txBox="1">
            <a:spLocks noChangeArrowheads="1"/>
          </p:cNvSpPr>
          <p:nvPr/>
        </p:nvSpPr>
        <p:spPr bwMode="auto">
          <a:xfrm>
            <a:off x="5462588" y="622300"/>
            <a:ext cx="862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出错</a:t>
            </a:r>
          </a:p>
        </p:txBody>
      </p:sp>
      <p:cxnSp>
        <p:nvCxnSpPr>
          <p:cNvPr id="238603" name="AutoShape 11">
            <a:extLst>
              <a:ext uri="{FF2B5EF4-FFF2-40B4-BE49-F238E27FC236}">
                <a16:creationId xmlns:a16="http://schemas.microsoft.com/office/drawing/2014/main" id="{2EC0B6B7-91A5-4724-B220-14AB40E59184}"/>
              </a:ext>
            </a:extLst>
          </p:cNvPr>
          <p:cNvCxnSpPr>
            <a:cxnSpLocks noChangeShapeType="1"/>
            <a:stCxn id="238597" idx="3"/>
            <a:endCxn id="238601" idx="1"/>
          </p:cNvCxnSpPr>
          <p:nvPr/>
        </p:nvCxnSpPr>
        <p:spPr bwMode="auto">
          <a:xfrm>
            <a:off x="4581525" y="2030413"/>
            <a:ext cx="698500" cy="0"/>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238604" name="AutoShape 12">
            <a:extLst>
              <a:ext uri="{FF2B5EF4-FFF2-40B4-BE49-F238E27FC236}">
                <a16:creationId xmlns:a16="http://schemas.microsoft.com/office/drawing/2014/main" id="{77E1A097-2BEE-409F-A25B-0D2E0A805A8B}"/>
              </a:ext>
            </a:extLst>
          </p:cNvPr>
          <p:cNvCxnSpPr>
            <a:cxnSpLocks noChangeShapeType="1"/>
            <a:stCxn id="238601" idx="0"/>
            <a:endCxn id="238602" idx="2"/>
          </p:cNvCxnSpPr>
          <p:nvPr/>
        </p:nvCxnSpPr>
        <p:spPr bwMode="auto">
          <a:xfrm flipH="1" flipV="1">
            <a:off x="5894388" y="1019175"/>
            <a:ext cx="7937" cy="3317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38605" name="Text Box 13">
            <a:extLst>
              <a:ext uri="{FF2B5EF4-FFF2-40B4-BE49-F238E27FC236}">
                <a16:creationId xmlns:a16="http://schemas.microsoft.com/office/drawing/2014/main" id="{46A5C36B-F70D-4B3F-8125-E44E38F02815}"/>
              </a:ext>
            </a:extLst>
          </p:cNvPr>
          <p:cNvSpPr txBox="1">
            <a:spLocks noChangeArrowheads="1"/>
          </p:cNvSpPr>
          <p:nvPr/>
        </p:nvSpPr>
        <p:spPr bwMode="auto">
          <a:xfrm>
            <a:off x="7307263" y="1666875"/>
            <a:ext cx="1512887"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从</a:t>
            </a:r>
            <a:r>
              <a:rPr lang="en-US" altLang="zh-CN" sz="2200"/>
              <a:t>I/O</a:t>
            </a:r>
            <a:r>
              <a:rPr lang="zh-CN" altLang="en-US" sz="2200"/>
              <a:t>控制器中读入字</a:t>
            </a:r>
          </a:p>
        </p:txBody>
      </p:sp>
      <p:sp>
        <p:nvSpPr>
          <p:cNvPr id="238606" name="Text Box 14">
            <a:extLst>
              <a:ext uri="{FF2B5EF4-FFF2-40B4-BE49-F238E27FC236}">
                <a16:creationId xmlns:a16="http://schemas.microsoft.com/office/drawing/2014/main" id="{66C283BB-524D-44BB-BCD9-0DFE3824D24E}"/>
              </a:ext>
            </a:extLst>
          </p:cNvPr>
          <p:cNvSpPr txBox="1">
            <a:spLocks noChangeArrowheads="1"/>
          </p:cNvSpPr>
          <p:nvPr/>
        </p:nvSpPr>
        <p:spPr bwMode="auto">
          <a:xfrm>
            <a:off x="7524750" y="1125538"/>
            <a:ext cx="122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I/O→CPU</a:t>
            </a:r>
          </a:p>
        </p:txBody>
      </p:sp>
      <p:cxnSp>
        <p:nvCxnSpPr>
          <p:cNvPr id="238607" name="AutoShape 15">
            <a:extLst>
              <a:ext uri="{FF2B5EF4-FFF2-40B4-BE49-F238E27FC236}">
                <a16:creationId xmlns:a16="http://schemas.microsoft.com/office/drawing/2014/main" id="{356BEDAA-D6C0-4A62-AFA1-9999E968BAD8}"/>
              </a:ext>
            </a:extLst>
          </p:cNvPr>
          <p:cNvCxnSpPr>
            <a:cxnSpLocks noChangeShapeType="1"/>
            <a:endCxn id="238605" idx="1"/>
          </p:cNvCxnSpPr>
          <p:nvPr/>
        </p:nvCxnSpPr>
        <p:spPr bwMode="auto">
          <a:xfrm>
            <a:off x="6526213" y="2046288"/>
            <a:ext cx="771525" cy="11112"/>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38610" name="Text Box 18">
            <a:extLst>
              <a:ext uri="{FF2B5EF4-FFF2-40B4-BE49-F238E27FC236}">
                <a16:creationId xmlns:a16="http://schemas.microsoft.com/office/drawing/2014/main" id="{C6366B8A-B8D0-49E4-B9CC-71237A2E9BCA}"/>
              </a:ext>
            </a:extLst>
          </p:cNvPr>
          <p:cNvSpPr txBox="1">
            <a:spLocks noChangeArrowheads="1"/>
          </p:cNvSpPr>
          <p:nvPr/>
        </p:nvSpPr>
        <p:spPr bwMode="auto">
          <a:xfrm>
            <a:off x="7297738" y="4017963"/>
            <a:ext cx="1512887" cy="779462"/>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向存储器中写字</a:t>
            </a:r>
          </a:p>
        </p:txBody>
      </p:sp>
      <p:sp>
        <p:nvSpPr>
          <p:cNvPr id="238611" name="Text Box 19">
            <a:extLst>
              <a:ext uri="{FF2B5EF4-FFF2-40B4-BE49-F238E27FC236}">
                <a16:creationId xmlns:a16="http://schemas.microsoft.com/office/drawing/2014/main" id="{48DD345F-1AFA-43F6-9DF5-3EAC39961C0B}"/>
              </a:ext>
            </a:extLst>
          </p:cNvPr>
          <p:cNvSpPr txBox="1">
            <a:spLocks noChangeArrowheads="1"/>
          </p:cNvSpPr>
          <p:nvPr/>
        </p:nvSpPr>
        <p:spPr bwMode="auto">
          <a:xfrm>
            <a:off x="7380288" y="5084763"/>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CPU→</a:t>
            </a:r>
            <a:r>
              <a:rPr lang="zh-CN" altLang="en-US" sz="2000"/>
              <a:t>内存</a:t>
            </a:r>
          </a:p>
        </p:txBody>
      </p:sp>
      <p:cxnSp>
        <p:nvCxnSpPr>
          <p:cNvPr id="238612" name="AutoShape 20">
            <a:extLst>
              <a:ext uri="{FF2B5EF4-FFF2-40B4-BE49-F238E27FC236}">
                <a16:creationId xmlns:a16="http://schemas.microsoft.com/office/drawing/2014/main" id="{7DA8A7F5-56EB-4441-BF7F-5AEFE2D772E8}"/>
              </a:ext>
            </a:extLst>
          </p:cNvPr>
          <p:cNvCxnSpPr>
            <a:cxnSpLocks noChangeShapeType="1"/>
            <a:stCxn id="238605" idx="2"/>
            <a:endCxn id="238610" idx="0"/>
          </p:cNvCxnSpPr>
          <p:nvPr/>
        </p:nvCxnSpPr>
        <p:spPr bwMode="auto">
          <a:xfrm flipH="1">
            <a:off x="8054975" y="2457450"/>
            <a:ext cx="9525" cy="15509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38613" name="AutoShape 21">
            <a:extLst>
              <a:ext uri="{FF2B5EF4-FFF2-40B4-BE49-F238E27FC236}">
                <a16:creationId xmlns:a16="http://schemas.microsoft.com/office/drawing/2014/main" id="{48B3EF5A-2C80-4C7A-9B84-8193215A50E0}"/>
              </a:ext>
            </a:extLst>
          </p:cNvPr>
          <p:cNvSpPr>
            <a:spLocks noChangeArrowheads="1"/>
          </p:cNvSpPr>
          <p:nvPr/>
        </p:nvSpPr>
        <p:spPr bwMode="auto">
          <a:xfrm>
            <a:off x="5000625" y="3727450"/>
            <a:ext cx="1733550" cy="1358900"/>
          </a:xfrm>
          <a:prstGeom prst="diamond">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传送完成？</a:t>
            </a:r>
          </a:p>
        </p:txBody>
      </p:sp>
      <p:cxnSp>
        <p:nvCxnSpPr>
          <p:cNvPr id="238614" name="AutoShape 22">
            <a:extLst>
              <a:ext uri="{FF2B5EF4-FFF2-40B4-BE49-F238E27FC236}">
                <a16:creationId xmlns:a16="http://schemas.microsoft.com/office/drawing/2014/main" id="{35E1C19A-F130-49E2-9EB5-D1B242B81288}"/>
              </a:ext>
            </a:extLst>
          </p:cNvPr>
          <p:cNvCxnSpPr>
            <a:cxnSpLocks noChangeShapeType="1"/>
            <a:stCxn id="238610" idx="1"/>
            <a:endCxn id="238613" idx="3"/>
          </p:cNvCxnSpPr>
          <p:nvPr/>
        </p:nvCxnSpPr>
        <p:spPr bwMode="auto">
          <a:xfrm flipH="1" flipV="1">
            <a:off x="6743700" y="4406900"/>
            <a:ext cx="544513" cy="15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238615" name="AutoShape 23">
            <a:extLst>
              <a:ext uri="{FF2B5EF4-FFF2-40B4-BE49-F238E27FC236}">
                <a16:creationId xmlns:a16="http://schemas.microsoft.com/office/drawing/2014/main" id="{5B0D1D30-9D45-43C5-8748-658741F43E12}"/>
              </a:ext>
            </a:extLst>
          </p:cNvPr>
          <p:cNvCxnSpPr>
            <a:cxnSpLocks noChangeShapeType="1"/>
            <a:stCxn id="238613" idx="1"/>
          </p:cNvCxnSpPr>
          <p:nvPr/>
        </p:nvCxnSpPr>
        <p:spPr bwMode="auto">
          <a:xfrm rot="10800000">
            <a:off x="538163" y="1990725"/>
            <a:ext cx="4452937" cy="2416175"/>
          </a:xfrm>
          <a:prstGeom prst="bentConnector3">
            <a:avLst>
              <a:gd name="adj1" fmla="val 100032"/>
            </a:avLst>
          </a:prstGeom>
          <a:noFill/>
          <a:ln w="25400">
            <a:solidFill>
              <a:srgbClr val="E6552E"/>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38616" name="Text Box 24">
            <a:extLst>
              <a:ext uri="{FF2B5EF4-FFF2-40B4-BE49-F238E27FC236}">
                <a16:creationId xmlns:a16="http://schemas.microsoft.com/office/drawing/2014/main" id="{6F2E57B1-DDF4-41C0-89B5-A5BFA83FE2C6}"/>
              </a:ext>
            </a:extLst>
          </p:cNvPr>
          <p:cNvSpPr txBox="1">
            <a:spLocks noChangeArrowheads="1"/>
          </p:cNvSpPr>
          <p:nvPr/>
        </p:nvSpPr>
        <p:spPr bwMode="auto">
          <a:xfrm>
            <a:off x="2700338" y="3933825"/>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未完成</a:t>
            </a:r>
          </a:p>
        </p:txBody>
      </p:sp>
      <p:sp>
        <p:nvSpPr>
          <p:cNvPr id="238617" name="Line 25">
            <a:extLst>
              <a:ext uri="{FF2B5EF4-FFF2-40B4-BE49-F238E27FC236}">
                <a16:creationId xmlns:a16="http://schemas.microsoft.com/office/drawing/2014/main" id="{34B3E689-0330-4D46-A500-3F8E4EECB965}"/>
              </a:ext>
            </a:extLst>
          </p:cNvPr>
          <p:cNvSpPr>
            <a:spLocks noChangeShapeType="1"/>
          </p:cNvSpPr>
          <p:nvPr/>
        </p:nvSpPr>
        <p:spPr bwMode="auto">
          <a:xfrm>
            <a:off x="5867400" y="5084763"/>
            <a:ext cx="0" cy="720725"/>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38618" name="Text Box 26">
            <a:extLst>
              <a:ext uri="{FF2B5EF4-FFF2-40B4-BE49-F238E27FC236}">
                <a16:creationId xmlns:a16="http://schemas.microsoft.com/office/drawing/2014/main" id="{B40A5E94-9AFA-4F92-A585-233FB475E8B6}"/>
              </a:ext>
            </a:extLst>
          </p:cNvPr>
          <p:cNvSpPr txBox="1">
            <a:spLocks noChangeArrowheads="1"/>
          </p:cNvSpPr>
          <p:nvPr/>
        </p:nvSpPr>
        <p:spPr bwMode="auto">
          <a:xfrm>
            <a:off x="5292725" y="5805488"/>
            <a:ext cx="122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下条指令</a:t>
            </a:r>
          </a:p>
        </p:txBody>
      </p:sp>
      <p:sp>
        <p:nvSpPr>
          <p:cNvPr id="112665" name="AutoShape 27">
            <a:extLst>
              <a:ext uri="{FF2B5EF4-FFF2-40B4-BE49-F238E27FC236}">
                <a16:creationId xmlns:a16="http://schemas.microsoft.com/office/drawing/2014/main" id="{9B960063-72B1-4DFD-BB4E-DD4A00090EC2}"/>
              </a:ext>
            </a:extLst>
          </p:cNvPr>
          <p:cNvSpPr>
            <a:spLocks noChangeArrowheads="1"/>
          </p:cNvSpPr>
          <p:nvPr/>
        </p:nvSpPr>
        <p:spPr bwMode="auto">
          <a:xfrm>
            <a:off x="228600" y="5562600"/>
            <a:ext cx="3951288" cy="612775"/>
          </a:xfrm>
          <a:prstGeom prst="horizontalScroll">
            <a:avLst>
              <a:gd name="adj" fmla="val 12500"/>
            </a:avLst>
          </a:prstGeom>
          <a:noFill/>
          <a:ln w="12700" algn="ctr">
            <a:solidFill>
              <a:srgbClr val="FFCC99"/>
            </a:solidFill>
            <a:round/>
            <a:headEnd/>
            <a:tailEnd/>
          </a:ln>
          <a:effectLst>
            <a:prstShdw prst="shdw17" dist="17961" dir="2700000">
              <a:srgbClr val="997A5C"/>
            </a:prst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2 </a:t>
            </a:r>
            <a:r>
              <a:rPr lang="zh-CN" altLang="en-US" sz="2400" b="1"/>
              <a:t>中断驱动</a:t>
            </a:r>
            <a:r>
              <a:rPr lang="en-US" altLang="zh-CN" sz="2400" b="1"/>
              <a:t>I/O</a:t>
            </a:r>
            <a:r>
              <a:rPr lang="zh-CN" altLang="en-US" sz="2400" b="1"/>
              <a:t>控制方式</a:t>
            </a:r>
          </a:p>
        </p:txBody>
      </p:sp>
      <p:sp>
        <p:nvSpPr>
          <p:cNvPr id="238620" name="Line 28">
            <a:extLst>
              <a:ext uri="{FF2B5EF4-FFF2-40B4-BE49-F238E27FC236}">
                <a16:creationId xmlns:a16="http://schemas.microsoft.com/office/drawing/2014/main" id="{70A164CE-A948-4A7B-B763-92934F3FC1E7}"/>
              </a:ext>
            </a:extLst>
          </p:cNvPr>
          <p:cNvSpPr>
            <a:spLocks noChangeShapeType="1"/>
          </p:cNvSpPr>
          <p:nvPr/>
        </p:nvSpPr>
        <p:spPr bwMode="auto">
          <a:xfrm flipV="1">
            <a:off x="2051050" y="476250"/>
            <a:ext cx="0" cy="1150938"/>
          </a:xfrm>
          <a:prstGeom prst="line">
            <a:avLst/>
          </a:prstGeom>
          <a:noFill/>
          <a:ln w="28575">
            <a:solidFill>
              <a:srgbClr val="000080"/>
            </a:solidFill>
            <a:prstDash val="sysDot"/>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38621" name="Text Box 29">
            <a:extLst>
              <a:ext uri="{FF2B5EF4-FFF2-40B4-BE49-F238E27FC236}">
                <a16:creationId xmlns:a16="http://schemas.microsoft.com/office/drawing/2014/main" id="{07C117E2-C658-487B-B597-77FD20C91CC9}"/>
              </a:ext>
            </a:extLst>
          </p:cNvPr>
          <p:cNvSpPr txBox="1">
            <a:spLocks noChangeArrowheads="1"/>
          </p:cNvSpPr>
          <p:nvPr/>
        </p:nvSpPr>
        <p:spPr bwMode="auto">
          <a:xfrm>
            <a:off x="2124075" y="515938"/>
            <a:ext cx="542925"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700"/>
              <a:t>CPU</a:t>
            </a:r>
            <a:r>
              <a:rPr lang="zh-CN" altLang="en-US" sz="1700"/>
              <a:t>做其它事</a:t>
            </a:r>
          </a:p>
        </p:txBody>
      </p:sp>
      <p:sp>
        <p:nvSpPr>
          <p:cNvPr id="238622" name="Line 30">
            <a:extLst>
              <a:ext uri="{FF2B5EF4-FFF2-40B4-BE49-F238E27FC236}">
                <a16:creationId xmlns:a16="http://schemas.microsoft.com/office/drawing/2014/main" id="{3B32BD82-3DDF-4FBA-9057-3852B18EB3C5}"/>
              </a:ext>
            </a:extLst>
          </p:cNvPr>
          <p:cNvSpPr>
            <a:spLocks noChangeShapeType="1"/>
          </p:cNvSpPr>
          <p:nvPr/>
        </p:nvSpPr>
        <p:spPr bwMode="auto">
          <a:xfrm flipV="1">
            <a:off x="3130550" y="438150"/>
            <a:ext cx="0" cy="1150938"/>
          </a:xfrm>
          <a:prstGeom prst="line">
            <a:avLst/>
          </a:prstGeom>
          <a:noFill/>
          <a:ln w="28575">
            <a:solidFill>
              <a:srgbClr val="000080"/>
            </a:solidFill>
            <a:prstDash val="sysDot"/>
            <a:round/>
            <a:headEnd type="triangle" w="med" len="me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38623" name="Text Box 31">
            <a:extLst>
              <a:ext uri="{FF2B5EF4-FFF2-40B4-BE49-F238E27FC236}">
                <a16:creationId xmlns:a16="http://schemas.microsoft.com/office/drawing/2014/main" id="{584D649C-078C-4FC5-8D6F-CC2CD93EC8A2}"/>
              </a:ext>
            </a:extLst>
          </p:cNvPr>
          <p:cNvSpPr txBox="1">
            <a:spLocks noChangeArrowheads="1"/>
          </p:cNvSpPr>
          <p:nvPr/>
        </p:nvSpPr>
        <p:spPr bwMode="auto">
          <a:xfrm>
            <a:off x="3203575" y="836613"/>
            <a:ext cx="2889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700"/>
              <a:t>中断</a:t>
            </a:r>
          </a:p>
        </p:txBody>
      </p:sp>
      <p:sp>
        <p:nvSpPr>
          <p:cNvPr id="38" name="Text Box 10">
            <a:extLst>
              <a:ext uri="{FF2B5EF4-FFF2-40B4-BE49-F238E27FC236}">
                <a16:creationId xmlns:a16="http://schemas.microsoft.com/office/drawing/2014/main" id="{84BD6C2B-AEE5-4734-9CFE-11CDB5440ED1}"/>
              </a:ext>
            </a:extLst>
          </p:cNvPr>
          <p:cNvSpPr txBox="1">
            <a:spLocks noChangeArrowheads="1"/>
          </p:cNvSpPr>
          <p:nvPr/>
        </p:nvSpPr>
        <p:spPr bwMode="auto">
          <a:xfrm>
            <a:off x="6553200" y="2133600"/>
            <a:ext cx="862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就绪</a:t>
            </a:r>
          </a:p>
        </p:txBody>
      </p:sp>
      <p:sp>
        <p:nvSpPr>
          <p:cNvPr id="39" name="Text Box 10">
            <a:extLst>
              <a:ext uri="{FF2B5EF4-FFF2-40B4-BE49-F238E27FC236}">
                <a16:creationId xmlns:a16="http://schemas.microsoft.com/office/drawing/2014/main" id="{E8E3A9C2-ECBD-4020-A761-A6A4D147A048}"/>
              </a:ext>
            </a:extLst>
          </p:cNvPr>
          <p:cNvSpPr txBox="1">
            <a:spLocks noChangeArrowheads="1"/>
          </p:cNvSpPr>
          <p:nvPr/>
        </p:nvSpPr>
        <p:spPr bwMode="auto">
          <a:xfrm>
            <a:off x="5943600" y="5257800"/>
            <a:ext cx="862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38599"/>
                                        </p:tgtEl>
                                        <p:attrNameLst>
                                          <p:attrName>style.visibility</p:attrName>
                                        </p:attrNameLst>
                                      </p:cBhvr>
                                      <p:to>
                                        <p:strVal val="visible"/>
                                      </p:to>
                                    </p:set>
                                    <p:anim calcmode="lin" valueType="num">
                                      <p:cBhvr>
                                        <p:cTn id="7" dur="500" fill="hold"/>
                                        <p:tgtEl>
                                          <p:spTgt spid="238599"/>
                                        </p:tgtEl>
                                        <p:attrNameLst>
                                          <p:attrName>ppt_x</p:attrName>
                                        </p:attrNameLst>
                                      </p:cBhvr>
                                      <p:tavLst>
                                        <p:tav tm="0">
                                          <p:val>
                                            <p:strVal val="#ppt_x-#ppt_w/2"/>
                                          </p:val>
                                        </p:tav>
                                        <p:tav tm="100000">
                                          <p:val>
                                            <p:strVal val="#ppt_x"/>
                                          </p:val>
                                        </p:tav>
                                      </p:tavLst>
                                    </p:anim>
                                    <p:anim calcmode="lin" valueType="num">
                                      <p:cBhvr>
                                        <p:cTn id="8" dur="500" fill="hold"/>
                                        <p:tgtEl>
                                          <p:spTgt spid="238599"/>
                                        </p:tgtEl>
                                        <p:attrNameLst>
                                          <p:attrName>ppt_y</p:attrName>
                                        </p:attrNameLst>
                                      </p:cBhvr>
                                      <p:tavLst>
                                        <p:tav tm="0">
                                          <p:val>
                                            <p:strVal val="#ppt_y"/>
                                          </p:val>
                                        </p:tav>
                                        <p:tav tm="100000">
                                          <p:val>
                                            <p:strVal val="#ppt_y"/>
                                          </p:val>
                                        </p:tav>
                                      </p:tavLst>
                                    </p:anim>
                                    <p:anim calcmode="lin" valueType="num">
                                      <p:cBhvr>
                                        <p:cTn id="9" dur="500" fill="hold"/>
                                        <p:tgtEl>
                                          <p:spTgt spid="238599"/>
                                        </p:tgtEl>
                                        <p:attrNameLst>
                                          <p:attrName>ppt_w</p:attrName>
                                        </p:attrNameLst>
                                      </p:cBhvr>
                                      <p:tavLst>
                                        <p:tav tm="0">
                                          <p:val>
                                            <p:fltVal val="0"/>
                                          </p:val>
                                        </p:tav>
                                        <p:tav tm="100000">
                                          <p:val>
                                            <p:strVal val="#ppt_w"/>
                                          </p:val>
                                        </p:tav>
                                      </p:tavLst>
                                    </p:anim>
                                    <p:anim calcmode="lin" valueType="num">
                                      <p:cBhvr>
                                        <p:cTn id="10" dur="500" fill="hold"/>
                                        <p:tgtEl>
                                          <p:spTgt spid="238599"/>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38595"/>
                                        </p:tgtEl>
                                        <p:attrNameLst>
                                          <p:attrName>style.visibility</p:attrName>
                                        </p:attrNameLst>
                                      </p:cBhvr>
                                      <p:to>
                                        <p:strVal val="visible"/>
                                      </p:to>
                                    </p:set>
                                    <p:anim calcmode="lin" valueType="num">
                                      <p:cBhvr>
                                        <p:cTn id="13" dur="500" fill="hold"/>
                                        <p:tgtEl>
                                          <p:spTgt spid="238595"/>
                                        </p:tgtEl>
                                        <p:attrNameLst>
                                          <p:attrName>ppt_x</p:attrName>
                                        </p:attrNameLst>
                                      </p:cBhvr>
                                      <p:tavLst>
                                        <p:tav tm="0">
                                          <p:val>
                                            <p:strVal val="#ppt_x-#ppt_w/2"/>
                                          </p:val>
                                        </p:tav>
                                        <p:tav tm="100000">
                                          <p:val>
                                            <p:strVal val="#ppt_x"/>
                                          </p:val>
                                        </p:tav>
                                      </p:tavLst>
                                    </p:anim>
                                    <p:anim calcmode="lin" valueType="num">
                                      <p:cBhvr>
                                        <p:cTn id="14" dur="500" fill="hold"/>
                                        <p:tgtEl>
                                          <p:spTgt spid="238595"/>
                                        </p:tgtEl>
                                        <p:attrNameLst>
                                          <p:attrName>ppt_y</p:attrName>
                                        </p:attrNameLst>
                                      </p:cBhvr>
                                      <p:tavLst>
                                        <p:tav tm="0">
                                          <p:val>
                                            <p:strVal val="#ppt_y"/>
                                          </p:val>
                                        </p:tav>
                                        <p:tav tm="100000">
                                          <p:val>
                                            <p:strVal val="#ppt_y"/>
                                          </p:val>
                                        </p:tav>
                                      </p:tavLst>
                                    </p:anim>
                                    <p:anim calcmode="lin" valueType="num">
                                      <p:cBhvr>
                                        <p:cTn id="15" dur="500" fill="hold"/>
                                        <p:tgtEl>
                                          <p:spTgt spid="238595"/>
                                        </p:tgtEl>
                                        <p:attrNameLst>
                                          <p:attrName>ppt_w</p:attrName>
                                        </p:attrNameLst>
                                      </p:cBhvr>
                                      <p:tavLst>
                                        <p:tav tm="0">
                                          <p:val>
                                            <p:fltVal val="0"/>
                                          </p:val>
                                        </p:tav>
                                        <p:tav tm="100000">
                                          <p:val>
                                            <p:strVal val="#ppt_w"/>
                                          </p:val>
                                        </p:tav>
                                      </p:tavLst>
                                    </p:anim>
                                    <p:anim calcmode="lin" valueType="num">
                                      <p:cBhvr>
                                        <p:cTn id="16" dur="500" fill="hold"/>
                                        <p:tgtEl>
                                          <p:spTgt spid="238595"/>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4" fill="hold" grpId="0" nodeType="clickEffect">
                                  <p:stCondLst>
                                    <p:cond delay="0"/>
                                  </p:stCondLst>
                                  <p:childTnLst>
                                    <p:set>
                                      <p:cBhvr>
                                        <p:cTn id="20" dur="1" fill="hold">
                                          <p:stCondLst>
                                            <p:cond delay="0"/>
                                          </p:stCondLst>
                                        </p:cTn>
                                        <p:tgtEl>
                                          <p:spTgt spid="238621"/>
                                        </p:tgtEl>
                                        <p:attrNameLst>
                                          <p:attrName>style.visibility</p:attrName>
                                        </p:attrNameLst>
                                      </p:cBhvr>
                                      <p:to>
                                        <p:strVal val="visible"/>
                                      </p:to>
                                    </p:set>
                                    <p:anim calcmode="lin" valueType="num">
                                      <p:cBhvr>
                                        <p:cTn id="21" dur="500" fill="hold"/>
                                        <p:tgtEl>
                                          <p:spTgt spid="238621"/>
                                        </p:tgtEl>
                                        <p:attrNameLst>
                                          <p:attrName>ppt_x</p:attrName>
                                        </p:attrNameLst>
                                      </p:cBhvr>
                                      <p:tavLst>
                                        <p:tav tm="0">
                                          <p:val>
                                            <p:strVal val="#ppt_x"/>
                                          </p:val>
                                        </p:tav>
                                        <p:tav tm="100000">
                                          <p:val>
                                            <p:strVal val="#ppt_x"/>
                                          </p:val>
                                        </p:tav>
                                      </p:tavLst>
                                    </p:anim>
                                    <p:anim calcmode="lin" valueType="num">
                                      <p:cBhvr>
                                        <p:cTn id="22" dur="500" fill="hold"/>
                                        <p:tgtEl>
                                          <p:spTgt spid="238621"/>
                                        </p:tgtEl>
                                        <p:attrNameLst>
                                          <p:attrName>ppt_y</p:attrName>
                                        </p:attrNameLst>
                                      </p:cBhvr>
                                      <p:tavLst>
                                        <p:tav tm="0">
                                          <p:val>
                                            <p:strVal val="#ppt_y+#ppt_h/2"/>
                                          </p:val>
                                        </p:tav>
                                        <p:tav tm="100000">
                                          <p:val>
                                            <p:strVal val="#ppt_y"/>
                                          </p:val>
                                        </p:tav>
                                      </p:tavLst>
                                    </p:anim>
                                    <p:anim calcmode="lin" valueType="num">
                                      <p:cBhvr>
                                        <p:cTn id="23" dur="500" fill="hold"/>
                                        <p:tgtEl>
                                          <p:spTgt spid="238621"/>
                                        </p:tgtEl>
                                        <p:attrNameLst>
                                          <p:attrName>ppt_w</p:attrName>
                                        </p:attrNameLst>
                                      </p:cBhvr>
                                      <p:tavLst>
                                        <p:tav tm="0">
                                          <p:val>
                                            <p:strVal val="#ppt_w"/>
                                          </p:val>
                                        </p:tav>
                                        <p:tav tm="100000">
                                          <p:val>
                                            <p:strVal val="#ppt_w"/>
                                          </p:val>
                                        </p:tav>
                                      </p:tavLst>
                                    </p:anim>
                                    <p:anim calcmode="lin" valueType="num">
                                      <p:cBhvr>
                                        <p:cTn id="24" dur="500" fill="hold"/>
                                        <p:tgtEl>
                                          <p:spTgt spid="238621"/>
                                        </p:tgtEl>
                                        <p:attrNameLst>
                                          <p:attrName>ppt_h</p:attrName>
                                        </p:attrNameLst>
                                      </p:cBhvr>
                                      <p:tavLst>
                                        <p:tav tm="0">
                                          <p:val>
                                            <p:fltVal val="0"/>
                                          </p:val>
                                        </p:tav>
                                        <p:tav tm="100000">
                                          <p:val>
                                            <p:strVal val="#ppt_h"/>
                                          </p:val>
                                        </p:tav>
                                      </p:tavLst>
                                    </p:anim>
                                  </p:childTnLst>
                                </p:cTn>
                              </p:par>
                              <p:par>
                                <p:cTn id="25" presetID="17" presetClass="entr" presetSubtype="4" fill="hold" nodeType="withEffect">
                                  <p:stCondLst>
                                    <p:cond delay="0"/>
                                  </p:stCondLst>
                                  <p:childTnLst>
                                    <p:set>
                                      <p:cBhvr>
                                        <p:cTn id="26" dur="1" fill="hold">
                                          <p:stCondLst>
                                            <p:cond delay="0"/>
                                          </p:stCondLst>
                                        </p:cTn>
                                        <p:tgtEl>
                                          <p:spTgt spid="238620"/>
                                        </p:tgtEl>
                                        <p:attrNameLst>
                                          <p:attrName>style.visibility</p:attrName>
                                        </p:attrNameLst>
                                      </p:cBhvr>
                                      <p:to>
                                        <p:strVal val="visible"/>
                                      </p:to>
                                    </p:set>
                                    <p:anim calcmode="lin" valueType="num">
                                      <p:cBhvr>
                                        <p:cTn id="27" dur="500" fill="hold"/>
                                        <p:tgtEl>
                                          <p:spTgt spid="238620"/>
                                        </p:tgtEl>
                                        <p:attrNameLst>
                                          <p:attrName>ppt_x</p:attrName>
                                        </p:attrNameLst>
                                      </p:cBhvr>
                                      <p:tavLst>
                                        <p:tav tm="0">
                                          <p:val>
                                            <p:strVal val="#ppt_x"/>
                                          </p:val>
                                        </p:tav>
                                        <p:tav tm="100000">
                                          <p:val>
                                            <p:strVal val="#ppt_x"/>
                                          </p:val>
                                        </p:tav>
                                      </p:tavLst>
                                    </p:anim>
                                    <p:anim calcmode="lin" valueType="num">
                                      <p:cBhvr>
                                        <p:cTn id="28" dur="500" fill="hold"/>
                                        <p:tgtEl>
                                          <p:spTgt spid="238620"/>
                                        </p:tgtEl>
                                        <p:attrNameLst>
                                          <p:attrName>ppt_y</p:attrName>
                                        </p:attrNameLst>
                                      </p:cBhvr>
                                      <p:tavLst>
                                        <p:tav tm="0">
                                          <p:val>
                                            <p:strVal val="#ppt_y+#ppt_h/2"/>
                                          </p:val>
                                        </p:tav>
                                        <p:tav tm="100000">
                                          <p:val>
                                            <p:strVal val="#ppt_y"/>
                                          </p:val>
                                        </p:tav>
                                      </p:tavLst>
                                    </p:anim>
                                    <p:anim calcmode="lin" valueType="num">
                                      <p:cBhvr>
                                        <p:cTn id="29" dur="500" fill="hold"/>
                                        <p:tgtEl>
                                          <p:spTgt spid="238620"/>
                                        </p:tgtEl>
                                        <p:attrNameLst>
                                          <p:attrName>ppt_w</p:attrName>
                                        </p:attrNameLst>
                                      </p:cBhvr>
                                      <p:tavLst>
                                        <p:tav tm="0">
                                          <p:val>
                                            <p:strVal val="#ppt_w"/>
                                          </p:val>
                                        </p:tav>
                                        <p:tav tm="100000">
                                          <p:val>
                                            <p:strVal val="#ppt_w"/>
                                          </p:val>
                                        </p:tav>
                                      </p:tavLst>
                                    </p:anim>
                                    <p:anim calcmode="lin" valueType="num">
                                      <p:cBhvr>
                                        <p:cTn id="30" dur="500" fill="hold"/>
                                        <p:tgtEl>
                                          <p:spTgt spid="238620"/>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 fill="hold" grpId="0" nodeType="clickEffect">
                                  <p:stCondLst>
                                    <p:cond delay="0"/>
                                  </p:stCondLst>
                                  <p:childTnLst>
                                    <p:set>
                                      <p:cBhvr>
                                        <p:cTn id="34" dur="1" fill="hold">
                                          <p:stCondLst>
                                            <p:cond delay="0"/>
                                          </p:stCondLst>
                                        </p:cTn>
                                        <p:tgtEl>
                                          <p:spTgt spid="238623"/>
                                        </p:tgtEl>
                                        <p:attrNameLst>
                                          <p:attrName>style.visibility</p:attrName>
                                        </p:attrNameLst>
                                      </p:cBhvr>
                                      <p:to>
                                        <p:strVal val="visible"/>
                                      </p:to>
                                    </p:set>
                                    <p:anim calcmode="lin" valueType="num">
                                      <p:cBhvr>
                                        <p:cTn id="35" dur="500" fill="hold"/>
                                        <p:tgtEl>
                                          <p:spTgt spid="238623"/>
                                        </p:tgtEl>
                                        <p:attrNameLst>
                                          <p:attrName>ppt_x</p:attrName>
                                        </p:attrNameLst>
                                      </p:cBhvr>
                                      <p:tavLst>
                                        <p:tav tm="0">
                                          <p:val>
                                            <p:strVal val="#ppt_x"/>
                                          </p:val>
                                        </p:tav>
                                        <p:tav tm="100000">
                                          <p:val>
                                            <p:strVal val="#ppt_x"/>
                                          </p:val>
                                        </p:tav>
                                      </p:tavLst>
                                    </p:anim>
                                    <p:anim calcmode="lin" valueType="num">
                                      <p:cBhvr>
                                        <p:cTn id="36" dur="500" fill="hold"/>
                                        <p:tgtEl>
                                          <p:spTgt spid="238623"/>
                                        </p:tgtEl>
                                        <p:attrNameLst>
                                          <p:attrName>ppt_y</p:attrName>
                                        </p:attrNameLst>
                                      </p:cBhvr>
                                      <p:tavLst>
                                        <p:tav tm="0">
                                          <p:val>
                                            <p:strVal val="#ppt_y-#ppt_h/2"/>
                                          </p:val>
                                        </p:tav>
                                        <p:tav tm="100000">
                                          <p:val>
                                            <p:strVal val="#ppt_y"/>
                                          </p:val>
                                        </p:tav>
                                      </p:tavLst>
                                    </p:anim>
                                    <p:anim calcmode="lin" valueType="num">
                                      <p:cBhvr>
                                        <p:cTn id="37" dur="500" fill="hold"/>
                                        <p:tgtEl>
                                          <p:spTgt spid="238623"/>
                                        </p:tgtEl>
                                        <p:attrNameLst>
                                          <p:attrName>ppt_w</p:attrName>
                                        </p:attrNameLst>
                                      </p:cBhvr>
                                      <p:tavLst>
                                        <p:tav tm="0">
                                          <p:val>
                                            <p:strVal val="#ppt_w"/>
                                          </p:val>
                                        </p:tav>
                                        <p:tav tm="100000">
                                          <p:val>
                                            <p:strVal val="#ppt_w"/>
                                          </p:val>
                                        </p:tav>
                                      </p:tavLst>
                                    </p:anim>
                                    <p:anim calcmode="lin" valueType="num">
                                      <p:cBhvr>
                                        <p:cTn id="38" dur="500" fill="hold"/>
                                        <p:tgtEl>
                                          <p:spTgt spid="238623"/>
                                        </p:tgtEl>
                                        <p:attrNameLst>
                                          <p:attrName>ppt_h</p:attrName>
                                        </p:attrNameLst>
                                      </p:cBhvr>
                                      <p:tavLst>
                                        <p:tav tm="0">
                                          <p:val>
                                            <p:fltVal val="0"/>
                                          </p:val>
                                        </p:tav>
                                        <p:tav tm="100000">
                                          <p:val>
                                            <p:strVal val="#ppt_h"/>
                                          </p:val>
                                        </p:tav>
                                      </p:tavLst>
                                    </p:anim>
                                  </p:childTnLst>
                                </p:cTn>
                              </p:par>
                              <p:par>
                                <p:cTn id="39" presetID="17" presetClass="entr" presetSubtype="1" fill="hold" nodeType="withEffect">
                                  <p:stCondLst>
                                    <p:cond delay="0"/>
                                  </p:stCondLst>
                                  <p:childTnLst>
                                    <p:set>
                                      <p:cBhvr>
                                        <p:cTn id="40" dur="1" fill="hold">
                                          <p:stCondLst>
                                            <p:cond delay="0"/>
                                          </p:stCondLst>
                                        </p:cTn>
                                        <p:tgtEl>
                                          <p:spTgt spid="238622"/>
                                        </p:tgtEl>
                                        <p:attrNameLst>
                                          <p:attrName>style.visibility</p:attrName>
                                        </p:attrNameLst>
                                      </p:cBhvr>
                                      <p:to>
                                        <p:strVal val="visible"/>
                                      </p:to>
                                    </p:set>
                                    <p:anim calcmode="lin" valueType="num">
                                      <p:cBhvr>
                                        <p:cTn id="41" dur="500" fill="hold"/>
                                        <p:tgtEl>
                                          <p:spTgt spid="238622"/>
                                        </p:tgtEl>
                                        <p:attrNameLst>
                                          <p:attrName>ppt_x</p:attrName>
                                        </p:attrNameLst>
                                      </p:cBhvr>
                                      <p:tavLst>
                                        <p:tav tm="0">
                                          <p:val>
                                            <p:strVal val="#ppt_x"/>
                                          </p:val>
                                        </p:tav>
                                        <p:tav tm="100000">
                                          <p:val>
                                            <p:strVal val="#ppt_x"/>
                                          </p:val>
                                        </p:tav>
                                      </p:tavLst>
                                    </p:anim>
                                    <p:anim calcmode="lin" valueType="num">
                                      <p:cBhvr>
                                        <p:cTn id="42" dur="500" fill="hold"/>
                                        <p:tgtEl>
                                          <p:spTgt spid="238622"/>
                                        </p:tgtEl>
                                        <p:attrNameLst>
                                          <p:attrName>ppt_y</p:attrName>
                                        </p:attrNameLst>
                                      </p:cBhvr>
                                      <p:tavLst>
                                        <p:tav tm="0">
                                          <p:val>
                                            <p:strVal val="#ppt_y-#ppt_h/2"/>
                                          </p:val>
                                        </p:tav>
                                        <p:tav tm="100000">
                                          <p:val>
                                            <p:strVal val="#ppt_y"/>
                                          </p:val>
                                        </p:tav>
                                      </p:tavLst>
                                    </p:anim>
                                    <p:anim calcmode="lin" valueType="num">
                                      <p:cBhvr>
                                        <p:cTn id="43" dur="500" fill="hold"/>
                                        <p:tgtEl>
                                          <p:spTgt spid="238622"/>
                                        </p:tgtEl>
                                        <p:attrNameLst>
                                          <p:attrName>ppt_w</p:attrName>
                                        </p:attrNameLst>
                                      </p:cBhvr>
                                      <p:tavLst>
                                        <p:tav tm="0">
                                          <p:val>
                                            <p:strVal val="#ppt_w"/>
                                          </p:val>
                                        </p:tav>
                                        <p:tav tm="100000">
                                          <p:val>
                                            <p:strVal val="#ppt_w"/>
                                          </p:val>
                                        </p:tav>
                                      </p:tavLst>
                                    </p:anim>
                                    <p:anim calcmode="lin" valueType="num">
                                      <p:cBhvr>
                                        <p:cTn id="44" dur="500" fill="hold"/>
                                        <p:tgtEl>
                                          <p:spTgt spid="238622"/>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8" fill="hold" nodeType="clickEffect">
                                  <p:stCondLst>
                                    <p:cond delay="0"/>
                                  </p:stCondLst>
                                  <p:childTnLst>
                                    <p:set>
                                      <p:cBhvr>
                                        <p:cTn id="48" dur="1" fill="hold">
                                          <p:stCondLst>
                                            <p:cond delay="0"/>
                                          </p:stCondLst>
                                        </p:cTn>
                                        <p:tgtEl>
                                          <p:spTgt spid="238600"/>
                                        </p:tgtEl>
                                        <p:attrNameLst>
                                          <p:attrName>style.visibility</p:attrName>
                                        </p:attrNameLst>
                                      </p:cBhvr>
                                      <p:to>
                                        <p:strVal val="visible"/>
                                      </p:to>
                                    </p:set>
                                    <p:anim calcmode="lin" valueType="num">
                                      <p:cBhvr>
                                        <p:cTn id="49" dur="500" fill="hold"/>
                                        <p:tgtEl>
                                          <p:spTgt spid="238600"/>
                                        </p:tgtEl>
                                        <p:attrNameLst>
                                          <p:attrName>ppt_x</p:attrName>
                                        </p:attrNameLst>
                                      </p:cBhvr>
                                      <p:tavLst>
                                        <p:tav tm="0">
                                          <p:val>
                                            <p:strVal val="#ppt_x-#ppt_w/2"/>
                                          </p:val>
                                        </p:tav>
                                        <p:tav tm="100000">
                                          <p:val>
                                            <p:strVal val="#ppt_x"/>
                                          </p:val>
                                        </p:tav>
                                      </p:tavLst>
                                    </p:anim>
                                    <p:anim calcmode="lin" valueType="num">
                                      <p:cBhvr>
                                        <p:cTn id="50" dur="500" fill="hold"/>
                                        <p:tgtEl>
                                          <p:spTgt spid="238600"/>
                                        </p:tgtEl>
                                        <p:attrNameLst>
                                          <p:attrName>ppt_y</p:attrName>
                                        </p:attrNameLst>
                                      </p:cBhvr>
                                      <p:tavLst>
                                        <p:tav tm="0">
                                          <p:val>
                                            <p:strVal val="#ppt_y"/>
                                          </p:val>
                                        </p:tav>
                                        <p:tav tm="100000">
                                          <p:val>
                                            <p:strVal val="#ppt_y"/>
                                          </p:val>
                                        </p:tav>
                                      </p:tavLst>
                                    </p:anim>
                                    <p:anim calcmode="lin" valueType="num">
                                      <p:cBhvr>
                                        <p:cTn id="51" dur="500" fill="hold"/>
                                        <p:tgtEl>
                                          <p:spTgt spid="238600"/>
                                        </p:tgtEl>
                                        <p:attrNameLst>
                                          <p:attrName>ppt_w</p:attrName>
                                        </p:attrNameLst>
                                      </p:cBhvr>
                                      <p:tavLst>
                                        <p:tav tm="0">
                                          <p:val>
                                            <p:fltVal val="0"/>
                                          </p:val>
                                        </p:tav>
                                        <p:tav tm="100000">
                                          <p:val>
                                            <p:strVal val="#ppt_w"/>
                                          </p:val>
                                        </p:tav>
                                      </p:tavLst>
                                    </p:anim>
                                    <p:anim calcmode="lin" valueType="num">
                                      <p:cBhvr>
                                        <p:cTn id="52" dur="500" fill="hold"/>
                                        <p:tgtEl>
                                          <p:spTgt spid="238600"/>
                                        </p:tgtEl>
                                        <p:attrNameLst>
                                          <p:attrName>ppt_h</p:attrName>
                                        </p:attrNameLst>
                                      </p:cBhvr>
                                      <p:tavLst>
                                        <p:tav tm="0">
                                          <p:val>
                                            <p:strVal val="#ppt_h"/>
                                          </p:val>
                                        </p:tav>
                                        <p:tav tm="100000">
                                          <p:val>
                                            <p:strVal val="#ppt_h"/>
                                          </p:val>
                                        </p:tav>
                                      </p:tavLst>
                                    </p:anim>
                                  </p:childTnLst>
                                </p:cTn>
                              </p:par>
                              <p:par>
                                <p:cTn id="53" presetID="17" presetClass="entr" presetSubtype="8" fill="hold" grpId="0" nodeType="withEffect">
                                  <p:stCondLst>
                                    <p:cond delay="0"/>
                                  </p:stCondLst>
                                  <p:childTnLst>
                                    <p:set>
                                      <p:cBhvr>
                                        <p:cTn id="54" dur="1" fill="hold">
                                          <p:stCondLst>
                                            <p:cond delay="0"/>
                                          </p:stCondLst>
                                        </p:cTn>
                                        <p:tgtEl>
                                          <p:spTgt spid="238597"/>
                                        </p:tgtEl>
                                        <p:attrNameLst>
                                          <p:attrName>style.visibility</p:attrName>
                                        </p:attrNameLst>
                                      </p:cBhvr>
                                      <p:to>
                                        <p:strVal val="visible"/>
                                      </p:to>
                                    </p:set>
                                    <p:anim calcmode="lin" valueType="num">
                                      <p:cBhvr>
                                        <p:cTn id="55" dur="500" fill="hold"/>
                                        <p:tgtEl>
                                          <p:spTgt spid="238597"/>
                                        </p:tgtEl>
                                        <p:attrNameLst>
                                          <p:attrName>ppt_x</p:attrName>
                                        </p:attrNameLst>
                                      </p:cBhvr>
                                      <p:tavLst>
                                        <p:tav tm="0">
                                          <p:val>
                                            <p:strVal val="#ppt_x-#ppt_w/2"/>
                                          </p:val>
                                        </p:tav>
                                        <p:tav tm="100000">
                                          <p:val>
                                            <p:strVal val="#ppt_x"/>
                                          </p:val>
                                        </p:tav>
                                      </p:tavLst>
                                    </p:anim>
                                    <p:anim calcmode="lin" valueType="num">
                                      <p:cBhvr>
                                        <p:cTn id="56" dur="500" fill="hold"/>
                                        <p:tgtEl>
                                          <p:spTgt spid="238597"/>
                                        </p:tgtEl>
                                        <p:attrNameLst>
                                          <p:attrName>ppt_y</p:attrName>
                                        </p:attrNameLst>
                                      </p:cBhvr>
                                      <p:tavLst>
                                        <p:tav tm="0">
                                          <p:val>
                                            <p:strVal val="#ppt_y"/>
                                          </p:val>
                                        </p:tav>
                                        <p:tav tm="100000">
                                          <p:val>
                                            <p:strVal val="#ppt_y"/>
                                          </p:val>
                                        </p:tav>
                                      </p:tavLst>
                                    </p:anim>
                                    <p:anim calcmode="lin" valueType="num">
                                      <p:cBhvr>
                                        <p:cTn id="57" dur="500" fill="hold"/>
                                        <p:tgtEl>
                                          <p:spTgt spid="238597"/>
                                        </p:tgtEl>
                                        <p:attrNameLst>
                                          <p:attrName>ppt_w</p:attrName>
                                        </p:attrNameLst>
                                      </p:cBhvr>
                                      <p:tavLst>
                                        <p:tav tm="0">
                                          <p:val>
                                            <p:fltVal val="0"/>
                                          </p:val>
                                        </p:tav>
                                        <p:tav tm="100000">
                                          <p:val>
                                            <p:strVal val="#ppt_w"/>
                                          </p:val>
                                        </p:tav>
                                      </p:tavLst>
                                    </p:anim>
                                    <p:anim calcmode="lin" valueType="num">
                                      <p:cBhvr>
                                        <p:cTn id="58" dur="500" fill="hold"/>
                                        <p:tgtEl>
                                          <p:spTgt spid="238597"/>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8" fill="hold" nodeType="clickEffect">
                                  <p:stCondLst>
                                    <p:cond delay="0"/>
                                  </p:stCondLst>
                                  <p:childTnLst>
                                    <p:set>
                                      <p:cBhvr>
                                        <p:cTn id="62" dur="1" fill="hold">
                                          <p:stCondLst>
                                            <p:cond delay="0"/>
                                          </p:stCondLst>
                                        </p:cTn>
                                        <p:tgtEl>
                                          <p:spTgt spid="238603"/>
                                        </p:tgtEl>
                                        <p:attrNameLst>
                                          <p:attrName>style.visibility</p:attrName>
                                        </p:attrNameLst>
                                      </p:cBhvr>
                                      <p:to>
                                        <p:strVal val="visible"/>
                                      </p:to>
                                    </p:set>
                                    <p:anim calcmode="lin" valueType="num">
                                      <p:cBhvr>
                                        <p:cTn id="63" dur="500" fill="hold"/>
                                        <p:tgtEl>
                                          <p:spTgt spid="238603"/>
                                        </p:tgtEl>
                                        <p:attrNameLst>
                                          <p:attrName>ppt_x</p:attrName>
                                        </p:attrNameLst>
                                      </p:cBhvr>
                                      <p:tavLst>
                                        <p:tav tm="0">
                                          <p:val>
                                            <p:strVal val="#ppt_x-#ppt_w/2"/>
                                          </p:val>
                                        </p:tav>
                                        <p:tav tm="100000">
                                          <p:val>
                                            <p:strVal val="#ppt_x"/>
                                          </p:val>
                                        </p:tav>
                                      </p:tavLst>
                                    </p:anim>
                                    <p:anim calcmode="lin" valueType="num">
                                      <p:cBhvr>
                                        <p:cTn id="64" dur="500" fill="hold"/>
                                        <p:tgtEl>
                                          <p:spTgt spid="238603"/>
                                        </p:tgtEl>
                                        <p:attrNameLst>
                                          <p:attrName>ppt_y</p:attrName>
                                        </p:attrNameLst>
                                      </p:cBhvr>
                                      <p:tavLst>
                                        <p:tav tm="0">
                                          <p:val>
                                            <p:strVal val="#ppt_y"/>
                                          </p:val>
                                        </p:tav>
                                        <p:tav tm="100000">
                                          <p:val>
                                            <p:strVal val="#ppt_y"/>
                                          </p:val>
                                        </p:tav>
                                      </p:tavLst>
                                    </p:anim>
                                    <p:anim calcmode="lin" valueType="num">
                                      <p:cBhvr>
                                        <p:cTn id="65" dur="500" fill="hold"/>
                                        <p:tgtEl>
                                          <p:spTgt spid="238603"/>
                                        </p:tgtEl>
                                        <p:attrNameLst>
                                          <p:attrName>ppt_w</p:attrName>
                                        </p:attrNameLst>
                                      </p:cBhvr>
                                      <p:tavLst>
                                        <p:tav tm="0">
                                          <p:val>
                                            <p:fltVal val="0"/>
                                          </p:val>
                                        </p:tav>
                                        <p:tav tm="100000">
                                          <p:val>
                                            <p:strVal val="#ppt_w"/>
                                          </p:val>
                                        </p:tav>
                                      </p:tavLst>
                                    </p:anim>
                                    <p:anim calcmode="lin" valueType="num">
                                      <p:cBhvr>
                                        <p:cTn id="66" dur="500" fill="hold"/>
                                        <p:tgtEl>
                                          <p:spTgt spid="238603"/>
                                        </p:tgtEl>
                                        <p:attrNameLst>
                                          <p:attrName>ppt_h</p:attrName>
                                        </p:attrNameLst>
                                      </p:cBhvr>
                                      <p:tavLst>
                                        <p:tav tm="0">
                                          <p:val>
                                            <p:strVal val="#ppt_h"/>
                                          </p:val>
                                        </p:tav>
                                        <p:tav tm="100000">
                                          <p:val>
                                            <p:strVal val="#ppt_h"/>
                                          </p:val>
                                        </p:tav>
                                      </p:tavLst>
                                    </p:anim>
                                  </p:childTnLst>
                                </p:cTn>
                              </p:par>
                              <p:par>
                                <p:cTn id="67" presetID="17" presetClass="entr" presetSubtype="8" fill="hold" grpId="0" nodeType="withEffect">
                                  <p:stCondLst>
                                    <p:cond delay="0"/>
                                  </p:stCondLst>
                                  <p:childTnLst>
                                    <p:set>
                                      <p:cBhvr>
                                        <p:cTn id="68" dur="1" fill="hold">
                                          <p:stCondLst>
                                            <p:cond delay="0"/>
                                          </p:stCondLst>
                                        </p:cTn>
                                        <p:tgtEl>
                                          <p:spTgt spid="238601"/>
                                        </p:tgtEl>
                                        <p:attrNameLst>
                                          <p:attrName>style.visibility</p:attrName>
                                        </p:attrNameLst>
                                      </p:cBhvr>
                                      <p:to>
                                        <p:strVal val="visible"/>
                                      </p:to>
                                    </p:set>
                                    <p:anim calcmode="lin" valueType="num">
                                      <p:cBhvr>
                                        <p:cTn id="69" dur="500" fill="hold"/>
                                        <p:tgtEl>
                                          <p:spTgt spid="238601"/>
                                        </p:tgtEl>
                                        <p:attrNameLst>
                                          <p:attrName>ppt_x</p:attrName>
                                        </p:attrNameLst>
                                      </p:cBhvr>
                                      <p:tavLst>
                                        <p:tav tm="0">
                                          <p:val>
                                            <p:strVal val="#ppt_x-#ppt_w/2"/>
                                          </p:val>
                                        </p:tav>
                                        <p:tav tm="100000">
                                          <p:val>
                                            <p:strVal val="#ppt_x"/>
                                          </p:val>
                                        </p:tav>
                                      </p:tavLst>
                                    </p:anim>
                                    <p:anim calcmode="lin" valueType="num">
                                      <p:cBhvr>
                                        <p:cTn id="70" dur="500" fill="hold"/>
                                        <p:tgtEl>
                                          <p:spTgt spid="238601"/>
                                        </p:tgtEl>
                                        <p:attrNameLst>
                                          <p:attrName>ppt_y</p:attrName>
                                        </p:attrNameLst>
                                      </p:cBhvr>
                                      <p:tavLst>
                                        <p:tav tm="0">
                                          <p:val>
                                            <p:strVal val="#ppt_y"/>
                                          </p:val>
                                        </p:tav>
                                        <p:tav tm="100000">
                                          <p:val>
                                            <p:strVal val="#ppt_y"/>
                                          </p:val>
                                        </p:tav>
                                      </p:tavLst>
                                    </p:anim>
                                    <p:anim calcmode="lin" valueType="num">
                                      <p:cBhvr>
                                        <p:cTn id="71" dur="500" fill="hold"/>
                                        <p:tgtEl>
                                          <p:spTgt spid="238601"/>
                                        </p:tgtEl>
                                        <p:attrNameLst>
                                          <p:attrName>ppt_w</p:attrName>
                                        </p:attrNameLst>
                                      </p:cBhvr>
                                      <p:tavLst>
                                        <p:tav tm="0">
                                          <p:val>
                                            <p:fltVal val="0"/>
                                          </p:val>
                                        </p:tav>
                                        <p:tav tm="100000">
                                          <p:val>
                                            <p:strVal val="#ppt_w"/>
                                          </p:val>
                                        </p:tav>
                                      </p:tavLst>
                                    </p:anim>
                                    <p:anim calcmode="lin" valueType="num">
                                      <p:cBhvr>
                                        <p:cTn id="72" dur="500" fill="hold"/>
                                        <p:tgtEl>
                                          <p:spTgt spid="238601"/>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4" fill="hold" nodeType="clickEffect">
                                  <p:stCondLst>
                                    <p:cond delay="0"/>
                                  </p:stCondLst>
                                  <p:childTnLst>
                                    <p:set>
                                      <p:cBhvr>
                                        <p:cTn id="76" dur="1" fill="hold">
                                          <p:stCondLst>
                                            <p:cond delay="0"/>
                                          </p:stCondLst>
                                        </p:cTn>
                                        <p:tgtEl>
                                          <p:spTgt spid="238604"/>
                                        </p:tgtEl>
                                        <p:attrNameLst>
                                          <p:attrName>style.visibility</p:attrName>
                                        </p:attrNameLst>
                                      </p:cBhvr>
                                      <p:to>
                                        <p:strVal val="visible"/>
                                      </p:to>
                                    </p:set>
                                    <p:anim calcmode="lin" valueType="num">
                                      <p:cBhvr>
                                        <p:cTn id="77" dur="500" fill="hold"/>
                                        <p:tgtEl>
                                          <p:spTgt spid="238604"/>
                                        </p:tgtEl>
                                        <p:attrNameLst>
                                          <p:attrName>ppt_x</p:attrName>
                                        </p:attrNameLst>
                                      </p:cBhvr>
                                      <p:tavLst>
                                        <p:tav tm="0">
                                          <p:val>
                                            <p:strVal val="#ppt_x"/>
                                          </p:val>
                                        </p:tav>
                                        <p:tav tm="100000">
                                          <p:val>
                                            <p:strVal val="#ppt_x"/>
                                          </p:val>
                                        </p:tav>
                                      </p:tavLst>
                                    </p:anim>
                                    <p:anim calcmode="lin" valueType="num">
                                      <p:cBhvr>
                                        <p:cTn id="78" dur="500" fill="hold"/>
                                        <p:tgtEl>
                                          <p:spTgt spid="238604"/>
                                        </p:tgtEl>
                                        <p:attrNameLst>
                                          <p:attrName>ppt_y</p:attrName>
                                        </p:attrNameLst>
                                      </p:cBhvr>
                                      <p:tavLst>
                                        <p:tav tm="0">
                                          <p:val>
                                            <p:strVal val="#ppt_y+#ppt_h/2"/>
                                          </p:val>
                                        </p:tav>
                                        <p:tav tm="100000">
                                          <p:val>
                                            <p:strVal val="#ppt_y"/>
                                          </p:val>
                                        </p:tav>
                                      </p:tavLst>
                                    </p:anim>
                                    <p:anim calcmode="lin" valueType="num">
                                      <p:cBhvr>
                                        <p:cTn id="79" dur="500" fill="hold"/>
                                        <p:tgtEl>
                                          <p:spTgt spid="238604"/>
                                        </p:tgtEl>
                                        <p:attrNameLst>
                                          <p:attrName>ppt_w</p:attrName>
                                        </p:attrNameLst>
                                      </p:cBhvr>
                                      <p:tavLst>
                                        <p:tav tm="0">
                                          <p:val>
                                            <p:strVal val="#ppt_w"/>
                                          </p:val>
                                        </p:tav>
                                        <p:tav tm="100000">
                                          <p:val>
                                            <p:strVal val="#ppt_w"/>
                                          </p:val>
                                        </p:tav>
                                      </p:tavLst>
                                    </p:anim>
                                    <p:anim calcmode="lin" valueType="num">
                                      <p:cBhvr>
                                        <p:cTn id="80" dur="500" fill="hold"/>
                                        <p:tgtEl>
                                          <p:spTgt spid="238604"/>
                                        </p:tgtEl>
                                        <p:attrNameLst>
                                          <p:attrName>ppt_h</p:attrName>
                                        </p:attrNameLst>
                                      </p:cBhvr>
                                      <p:tavLst>
                                        <p:tav tm="0">
                                          <p:val>
                                            <p:fltVal val="0"/>
                                          </p:val>
                                        </p:tav>
                                        <p:tav tm="100000">
                                          <p:val>
                                            <p:strVal val="#ppt_h"/>
                                          </p:val>
                                        </p:tav>
                                      </p:tavLst>
                                    </p:anim>
                                  </p:childTnLst>
                                </p:cTn>
                              </p:par>
                              <p:par>
                                <p:cTn id="81" presetID="17" presetClass="entr" presetSubtype="4" fill="hold" grpId="0" nodeType="withEffect">
                                  <p:stCondLst>
                                    <p:cond delay="0"/>
                                  </p:stCondLst>
                                  <p:childTnLst>
                                    <p:set>
                                      <p:cBhvr>
                                        <p:cTn id="82" dur="1" fill="hold">
                                          <p:stCondLst>
                                            <p:cond delay="0"/>
                                          </p:stCondLst>
                                        </p:cTn>
                                        <p:tgtEl>
                                          <p:spTgt spid="238602"/>
                                        </p:tgtEl>
                                        <p:attrNameLst>
                                          <p:attrName>style.visibility</p:attrName>
                                        </p:attrNameLst>
                                      </p:cBhvr>
                                      <p:to>
                                        <p:strVal val="visible"/>
                                      </p:to>
                                    </p:set>
                                    <p:anim calcmode="lin" valueType="num">
                                      <p:cBhvr>
                                        <p:cTn id="83" dur="500" fill="hold"/>
                                        <p:tgtEl>
                                          <p:spTgt spid="238602"/>
                                        </p:tgtEl>
                                        <p:attrNameLst>
                                          <p:attrName>ppt_x</p:attrName>
                                        </p:attrNameLst>
                                      </p:cBhvr>
                                      <p:tavLst>
                                        <p:tav tm="0">
                                          <p:val>
                                            <p:strVal val="#ppt_x"/>
                                          </p:val>
                                        </p:tav>
                                        <p:tav tm="100000">
                                          <p:val>
                                            <p:strVal val="#ppt_x"/>
                                          </p:val>
                                        </p:tav>
                                      </p:tavLst>
                                    </p:anim>
                                    <p:anim calcmode="lin" valueType="num">
                                      <p:cBhvr>
                                        <p:cTn id="84" dur="500" fill="hold"/>
                                        <p:tgtEl>
                                          <p:spTgt spid="238602"/>
                                        </p:tgtEl>
                                        <p:attrNameLst>
                                          <p:attrName>ppt_y</p:attrName>
                                        </p:attrNameLst>
                                      </p:cBhvr>
                                      <p:tavLst>
                                        <p:tav tm="0">
                                          <p:val>
                                            <p:strVal val="#ppt_y+#ppt_h/2"/>
                                          </p:val>
                                        </p:tav>
                                        <p:tav tm="100000">
                                          <p:val>
                                            <p:strVal val="#ppt_y"/>
                                          </p:val>
                                        </p:tav>
                                      </p:tavLst>
                                    </p:anim>
                                    <p:anim calcmode="lin" valueType="num">
                                      <p:cBhvr>
                                        <p:cTn id="85" dur="500" fill="hold"/>
                                        <p:tgtEl>
                                          <p:spTgt spid="238602"/>
                                        </p:tgtEl>
                                        <p:attrNameLst>
                                          <p:attrName>ppt_w</p:attrName>
                                        </p:attrNameLst>
                                      </p:cBhvr>
                                      <p:tavLst>
                                        <p:tav tm="0">
                                          <p:val>
                                            <p:strVal val="#ppt_w"/>
                                          </p:val>
                                        </p:tav>
                                        <p:tav tm="100000">
                                          <p:val>
                                            <p:strVal val="#ppt_w"/>
                                          </p:val>
                                        </p:tav>
                                      </p:tavLst>
                                    </p:anim>
                                    <p:anim calcmode="lin" valueType="num">
                                      <p:cBhvr>
                                        <p:cTn id="86" dur="500" fill="hold"/>
                                        <p:tgtEl>
                                          <p:spTgt spid="238602"/>
                                        </p:tgtEl>
                                        <p:attrNameLst>
                                          <p:attrName>ppt_h</p:attrName>
                                        </p:attrNameLst>
                                      </p:cBhvr>
                                      <p:tavLst>
                                        <p:tav tm="0">
                                          <p:val>
                                            <p:fltVal val="0"/>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8" fill="hold" nodeType="clickEffect">
                                  <p:stCondLst>
                                    <p:cond delay="0"/>
                                  </p:stCondLst>
                                  <p:childTnLst>
                                    <p:set>
                                      <p:cBhvr>
                                        <p:cTn id="90" dur="1" fill="hold">
                                          <p:stCondLst>
                                            <p:cond delay="0"/>
                                          </p:stCondLst>
                                        </p:cTn>
                                        <p:tgtEl>
                                          <p:spTgt spid="238607"/>
                                        </p:tgtEl>
                                        <p:attrNameLst>
                                          <p:attrName>style.visibility</p:attrName>
                                        </p:attrNameLst>
                                      </p:cBhvr>
                                      <p:to>
                                        <p:strVal val="visible"/>
                                      </p:to>
                                    </p:set>
                                    <p:anim calcmode="lin" valueType="num">
                                      <p:cBhvr>
                                        <p:cTn id="91" dur="500" fill="hold"/>
                                        <p:tgtEl>
                                          <p:spTgt spid="238607"/>
                                        </p:tgtEl>
                                        <p:attrNameLst>
                                          <p:attrName>ppt_x</p:attrName>
                                        </p:attrNameLst>
                                      </p:cBhvr>
                                      <p:tavLst>
                                        <p:tav tm="0">
                                          <p:val>
                                            <p:strVal val="#ppt_x-#ppt_w/2"/>
                                          </p:val>
                                        </p:tav>
                                        <p:tav tm="100000">
                                          <p:val>
                                            <p:strVal val="#ppt_x"/>
                                          </p:val>
                                        </p:tav>
                                      </p:tavLst>
                                    </p:anim>
                                    <p:anim calcmode="lin" valueType="num">
                                      <p:cBhvr>
                                        <p:cTn id="92" dur="500" fill="hold"/>
                                        <p:tgtEl>
                                          <p:spTgt spid="238607"/>
                                        </p:tgtEl>
                                        <p:attrNameLst>
                                          <p:attrName>ppt_y</p:attrName>
                                        </p:attrNameLst>
                                      </p:cBhvr>
                                      <p:tavLst>
                                        <p:tav tm="0">
                                          <p:val>
                                            <p:strVal val="#ppt_y"/>
                                          </p:val>
                                        </p:tav>
                                        <p:tav tm="100000">
                                          <p:val>
                                            <p:strVal val="#ppt_y"/>
                                          </p:val>
                                        </p:tav>
                                      </p:tavLst>
                                    </p:anim>
                                    <p:anim calcmode="lin" valueType="num">
                                      <p:cBhvr>
                                        <p:cTn id="93" dur="500" fill="hold"/>
                                        <p:tgtEl>
                                          <p:spTgt spid="238607"/>
                                        </p:tgtEl>
                                        <p:attrNameLst>
                                          <p:attrName>ppt_w</p:attrName>
                                        </p:attrNameLst>
                                      </p:cBhvr>
                                      <p:tavLst>
                                        <p:tav tm="0">
                                          <p:val>
                                            <p:fltVal val="0"/>
                                          </p:val>
                                        </p:tav>
                                        <p:tav tm="100000">
                                          <p:val>
                                            <p:strVal val="#ppt_w"/>
                                          </p:val>
                                        </p:tav>
                                      </p:tavLst>
                                    </p:anim>
                                    <p:anim calcmode="lin" valueType="num">
                                      <p:cBhvr>
                                        <p:cTn id="94" dur="500" fill="hold"/>
                                        <p:tgtEl>
                                          <p:spTgt spid="238607"/>
                                        </p:tgtEl>
                                        <p:attrNameLst>
                                          <p:attrName>ppt_h</p:attrName>
                                        </p:attrNameLst>
                                      </p:cBhvr>
                                      <p:tavLst>
                                        <p:tav tm="0">
                                          <p:val>
                                            <p:strVal val="#ppt_h"/>
                                          </p:val>
                                        </p:tav>
                                        <p:tav tm="100000">
                                          <p:val>
                                            <p:strVal val="#ppt_h"/>
                                          </p:val>
                                        </p:tav>
                                      </p:tavLst>
                                    </p:anim>
                                  </p:childTnLst>
                                </p:cTn>
                              </p:par>
                              <p:par>
                                <p:cTn id="95" presetID="17" presetClass="entr" presetSubtype="4"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p:cTn id="97" dur="500" fill="hold"/>
                                        <p:tgtEl>
                                          <p:spTgt spid="38"/>
                                        </p:tgtEl>
                                        <p:attrNameLst>
                                          <p:attrName>ppt_x</p:attrName>
                                        </p:attrNameLst>
                                      </p:cBhvr>
                                      <p:tavLst>
                                        <p:tav tm="0">
                                          <p:val>
                                            <p:strVal val="#ppt_x"/>
                                          </p:val>
                                        </p:tav>
                                        <p:tav tm="100000">
                                          <p:val>
                                            <p:strVal val="#ppt_x"/>
                                          </p:val>
                                        </p:tav>
                                      </p:tavLst>
                                    </p:anim>
                                    <p:anim calcmode="lin" valueType="num">
                                      <p:cBhvr>
                                        <p:cTn id="98" dur="500" fill="hold"/>
                                        <p:tgtEl>
                                          <p:spTgt spid="38"/>
                                        </p:tgtEl>
                                        <p:attrNameLst>
                                          <p:attrName>ppt_y</p:attrName>
                                        </p:attrNameLst>
                                      </p:cBhvr>
                                      <p:tavLst>
                                        <p:tav tm="0">
                                          <p:val>
                                            <p:strVal val="#ppt_y+#ppt_h/2"/>
                                          </p:val>
                                        </p:tav>
                                        <p:tav tm="100000">
                                          <p:val>
                                            <p:strVal val="#ppt_y"/>
                                          </p:val>
                                        </p:tav>
                                      </p:tavLst>
                                    </p:anim>
                                    <p:anim calcmode="lin" valueType="num">
                                      <p:cBhvr>
                                        <p:cTn id="99" dur="500" fill="hold"/>
                                        <p:tgtEl>
                                          <p:spTgt spid="38"/>
                                        </p:tgtEl>
                                        <p:attrNameLst>
                                          <p:attrName>ppt_w</p:attrName>
                                        </p:attrNameLst>
                                      </p:cBhvr>
                                      <p:tavLst>
                                        <p:tav tm="0">
                                          <p:val>
                                            <p:strVal val="#ppt_w"/>
                                          </p:val>
                                        </p:tav>
                                        <p:tav tm="100000">
                                          <p:val>
                                            <p:strVal val="#ppt_w"/>
                                          </p:val>
                                        </p:tav>
                                      </p:tavLst>
                                    </p:anim>
                                    <p:anim calcmode="lin" valueType="num">
                                      <p:cBhvr>
                                        <p:cTn id="100" dur="500" fill="hold"/>
                                        <p:tgtEl>
                                          <p:spTgt spid="38"/>
                                        </p:tgtEl>
                                        <p:attrNameLst>
                                          <p:attrName>ppt_h</p:attrName>
                                        </p:attrNameLst>
                                      </p:cBhvr>
                                      <p:tavLst>
                                        <p:tav tm="0">
                                          <p:val>
                                            <p:fltVal val="0"/>
                                          </p:val>
                                        </p:tav>
                                        <p:tav tm="100000">
                                          <p:val>
                                            <p:strVal val="#ppt_h"/>
                                          </p:val>
                                        </p:tav>
                                      </p:tavLst>
                                    </p:anim>
                                  </p:childTnLst>
                                </p:cTn>
                              </p:par>
                              <p:par>
                                <p:cTn id="101" presetID="17" presetClass="entr" presetSubtype="8" fill="hold" grpId="0" nodeType="withEffect">
                                  <p:stCondLst>
                                    <p:cond delay="0"/>
                                  </p:stCondLst>
                                  <p:childTnLst>
                                    <p:set>
                                      <p:cBhvr>
                                        <p:cTn id="102" dur="1" fill="hold">
                                          <p:stCondLst>
                                            <p:cond delay="0"/>
                                          </p:stCondLst>
                                        </p:cTn>
                                        <p:tgtEl>
                                          <p:spTgt spid="238605"/>
                                        </p:tgtEl>
                                        <p:attrNameLst>
                                          <p:attrName>style.visibility</p:attrName>
                                        </p:attrNameLst>
                                      </p:cBhvr>
                                      <p:to>
                                        <p:strVal val="visible"/>
                                      </p:to>
                                    </p:set>
                                    <p:anim calcmode="lin" valueType="num">
                                      <p:cBhvr>
                                        <p:cTn id="103" dur="500" fill="hold"/>
                                        <p:tgtEl>
                                          <p:spTgt spid="238605"/>
                                        </p:tgtEl>
                                        <p:attrNameLst>
                                          <p:attrName>ppt_x</p:attrName>
                                        </p:attrNameLst>
                                      </p:cBhvr>
                                      <p:tavLst>
                                        <p:tav tm="0">
                                          <p:val>
                                            <p:strVal val="#ppt_x-#ppt_w/2"/>
                                          </p:val>
                                        </p:tav>
                                        <p:tav tm="100000">
                                          <p:val>
                                            <p:strVal val="#ppt_x"/>
                                          </p:val>
                                        </p:tav>
                                      </p:tavLst>
                                    </p:anim>
                                    <p:anim calcmode="lin" valueType="num">
                                      <p:cBhvr>
                                        <p:cTn id="104" dur="500" fill="hold"/>
                                        <p:tgtEl>
                                          <p:spTgt spid="238605"/>
                                        </p:tgtEl>
                                        <p:attrNameLst>
                                          <p:attrName>ppt_y</p:attrName>
                                        </p:attrNameLst>
                                      </p:cBhvr>
                                      <p:tavLst>
                                        <p:tav tm="0">
                                          <p:val>
                                            <p:strVal val="#ppt_y"/>
                                          </p:val>
                                        </p:tav>
                                        <p:tav tm="100000">
                                          <p:val>
                                            <p:strVal val="#ppt_y"/>
                                          </p:val>
                                        </p:tav>
                                      </p:tavLst>
                                    </p:anim>
                                    <p:anim calcmode="lin" valueType="num">
                                      <p:cBhvr>
                                        <p:cTn id="105" dur="500" fill="hold"/>
                                        <p:tgtEl>
                                          <p:spTgt spid="238605"/>
                                        </p:tgtEl>
                                        <p:attrNameLst>
                                          <p:attrName>ppt_w</p:attrName>
                                        </p:attrNameLst>
                                      </p:cBhvr>
                                      <p:tavLst>
                                        <p:tav tm="0">
                                          <p:val>
                                            <p:fltVal val="0"/>
                                          </p:val>
                                        </p:tav>
                                        <p:tav tm="100000">
                                          <p:val>
                                            <p:strVal val="#ppt_w"/>
                                          </p:val>
                                        </p:tav>
                                      </p:tavLst>
                                    </p:anim>
                                    <p:anim calcmode="lin" valueType="num">
                                      <p:cBhvr>
                                        <p:cTn id="106" dur="500" fill="hold"/>
                                        <p:tgtEl>
                                          <p:spTgt spid="238605"/>
                                        </p:tgtEl>
                                        <p:attrNameLst>
                                          <p:attrName>ppt_h</p:attrName>
                                        </p:attrNameLst>
                                      </p:cBhvr>
                                      <p:tavLst>
                                        <p:tav tm="0">
                                          <p:val>
                                            <p:strVal val="#ppt_h"/>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7" presetClass="entr" presetSubtype="1" fill="hold" nodeType="clickEffect">
                                  <p:stCondLst>
                                    <p:cond delay="0"/>
                                  </p:stCondLst>
                                  <p:childTnLst>
                                    <p:set>
                                      <p:cBhvr>
                                        <p:cTn id="110" dur="1" fill="hold">
                                          <p:stCondLst>
                                            <p:cond delay="0"/>
                                          </p:stCondLst>
                                        </p:cTn>
                                        <p:tgtEl>
                                          <p:spTgt spid="238612"/>
                                        </p:tgtEl>
                                        <p:attrNameLst>
                                          <p:attrName>style.visibility</p:attrName>
                                        </p:attrNameLst>
                                      </p:cBhvr>
                                      <p:to>
                                        <p:strVal val="visible"/>
                                      </p:to>
                                    </p:set>
                                    <p:anim calcmode="lin" valueType="num">
                                      <p:cBhvr>
                                        <p:cTn id="111" dur="500" fill="hold"/>
                                        <p:tgtEl>
                                          <p:spTgt spid="238612"/>
                                        </p:tgtEl>
                                        <p:attrNameLst>
                                          <p:attrName>ppt_x</p:attrName>
                                        </p:attrNameLst>
                                      </p:cBhvr>
                                      <p:tavLst>
                                        <p:tav tm="0">
                                          <p:val>
                                            <p:strVal val="#ppt_x"/>
                                          </p:val>
                                        </p:tav>
                                        <p:tav tm="100000">
                                          <p:val>
                                            <p:strVal val="#ppt_x"/>
                                          </p:val>
                                        </p:tav>
                                      </p:tavLst>
                                    </p:anim>
                                    <p:anim calcmode="lin" valueType="num">
                                      <p:cBhvr>
                                        <p:cTn id="112" dur="500" fill="hold"/>
                                        <p:tgtEl>
                                          <p:spTgt spid="238612"/>
                                        </p:tgtEl>
                                        <p:attrNameLst>
                                          <p:attrName>ppt_y</p:attrName>
                                        </p:attrNameLst>
                                      </p:cBhvr>
                                      <p:tavLst>
                                        <p:tav tm="0">
                                          <p:val>
                                            <p:strVal val="#ppt_y-#ppt_h/2"/>
                                          </p:val>
                                        </p:tav>
                                        <p:tav tm="100000">
                                          <p:val>
                                            <p:strVal val="#ppt_y"/>
                                          </p:val>
                                        </p:tav>
                                      </p:tavLst>
                                    </p:anim>
                                    <p:anim calcmode="lin" valueType="num">
                                      <p:cBhvr>
                                        <p:cTn id="113" dur="500" fill="hold"/>
                                        <p:tgtEl>
                                          <p:spTgt spid="238612"/>
                                        </p:tgtEl>
                                        <p:attrNameLst>
                                          <p:attrName>ppt_w</p:attrName>
                                        </p:attrNameLst>
                                      </p:cBhvr>
                                      <p:tavLst>
                                        <p:tav tm="0">
                                          <p:val>
                                            <p:strVal val="#ppt_w"/>
                                          </p:val>
                                        </p:tav>
                                        <p:tav tm="100000">
                                          <p:val>
                                            <p:strVal val="#ppt_w"/>
                                          </p:val>
                                        </p:tav>
                                      </p:tavLst>
                                    </p:anim>
                                    <p:anim calcmode="lin" valueType="num">
                                      <p:cBhvr>
                                        <p:cTn id="114" dur="500" fill="hold"/>
                                        <p:tgtEl>
                                          <p:spTgt spid="238612"/>
                                        </p:tgtEl>
                                        <p:attrNameLst>
                                          <p:attrName>ppt_h</p:attrName>
                                        </p:attrNameLst>
                                      </p:cBhvr>
                                      <p:tavLst>
                                        <p:tav tm="0">
                                          <p:val>
                                            <p:fltVal val="0"/>
                                          </p:val>
                                        </p:tav>
                                        <p:tav tm="100000">
                                          <p:val>
                                            <p:strVal val="#ppt_h"/>
                                          </p:val>
                                        </p:tav>
                                      </p:tavLst>
                                    </p:anim>
                                  </p:childTnLst>
                                </p:cTn>
                              </p:par>
                              <p:par>
                                <p:cTn id="115" presetID="17" presetClass="entr" presetSubtype="1" fill="hold" grpId="0" nodeType="withEffect">
                                  <p:stCondLst>
                                    <p:cond delay="0"/>
                                  </p:stCondLst>
                                  <p:childTnLst>
                                    <p:set>
                                      <p:cBhvr>
                                        <p:cTn id="116" dur="1" fill="hold">
                                          <p:stCondLst>
                                            <p:cond delay="0"/>
                                          </p:stCondLst>
                                        </p:cTn>
                                        <p:tgtEl>
                                          <p:spTgt spid="238610"/>
                                        </p:tgtEl>
                                        <p:attrNameLst>
                                          <p:attrName>style.visibility</p:attrName>
                                        </p:attrNameLst>
                                      </p:cBhvr>
                                      <p:to>
                                        <p:strVal val="visible"/>
                                      </p:to>
                                    </p:set>
                                    <p:anim calcmode="lin" valueType="num">
                                      <p:cBhvr>
                                        <p:cTn id="117" dur="500" fill="hold"/>
                                        <p:tgtEl>
                                          <p:spTgt spid="238610"/>
                                        </p:tgtEl>
                                        <p:attrNameLst>
                                          <p:attrName>ppt_x</p:attrName>
                                        </p:attrNameLst>
                                      </p:cBhvr>
                                      <p:tavLst>
                                        <p:tav tm="0">
                                          <p:val>
                                            <p:strVal val="#ppt_x"/>
                                          </p:val>
                                        </p:tav>
                                        <p:tav tm="100000">
                                          <p:val>
                                            <p:strVal val="#ppt_x"/>
                                          </p:val>
                                        </p:tav>
                                      </p:tavLst>
                                    </p:anim>
                                    <p:anim calcmode="lin" valueType="num">
                                      <p:cBhvr>
                                        <p:cTn id="118" dur="500" fill="hold"/>
                                        <p:tgtEl>
                                          <p:spTgt spid="238610"/>
                                        </p:tgtEl>
                                        <p:attrNameLst>
                                          <p:attrName>ppt_y</p:attrName>
                                        </p:attrNameLst>
                                      </p:cBhvr>
                                      <p:tavLst>
                                        <p:tav tm="0">
                                          <p:val>
                                            <p:strVal val="#ppt_y-#ppt_h/2"/>
                                          </p:val>
                                        </p:tav>
                                        <p:tav tm="100000">
                                          <p:val>
                                            <p:strVal val="#ppt_y"/>
                                          </p:val>
                                        </p:tav>
                                      </p:tavLst>
                                    </p:anim>
                                    <p:anim calcmode="lin" valueType="num">
                                      <p:cBhvr>
                                        <p:cTn id="119" dur="500" fill="hold"/>
                                        <p:tgtEl>
                                          <p:spTgt spid="238610"/>
                                        </p:tgtEl>
                                        <p:attrNameLst>
                                          <p:attrName>ppt_w</p:attrName>
                                        </p:attrNameLst>
                                      </p:cBhvr>
                                      <p:tavLst>
                                        <p:tav tm="0">
                                          <p:val>
                                            <p:strVal val="#ppt_w"/>
                                          </p:val>
                                        </p:tav>
                                        <p:tav tm="100000">
                                          <p:val>
                                            <p:strVal val="#ppt_w"/>
                                          </p:val>
                                        </p:tav>
                                      </p:tavLst>
                                    </p:anim>
                                    <p:anim calcmode="lin" valueType="num">
                                      <p:cBhvr>
                                        <p:cTn id="120" dur="500" fill="hold"/>
                                        <p:tgtEl>
                                          <p:spTgt spid="23861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2" fill="hold" nodeType="clickEffect">
                                  <p:stCondLst>
                                    <p:cond delay="0"/>
                                  </p:stCondLst>
                                  <p:childTnLst>
                                    <p:set>
                                      <p:cBhvr>
                                        <p:cTn id="124" dur="1" fill="hold">
                                          <p:stCondLst>
                                            <p:cond delay="0"/>
                                          </p:stCondLst>
                                        </p:cTn>
                                        <p:tgtEl>
                                          <p:spTgt spid="238614"/>
                                        </p:tgtEl>
                                        <p:attrNameLst>
                                          <p:attrName>style.visibility</p:attrName>
                                        </p:attrNameLst>
                                      </p:cBhvr>
                                      <p:to>
                                        <p:strVal val="visible"/>
                                      </p:to>
                                    </p:set>
                                    <p:anim calcmode="lin" valueType="num">
                                      <p:cBhvr>
                                        <p:cTn id="125" dur="500" fill="hold"/>
                                        <p:tgtEl>
                                          <p:spTgt spid="238614"/>
                                        </p:tgtEl>
                                        <p:attrNameLst>
                                          <p:attrName>ppt_x</p:attrName>
                                        </p:attrNameLst>
                                      </p:cBhvr>
                                      <p:tavLst>
                                        <p:tav tm="0">
                                          <p:val>
                                            <p:strVal val="#ppt_x+#ppt_w/2"/>
                                          </p:val>
                                        </p:tav>
                                        <p:tav tm="100000">
                                          <p:val>
                                            <p:strVal val="#ppt_x"/>
                                          </p:val>
                                        </p:tav>
                                      </p:tavLst>
                                    </p:anim>
                                    <p:anim calcmode="lin" valueType="num">
                                      <p:cBhvr>
                                        <p:cTn id="126" dur="500" fill="hold"/>
                                        <p:tgtEl>
                                          <p:spTgt spid="238614"/>
                                        </p:tgtEl>
                                        <p:attrNameLst>
                                          <p:attrName>ppt_y</p:attrName>
                                        </p:attrNameLst>
                                      </p:cBhvr>
                                      <p:tavLst>
                                        <p:tav tm="0">
                                          <p:val>
                                            <p:strVal val="#ppt_y"/>
                                          </p:val>
                                        </p:tav>
                                        <p:tav tm="100000">
                                          <p:val>
                                            <p:strVal val="#ppt_y"/>
                                          </p:val>
                                        </p:tav>
                                      </p:tavLst>
                                    </p:anim>
                                    <p:anim calcmode="lin" valueType="num">
                                      <p:cBhvr>
                                        <p:cTn id="127" dur="500" fill="hold"/>
                                        <p:tgtEl>
                                          <p:spTgt spid="238614"/>
                                        </p:tgtEl>
                                        <p:attrNameLst>
                                          <p:attrName>ppt_w</p:attrName>
                                        </p:attrNameLst>
                                      </p:cBhvr>
                                      <p:tavLst>
                                        <p:tav tm="0">
                                          <p:val>
                                            <p:fltVal val="0"/>
                                          </p:val>
                                        </p:tav>
                                        <p:tav tm="100000">
                                          <p:val>
                                            <p:strVal val="#ppt_w"/>
                                          </p:val>
                                        </p:tav>
                                      </p:tavLst>
                                    </p:anim>
                                    <p:anim calcmode="lin" valueType="num">
                                      <p:cBhvr>
                                        <p:cTn id="128" dur="500" fill="hold"/>
                                        <p:tgtEl>
                                          <p:spTgt spid="238614"/>
                                        </p:tgtEl>
                                        <p:attrNameLst>
                                          <p:attrName>ppt_h</p:attrName>
                                        </p:attrNameLst>
                                      </p:cBhvr>
                                      <p:tavLst>
                                        <p:tav tm="0">
                                          <p:val>
                                            <p:strVal val="#ppt_h"/>
                                          </p:val>
                                        </p:tav>
                                        <p:tav tm="100000">
                                          <p:val>
                                            <p:strVal val="#ppt_h"/>
                                          </p:val>
                                        </p:tav>
                                      </p:tavLst>
                                    </p:anim>
                                  </p:childTnLst>
                                </p:cTn>
                              </p:par>
                              <p:par>
                                <p:cTn id="129" presetID="17" presetClass="entr" presetSubtype="2" fill="hold" grpId="0" nodeType="withEffect">
                                  <p:stCondLst>
                                    <p:cond delay="0"/>
                                  </p:stCondLst>
                                  <p:childTnLst>
                                    <p:set>
                                      <p:cBhvr>
                                        <p:cTn id="130" dur="1" fill="hold">
                                          <p:stCondLst>
                                            <p:cond delay="0"/>
                                          </p:stCondLst>
                                        </p:cTn>
                                        <p:tgtEl>
                                          <p:spTgt spid="238613"/>
                                        </p:tgtEl>
                                        <p:attrNameLst>
                                          <p:attrName>style.visibility</p:attrName>
                                        </p:attrNameLst>
                                      </p:cBhvr>
                                      <p:to>
                                        <p:strVal val="visible"/>
                                      </p:to>
                                    </p:set>
                                    <p:anim calcmode="lin" valueType="num">
                                      <p:cBhvr>
                                        <p:cTn id="131" dur="500" fill="hold"/>
                                        <p:tgtEl>
                                          <p:spTgt spid="238613"/>
                                        </p:tgtEl>
                                        <p:attrNameLst>
                                          <p:attrName>ppt_x</p:attrName>
                                        </p:attrNameLst>
                                      </p:cBhvr>
                                      <p:tavLst>
                                        <p:tav tm="0">
                                          <p:val>
                                            <p:strVal val="#ppt_x+#ppt_w/2"/>
                                          </p:val>
                                        </p:tav>
                                        <p:tav tm="100000">
                                          <p:val>
                                            <p:strVal val="#ppt_x"/>
                                          </p:val>
                                        </p:tav>
                                      </p:tavLst>
                                    </p:anim>
                                    <p:anim calcmode="lin" valueType="num">
                                      <p:cBhvr>
                                        <p:cTn id="132" dur="500" fill="hold"/>
                                        <p:tgtEl>
                                          <p:spTgt spid="238613"/>
                                        </p:tgtEl>
                                        <p:attrNameLst>
                                          <p:attrName>ppt_y</p:attrName>
                                        </p:attrNameLst>
                                      </p:cBhvr>
                                      <p:tavLst>
                                        <p:tav tm="0">
                                          <p:val>
                                            <p:strVal val="#ppt_y"/>
                                          </p:val>
                                        </p:tav>
                                        <p:tav tm="100000">
                                          <p:val>
                                            <p:strVal val="#ppt_y"/>
                                          </p:val>
                                        </p:tav>
                                      </p:tavLst>
                                    </p:anim>
                                    <p:anim calcmode="lin" valueType="num">
                                      <p:cBhvr>
                                        <p:cTn id="133" dur="500" fill="hold"/>
                                        <p:tgtEl>
                                          <p:spTgt spid="238613"/>
                                        </p:tgtEl>
                                        <p:attrNameLst>
                                          <p:attrName>ppt_w</p:attrName>
                                        </p:attrNameLst>
                                      </p:cBhvr>
                                      <p:tavLst>
                                        <p:tav tm="0">
                                          <p:val>
                                            <p:fltVal val="0"/>
                                          </p:val>
                                        </p:tav>
                                        <p:tav tm="100000">
                                          <p:val>
                                            <p:strVal val="#ppt_w"/>
                                          </p:val>
                                        </p:tav>
                                      </p:tavLst>
                                    </p:anim>
                                    <p:anim calcmode="lin" valueType="num">
                                      <p:cBhvr>
                                        <p:cTn id="134" dur="500" fill="hold"/>
                                        <p:tgtEl>
                                          <p:spTgt spid="238613"/>
                                        </p:tgtEl>
                                        <p:attrNameLst>
                                          <p:attrName>ppt_h</p:attrName>
                                        </p:attrNameLst>
                                      </p:cBhvr>
                                      <p:tavLst>
                                        <p:tav tm="0">
                                          <p:val>
                                            <p:strVal val="#ppt_h"/>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238615"/>
                                        </p:tgtEl>
                                        <p:attrNameLst>
                                          <p:attrName>style.visibility</p:attrName>
                                        </p:attrNameLst>
                                      </p:cBhvr>
                                      <p:to>
                                        <p:strVal val="visible"/>
                                      </p:to>
                                    </p:set>
                                    <p:anim calcmode="lin" valueType="num">
                                      <p:cBhvr>
                                        <p:cTn id="139" dur="500" fill="hold"/>
                                        <p:tgtEl>
                                          <p:spTgt spid="238615"/>
                                        </p:tgtEl>
                                        <p:attrNameLst>
                                          <p:attrName>ppt_x</p:attrName>
                                        </p:attrNameLst>
                                      </p:cBhvr>
                                      <p:tavLst>
                                        <p:tav tm="0">
                                          <p:val>
                                            <p:strVal val="#ppt_x+#ppt_w/2"/>
                                          </p:val>
                                        </p:tav>
                                        <p:tav tm="100000">
                                          <p:val>
                                            <p:strVal val="#ppt_x"/>
                                          </p:val>
                                        </p:tav>
                                      </p:tavLst>
                                    </p:anim>
                                    <p:anim calcmode="lin" valueType="num">
                                      <p:cBhvr>
                                        <p:cTn id="140" dur="500" fill="hold"/>
                                        <p:tgtEl>
                                          <p:spTgt spid="238615"/>
                                        </p:tgtEl>
                                        <p:attrNameLst>
                                          <p:attrName>ppt_y</p:attrName>
                                        </p:attrNameLst>
                                      </p:cBhvr>
                                      <p:tavLst>
                                        <p:tav tm="0">
                                          <p:val>
                                            <p:strVal val="#ppt_y"/>
                                          </p:val>
                                        </p:tav>
                                        <p:tav tm="100000">
                                          <p:val>
                                            <p:strVal val="#ppt_y"/>
                                          </p:val>
                                        </p:tav>
                                      </p:tavLst>
                                    </p:anim>
                                    <p:anim calcmode="lin" valueType="num">
                                      <p:cBhvr>
                                        <p:cTn id="141" dur="500" fill="hold"/>
                                        <p:tgtEl>
                                          <p:spTgt spid="238615"/>
                                        </p:tgtEl>
                                        <p:attrNameLst>
                                          <p:attrName>ppt_w</p:attrName>
                                        </p:attrNameLst>
                                      </p:cBhvr>
                                      <p:tavLst>
                                        <p:tav tm="0">
                                          <p:val>
                                            <p:fltVal val="0"/>
                                          </p:val>
                                        </p:tav>
                                        <p:tav tm="100000">
                                          <p:val>
                                            <p:strVal val="#ppt_w"/>
                                          </p:val>
                                        </p:tav>
                                      </p:tavLst>
                                    </p:anim>
                                    <p:anim calcmode="lin" valueType="num">
                                      <p:cBhvr>
                                        <p:cTn id="142" dur="500" fill="hold"/>
                                        <p:tgtEl>
                                          <p:spTgt spid="238615"/>
                                        </p:tgtEl>
                                        <p:attrNameLst>
                                          <p:attrName>ppt_h</p:attrName>
                                        </p:attrNameLst>
                                      </p:cBhvr>
                                      <p:tavLst>
                                        <p:tav tm="0">
                                          <p:val>
                                            <p:strVal val="#ppt_h"/>
                                          </p:val>
                                        </p:tav>
                                        <p:tav tm="100000">
                                          <p:val>
                                            <p:strVal val="#ppt_h"/>
                                          </p:val>
                                        </p:tav>
                                      </p:tavLst>
                                    </p:anim>
                                  </p:childTnLst>
                                </p:cTn>
                              </p:par>
                              <p:par>
                                <p:cTn id="143" presetID="17" presetClass="entr" presetSubtype="2" fill="hold" grpId="0" nodeType="withEffect">
                                  <p:stCondLst>
                                    <p:cond delay="0"/>
                                  </p:stCondLst>
                                  <p:childTnLst>
                                    <p:set>
                                      <p:cBhvr>
                                        <p:cTn id="144" dur="1" fill="hold">
                                          <p:stCondLst>
                                            <p:cond delay="0"/>
                                          </p:stCondLst>
                                        </p:cTn>
                                        <p:tgtEl>
                                          <p:spTgt spid="238616"/>
                                        </p:tgtEl>
                                        <p:attrNameLst>
                                          <p:attrName>style.visibility</p:attrName>
                                        </p:attrNameLst>
                                      </p:cBhvr>
                                      <p:to>
                                        <p:strVal val="visible"/>
                                      </p:to>
                                    </p:set>
                                    <p:anim calcmode="lin" valueType="num">
                                      <p:cBhvr>
                                        <p:cTn id="145" dur="500" fill="hold"/>
                                        <p:tgtEl>
                                          <p:spTgt spid="238616"/>
                                        </p:tgtEl>
                                        <p:attrNameLst>
                                          <p:attrName>ppt_x</p:attrName>
                                        </p:attrNameLst>
                                      </p:cBhvr>
                                      <p:tavLst>
                                        <p:tav tm="0">
                                          <p:val>
                                            <p:strVal val="#ppt_x+#ppt_w/2"/>
                                          </p:val>
                                        </p:tav>
                                        <p:tav tm="100000">
                                          <p:val>
                                            <p:strVal val="#ppt_x"/>
                                          </p:val>
                                        </p:tav>
                                      </p:tavLst>
                                    </p:anim>
                                    <p:anim calcmode="lin" valueType="num">
                                      <p:cBhvr>
                                        <p:cTn id="146" dur="500" fill="hold"/>
                                        <p:tgtEl>
                                          <p:spTgt spid="238616"/>
                                        </p:tgtEl>
                                        <p:attrNameLst>
                                          <p:attrName>ppt_y</p:attrName>
                                        </p:attrNameLst>
                                      </p:cBhvr>
                                      <p:tavLst>
                                        <p:tav tm="0">
                                          <p:val>
                                            <p:strVal val="#ppt_y"/>
                                          </p:val>
                                        </p:tav>
                                        <p:tav tm="100000">
                                          <p:val>
                                            <p:strVal val="#ppt_y"/>
                                          </p:val>
                                        </p:tav>
                                      </p:tavLst>
                                    </p:anim>
                                    <p:anim calcmode="lin" valueType="num">
                                      <p:cBhvr>
                                        <p:cTn id="147" dur="500" fill="hold"/>
                                        <p:tgtEl>
                                          <p:spTgt spid="238616"/>
                                        </p:tgtEl>
                                        <p:attrNameLst>
                                          <p:attrName>ppt_w</p:attrName>
                                        </p:attrNameLst>
                                      </p:cBhvr>
                                      <p:tavLst>
                                        <p:tav tm="0">
                                          <p:val>
                                            <p:fltVal val="0"/>
                                          </p:val>
                                        </p:tav>
                                        <p:tav tm="100000">
                                          <p:val>
                                            <p:strVal val="#ppt_w"/>
                                          </p:val>
                                        </p:tav>
                                      </p:tavLst>
                                    </p:anim>
                                    <p:anim calcmode="lin" valueType="num">
                                      <p:cBhvr>
                                        <p:cTn id="148" dur="500" fill="hold"/>
                                        <p:tgtEl>
                                          <p:spTgt spid="238616"/>
                                        </p:tgtEl>
                                        <p:attrNameLst>
                                          <p:attrName>ppt_h</p:attrName>
                                        </p:attrNameLst>
                                      </p:cBhvr>
                                      <p:tavLst>
                                        <p:tav tm="0">
                                          <p:val>
                                            <p:strVal val="#ppt_h"/>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1" fill="hold" nodeType="clickEffect">
                                  <p:stCondLst>
                                    <p:cond delay="0"/>
                                  </p:stCondLst>
                                  <p:childTnLst>
                                    <p:set>
                                      <p:cBhvr>
                                        <p:cTn id="152" dur="1" fill="hold">
                                          <p:stCondLst>
                                            <p:cond delay="0"/>
                                          </p:stCondLst>
                                        </p:cTn>
                                        <p:tgtEl>
                                          <p:spTgt spid="238617"/>
                                        </p:tgtEl>
                                        <p:attrNameLst>
                                          <p:attrName>style.visibility</p:attrName>
                                        </p:attrNameLst>
                                      </p:cBhvr>
                                      <p:to>
                                        <p:strVal val="visible"/>
                                      </p:to>
                                    </p:set>
                                    <p:anim calcmode="lin" valueType="num">
                                      <p:cBhvr>
                                        <p:cTn id="153" dur="500" fill="hold"/>
                                        <p:tgtEl>
                                          <p:spTgt spid="238617"/>
                                        </p:tgtEl>
                                        <p:attrNameLst>
                                          <p:attrName>ppt_x</p:attrName>
                                        </p:attrNameLst>
                                      </p:cBhvr>
                                      <p:tavLst>
                                        <p:tav tm="0">
                                          <p:val>
                                            <p:strVal val="#ppt_x"/>
                                          </p:val>
                                        </p:tav>
                                        <p:tav tm="100000">
                                          <p:val>
                                            <p:strVal val="#ppt_x"/>
                                          </p:val>
                                        </p:tav>
                                      </p:tavLst>
                                    </p:anim>
                                    <p:anim calcmode="lin" valueType="num">
                                      <p:cBhvr>
                                        <p:cTn id="154" dur="500" fill="hold"/>
                                        <p:tgtEl>
                                          <p:spTgt spid="238617"/>
                                        </p:tgtEl>
                                        <p:attrNameLst>
                                          <p:attrName>ppt_y</p:attrName>
                                        </p:attrNameLst>
                                      </p:cBhvr>
                                      <p:tavLst>
                                        <p:tav tm="0">
                                          <p:val>
                                            <p:strVal val="#ppt_y-#ppt_h/2"/>
                                          </p:val>
                                        </p:tav>
                                        <p:tav tm="100000">
                                          <p:val>
                                            <p:strVal val="#ppt_y"/>
                                          </p:val>
                                        </p:tav>
                                      </p:tavLst>
                                    </p:anim>
                                    <p:anim calcmode="lin" valueType="num">
                                      <p:cBhvr>
                                        <p:cTn id="155" dur="500" fill="hold"/>
                                        <p:tgtEl>
                                          <p:spTgt spid="238617"/>
                                        </p:tgtEl>
                                        <p:attrNameLst>
                                          <p:attrName>ppt_w</p:attrName>
                                        </p:attrNameLst>
                                      </p:cBhvr>
                                      <p:tavLst>
                                        <p:tav tm="0">
                                          <p:val>
                                            <p:strVal val="#ppt_w"/>
                                          </p:val>
                                        </p:tav>
                                        <p:tav tm="100000">
                                          <p:val>
                                            <p:strVal val="#ppt_w"/>
                                          </p:val>
                                        </p:tav>
                                      </p:tavLst>
                                    </p:anim>
                                    <p:anim calcmode="lin" valueType="num">
                                      <p:cBhvr>
                                        <p:cTn id="156" dur="500" fill="hold"/>
                                        <p:tgtEl>
                                          <p:spTgt spid="238617"/>
                                        </p:tgtEl>
                                        <p:attrNameLst>
                                          <p:attrName>ppt_h</p:attrName>
                                        </p:attrNameLst>
                                      </p:cBhvr>
                                      <p:tavLst>
                                        <p:tav tm="0">
                                          <p:val>
                                            <p:fltVal val="0"/>
                                          </p:val>
                                        </p:tav>
                                        <p:tav tm="100000">
                                          <p:val>
                                            <p:strVal val="#ppt_h"/>
                                          </p:val>
                                        </p:tav>
                                      </p:tavLst>
                                    </p:anim>
                                  </p:childTnLst>
                                </p:cTn>
                              </p:par>
                              <p:par>
                                <p:cTn id="157" presetID="17" presetClass="entr" presetSubtype="4" fill="hold" grpId="0" nodeType="withEffect">
                                  <p:stCondLst>
                                    <p:cond delay="0"/>
                                  </p:stCondLst>
                                  <p:childTnLst>
                                    <p:set>
                                      <p:cBhvr>
                                        <p:cTn id="158" dur="1" fill="hold">
                                          <p:stCondLst>
                                            <p:cond delay="0"/>
                                          </p:stCondLst>
                                        </p:cTn>
                                        <p:tgtEl>
                                          <p:spTgt spid="39"/>
                                        </p:tgtEl>
                                        <p:attrNameLst>
                                          <p:attrName>style.visibility</p:attrName>
                                        </p:attrNameLst>
                                      </p:cBhvr>
                                      <p:to>
                                        <p:strVal val="visible"/>
                                      </p:to>
                                    </p:set>
                                    <p:anim calcmode="lin" valueType="num">
                                      <p:cBhvr>
                                        <p:cTn id="159" dur="500" fill="hold"/>
                                        <p:tgtEl>
                                          <p:spTgt spid="39"/>
                                        </p:tgtEl>
                                        <p:attrNameLst>
                                          <p:attrName>ppt_x</p:attrName>
                                        </p:attrNameLst>
                                      </p:cBhvr>
                                      <p:tavLst>
                                        <p:tav tm="0">
                                          <p:val>
                                            <p:strVal val="#ppt_x"/>
                                          </p:val>
                                        </p:tav>
                                        <p:tav tm="100000">
                                          <p:val>
                                            <p:strVal val="#ppt_x"/>
                                          </p:val>
                                        </p:tav>
                                      </p:tavLst>
                                    </p:anim>
                                    <p:anim calcmode="lin" valueType="num">
                                      <p:cBhvr>
                                        <p:cTn id="160" dur="500" fill="hold"/>
                                        <p:tgtEl>
                                          <p:spTgt spid="39"/>
                                        </p:tgtEl>
                                        <p:attrNameLst>
                                          <p:attrName>ppt_y</p:attrName>
                                        </p:attrNameLst>
                                      </p:cBhvr>
                                      <p:tavLst>
                                        <p:tav tm="0">
                                          <p:val>
                                            <p:strVal val="#ppt_y+#ppt_h/2"/>
                                          </p:val>
                                        </p:tav>
                                        <p:tav tm="100000">
                                          <p:val>
                                            <p:strVal val="#ppt_y"/>
                                          </p:val>
                                        </p:tav>
                                      </p:tavLst>
                                    </p:anim>
                                    <p:anim calcmode="lin" valueType="num">
                                      <p:cBhvr>
                                        <p:cTn id="161" dur="500" fill="hold"/>
                                        <p:tgtEl>
                                          <p:spTgt spid="39"/>
                                        </p:tgtEl>
                                        <p:attrNameLst>
                                          <p:attrName>ppt_w</p:attrName>
                                        </p:attrNameLst>
                                      </p:cBhvr>
                                      <p:tavLst>
                                        <p:tav tm="0">
                                          <p:val>
                                            <p:strVal val="#ppt_w"/>
                                          </p:val>
                                        </p:tav>
                                        <p:tav tm="100000">
                                          <p:val>
                                            <p:strVal val="#ppt_w"/>
                                          </p:val>
                                        </p:tav>
                                      </p:tavLst>
                                    </p:anim>
                                    <p:anim calcmode="lin" valueType="num">
                                      <p:cBhvr>
                                        <p:cTn id="162" dur="500" fill="hold"/>
                                        <p:tgtEl>
                                          <p:spTgt spid="39"/>
                                        </p:tgtEl>
                                        <p:attrNameLst>
                                          <p:attrName>ppt_h</p:attrName>
                                        </p:attrNameLst>
                                      </p:cBhvr>
                                      <p:tavLst>
                                        <p:tav tm="0">
                                          <p:val>
                                            <p:fltVal val="0"/>
                                          </p:val>
                                        </p:tav>
                                        <p:tav tm="100000">
                                          <p:val>
                                            <p:strVal val="#ppt_h"/>
                                          </p:val>
                                        </p:tav>
                                      </p:tavLst>
                                    </p:anim>
                                  </p:childTnLst>
                                </p:cTn>
                              </p:par>
                              <p:par>
                                <p:cTn id="163" presetID="17" presetClass="entr" presetSubtype="1" fill="hold" grpId="0" nodeType="withEffect">
                                  <p:stCondLst>
                                    <p:cond delay="0"/>
                                  </p:stCondLst>
                                  <p:childTnLst>
                                    <p:set>
                                      <p:cBhvr>
                                        <p:cTn id="164" dur="1" fill="hold">
                                          <p:stCondLst>
                                            <p:cond delay="0"/>
                                          </p:stCondLst>
                                        </p:cTn>
                                        <p:tgtEl>
                                          <p:spTgt spid="238618"/>
                                        </p:tgtEl>
                                        <p:attrNameLst>
                                          <p:attrName>style.visibility</p:attrName>
                                        </p:attrNameLst>
                                      </p:cBhvr>
                                      <p:to>
                                        <p:strVal val="visible"/>
                                      </p:to>
                                    </p:set>
                                    <p:anim calcmode="lin" valueType="num">
                                      <p:cBhvr>
                                        <p:cTn id="165" dur="500" fill="hold"/>
                                        <p:tgtEl>
                                          <p:spTgt spid="238618"/>
                                        </p:tgtEl>
                                        <p:attrNameLst>
                                          <p:attrName>ppt_x</p:attrName>
                                        </p:attrNameLst>
                                      </p:cBhvr>
                                      <p:tavLst>
                                        <p:tav tm="0">
                                          <p:val>
                                            <p:strVal val="#ppt_x"/>
                                          </p:val>
                                        </p:tav>
                                        <p:tav tm="100000">
                                          <p:val>
                                            <p:strVal val="#ppt_x"/>
                                          </p:val>
                                        </p:tav>
                                      </p:tavLst>
                                    </p:anim>
                                    <p:anim calcmode="lin" valueType="num">
                                      <p:cBhvr>
                                        <p:cTn id="166" dur="500" fill="hold"/>
                                        <p:tgtEl>
                                          <p:spTgt spid="238618"/>
                                        </p:tgtEl>
                                        <p:attrNameLst>
                                          <p:attrName>ppt_y</p:attrName>
                                        </p:attrNameLst>
                                      </p:cBhvr>
                                      <p:tavLst>
                                        <p:tav tm="0">
                                          <p:val>
                                            <p:strVal val="#ppt_y-#ppt_h/2"/>
                                          </p:val>
                                        </p:tav>
                                        <p:tav tm="100000">
                                          <p:val>
                                            <p:strVal val="#ppt_y"/>
                                          </p:val>
                                        </p:tav>
                                      </p:tavLst>
                                    </p:anim>
                                    <p:anim calcmode="lin" valueType="num">
                                      <p:cBhvr>
                                        <p:cTn id="167" dur="500" fill="hold"/>
                                        <p:tgtEl>
                                          <p:spTgt spid="238618"/>
                                        </p:tgtEl>
                                        <p:attrNameLst>
                                          <p:attrName>ppt_w</p:attrName>
                                        </p:attrNameLst>
                                      </p:cBhvr>
                                      <p:tavLst>
                                        <p:tav tm="0">
                                          <p:val>
                                            <p:strVal val="#ppt_w"/>
                                          </p:val>
                                        </p:tav>
                                        <p:tav tm="100000">
                                          <p:val>
                                            <p:strVal val="#ppt_w"/>
                                          </p:val>
                                        </p:tav>
                                      </p:tavLst>
                                    </p:anim>
                                    <p:anim calcmode="lin" valueType="num">
                                      <p:cBhvr>
                                        <p:cTn id="168" dur="500" fill="hold"/>
                                        <p:tgtEl>
                                          <p:spTgt spid="238618"/>
                                        </p:tgtEl>
                                        <p:attrNameLst>
                                          <p:attrName>ppt_h</p:attrName>
                                        </p:attrNameLst>
                                      </p:cBhvr>
                                      <p:tavLst>
                                        <p:tav tm="0">
                                          <p:val>
                                            <p:fltVal val="0"/>
                                          </p:val>
                                        </p:tav>
                                        <p:tav tm="100000">
                                          <p:val>
                                            <p:strVal val="#ppt_h"/>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55" presetClass="entr" presetSubtype="0" fill="hold" grpId="0" nodeType="clickEffect">
                                  <p:stCondLst>
                                    <p:cond delay="0"/>
                                  </p:stCondLst>
                                  <p:childTnLst>
                                    <p:set>
                                      <p:cBhvr>
                                        <p:cTn id="172" dur="1" fill="hold">
                                          <p:stCondLst>
                                            <p:cond delay="0"/>
                                          </p:stCondLst>
                                        </p:cTn>
                                        <p:tgtEl>
                                          <p:spTgt spid="238596"/>
                                        </p:tgtEl>
                                        <p:attrNameLst>
                                          <p:attrName>style.visibility</p:attrName>
                                        </p:attrNameLst>
                                      </p:cBhvr>
                                      <p:to>
                                        <p:strVal val="visible"/>
                                      </p:to>
                                    </p:set>
                                    <p:anim calcmode="lin" valueType="num">
                                      <p:cBhvr>
                                        <p:cTn id="173" dur="1000" fill="hold"/>
                                        <p:tgtEl>
                                          <p:spTgt spid="238596"/>
                                        </p:tgtEl>
                                        <p:attrNameLst>
                                          <p:attrName>ppt_w</p:attrName>
                                        </p:attrNameLst>
                                      </p:cBhvr>
                                      <p:tavLst>
                                        <p:tav tm="0">
                                          <p:val>
                                            <p:strVal val="#ppt_w*0.70"/>
                                          </p:val>
                                        </p:tav>
                                        <p:tav tm="100000">
                                          <p:val>
                                            <p:strVal val="#ppt_w"/>
                                          </p:val>
                                        </p:tav>
                                      </p:tavLst>
                                    </p:anim>
                                    <p:anim calcmode="lin" valueType="num">
                                      <p:cBhvr>
                                        <p:cTn id="174" dur="1000" fill="hold"/>
                                        <p:tgtEl>
                                          <p:spTgt spid="238596"/>
                                        </p:tgtEl>
                                        <p:attrNameLst>
                                          <p:attrName>ppt_h</p:attrName>
                                        </p:attrNameLst>
                                      </p:cBhvr>
                                      <p:tavLst>
                                        <p:tav tm="0">
                                          <p:val>
                                            <p:strVal val="#ppt_h"/>
                                          </p:val>
                                        </p:tav>
                                        <p:tav tm="100000">
                                          <p:val>
                                            <p:strVal val="#ppt_h"/>
                                          </p:val>
                                        </p:tav>
                                      </p:tavLst>
                                    </p:anim>
                                    <p:animEffect transition="in" filter="fade">
                                      <p:cBhvr>
                                        <p:cTn id="175" dur="1000"/>
                                        <p:tgtEl>
                                          <p:spTgt spid="238596"/>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55" presetClass="entr" presetSubtype="0" fill="hold" grpId="0" nodeType="clickEffect">
                                  <p:stCondLst>
                                    <p:cond delay="0"/>
                                  </p:stCondLst>
                                  <p:childTnLst>
                                    <p:set>
                                      <p:cBhvr>
                                        <p:cTn id="179" dur="1" fill="hold">
                                          <p:stCondLst>
                                            <p:cond delay="0"/>
                                          </p:stCondLst>
                                        </p:cTn>
                                        <p:tgtEl>
                                          <p:spTgt spid="238598"/>
                                        </p:tgtEl>
                                        <p:attrNameLst>
                                          <p:attrName>style.visibility</p:attrName>
                                        </p:attrNameLst>
                                      </p:cBhvr>
                                      <p:to>
                                        <p:strVal val="visible"/>
                                      </p:to>
                                    </p:set>
                                    <p:anim calcmode="lin" valueType="num">
                                      <p:cBhvr>
                                        <p:cTn id="180" dur="1000" fill="hold"/>
                                        <p:tgtEl>
                                          <p:spTgt spid="238598"/>
                                        </p:tgtEl>
                                        <p:attrNameLst>
                                          <p:attrName>ppt_w</p:attrName>
                                        </p:attrNameLst>
                                      </p:cBhvr>
                                      <p:tavLst>
                                        <p:tav tm="0">
                                          <p:val>
                                            <p:strVal val="#ppt_w*0.70"/>
                                          </p:val>
                                        </p:tav>
                                        <p:tav tm="100000">
                                          <p:val>
                                            <p:strVal val="#ppt_w"/>
                                          </p:val>
                                        </p:tav>
                                      </p:tavLst>
                                    </p:anim>
                                    <p:anim calcmode="lin" valueType="num">
                                      <p:cBhvr>
                                        <p:cTn id="181" dur="1000" fill="hold"/>
                                        <p:tgtEl>
                                          <p:spTgt spid="238598"/>
                                        </p:tgtEl>
                                        <p:attrNameLst>
                                          <p:attrName>ppt_h</p:attrName>
                                        </p:attrNameLst>
                                      </p:cBhvr>
                                      <p:tavLst>
                                        <p:tav tm="0">
                                          <p:val>
                                            <p:strVal val="#ppt_h"/>
                                          </p:val>
                                        </p:tav>
                                        <p:tav tm="100000">
                                          <p:val>
                                            <p:strVal val="#ppt_h"/>
                                          </p:val>
                                        </p:tav>
                                      </p:tavLst>
                                    </p:anim>
                                    <p:animEffect transition="in" filter="fade">
                                      <p:cBhvr>
                                        <p:cTn id="182" dur="1000"/>
                                        <p:tgtEl>
                                          <p:spTgt spid="238598"/>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55" presetClass="entr" presetSubtype="0" fill="hold" grpId="0" nodeType="clickEffect">
                                  <p:stCondLst>
                                    <p:cond delay="0"/>
                                  </p:stCondLst>
                                  <p:childTnLst>
                                    <p:set>
                                      <p:cBhvr>
                                        <p:cTn id="186" dur="1" fill="hold">
                                          <p:stCondLst>
                                            <p:cond delay="0"/>
                                          </p:stCondLst>
                                        </p:cTn>
                                        <p:tgtEl>
                                          <p:spTgt spid="238606"/>
                                        </p:tgtEl>
                                        <p:attrNameLst>
                                          <p:attrName>style.visibility</p:attrName>
                                        </p:attrNameLst>
                                      </p:cBhvr>
                                      <p:to>
                                        <p:strVal val="visible"/>
                                      </p:to>
                                    </p:set>
                                    <p:anim calcmode="lin" valueType="num">
                                      <p:cBhvr>
                                        <p:cTn id="187" dur="1000" fill="hold"/>
                                        <p:tgtEl>
                                          <p:spTgt spid="238606"/>
                                        </p:tgtEl>
                                        <p:attrNameLst>
                                          <p:attrName>ppt_w</p:attrName>
                                        </p:attrNameLst>
                                      </p:cBhvr>
                                      <p:tavLst>
                                        <p:tav tm="0">
                                          <p:val>
                                            <p:strVal val="#ppt_w*0.70"/>
                                          </p:val>
                                        </p:tav>
                                        <p:tav tm="100000">
                                          <p:val>
                                            <p:strVal val="#ppt_w"/>
                                          </p:val>
                                        </p:tav>
                                      </p:tavLst>
                                    </p:anim>
                                    <p:anim calcmode="lin" valueType="num">
                                      <p:cBhvr>
                                        <p:cTn id="188" dur="1000" fill="hold"/>
                                        <p:tgtEl>
                                          <p:spTgt spid="238606"/>
                                        </p:tgtEl>
                                        <p:attrNameLst>
                                          <p:attrName>ppt_h</p:attrName>
                                        </p:attrNameLst>
                                      </p:cBhvr>
                                      <p:tavLst>
                                        <p:tav tm="0">
                                          <p:val>
                                            <p:strVal val="#ppt_h"/>
                                          </p:val>
                                        </p:tav>
                                        <p:tav tm="100000">
                                          <p:val>
                                            <p:strVal val="#ppt_h"/>
                                          </p:val>
                                        </p:tav>
                                      </p:tavLst>
                                    </p:anim>
                                    <p:animEffect transition="in" filter="fade">
                                      <p:cBhvr>
                                        <p:cTn id="189" dur="1000"/>
                                        <p:tgtEl>
                                          <p:spTgt spid="238606"/>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55" presetClass="entr" presetSubtype="0" fill="hold" grpId="0" nodeType="clickEffect">
                                  <p:stCondLst>
                                    <p:cond delay="0"/>
                                  </p:stCondLst>
                                  <p:childTnLst>
                                    <p:set>
                                      <p:cBhvr>
                                        <p:cTn id="193" dur="1" fill="hold">
                                          <p:stCondLst>
                                            <p:cond delay="0"/>
                                          </p:stCondLst>
                                        </p:cTn>
                                        <p:tgtEl>
                                          <p:spTgt spid="238611"/>
                                        </p:tgtEl>
                                        <p:attrNameLst>
                                          <p:attrName>style.visibility</p:attrName>
                                        </p:attrNameLst>
                                      </p:cBhvr>
                                      <p:to>
                                        <p:strVal val="visible"/>
                                      </p:to>
                                    </p:set>
                                    <p:anim calcmode="lin" valueType="num">
                                      <p:cBhvr>
                                        <p:cTn id="194" dur="1000" fill="hold"/>
                                        <p:tgtEl>
                                          <p:spTgt spid="238611"/>
                                        </p:tgtEl>
                                        <p:attrNameLst>
                                          <p:attrName>ppt_w</p:attrName>
                                        </p:attrNameLst>
                                      </p:cBhvr>
                                      <p:tavLst>
                                        <p:tav tm="0">
                                          <p:val>
                                            <p:strVal val="#ppt_w*0.70"/>
                                          </p:val>
                                        </p:tav>
                                        <p:tav tm="100000">
                                          <p:val>
                                            <p:strVal val="#ppt_w"/>
                                          </p:val>
                                        </p:tav>
                                      </p:tavLst>
                                    </p:anim>
                                    <p:anim calcmode="lin" valueType="num">
                                      <p:cBhvr>
                                        <p:cTn id="195" dur="1000" fill="hold"/>
                                        <p:tgtEl>
                                          <p:spTgt spid="238611"/>
                                        </p:tgtEl>
                                        <p:attrNameLst>
                                          <p:attrName>ppt_h</p:attrName>
                                        </p:attrNameLst>
                                      </p:cBhvr>
                                      <p:tavLst>
                                        <p:tav tm="0">
                                          <p:val>
                                            <p:strVal val="#ppt_h"/>
                                          </p:val>
                                        </p:tav>
                                        <p:tav tm="100000">
                                          <p:val>
                                            <p:strVal val="#ppt_h"/>
                                          </p:val>
                                        </p:tav>
                                      </p:tavLst>
                                    </p:anim>
                                    <p:animEffect transition="in" filter="fade">
                                      <p:cBhvr>
                                        <p:cTn id="196" dur="1000"/>
                                        <p:tgtEl>
                                          <p:spTgt spid="238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animBg="1"/>
      <p:bldP spid="238596" grpId="0"/>
      <p:bldP spid="238597" grpId="0" animBg="1"/>
      <p:bldP spid="238598" grpId="0"/>
      <p:bldP spid="238601" grpId="0" animBg="1"/>
      <p:bldP spid="238602" grpId="0"/>
      <p:bldP spid="238605" grpId="0" animBg="1"/>
      <p:bldP spid="238606" grpId="0"/>
      <p:bldP spid="238610" grpId="0" animBg="1"/>
      <p:bldP spid="238611" grpId="0"/>
      <p:bldP spid="238613" grpId="0" animBg="1"/>
      <p:bldP spid="238616" grpId="0"/>
      <p:bldP spid="238618" grpId="0"/>
      <p:bldP spid="238621" grpId="0"/>
      <p:bldP spid="238623" grpId="0"/>
      <p:bldP spid="38"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6">
            <a:extLst>
              <a:ext uri="{FF2B5EF4-FFF2-40B4-BE49-F238E27FC236}">
                <a16:creationId xmlns:a16="http://schemas.microsoft.com/office/drawing/2014/main" id="{46AEDAF8-C90E-431C-BA58-55C4EAF4DF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3B4EF3D-BE95-4D0C-A0AF-6F79447CBCA5}" type="slidenum">
              <a:rPr lang="en-US" altLang="zh-CN" sz="1400" smtClean="0"/>
              <a:pPr>
                <a:spcBef>
                  <a:spcPct val="0"/>
                </a:spcBef>
                <a:buFontTx/>
                <a:buNone/>
              </a:pPr>
              <a:t>67</a:t>
            </a:fld>
            <a:endParaRPr lang="en-US" altLang="zh-CN" sz="1400"/>
          </a:p>
        </p:txBody>
      </p:sp>
      <p:sp>
        <p:nvSpPr>
          <p:cNvPr id="113667" name="Rectangle 2">
            <a:extLst>
              <a:ext uri="{FF2B5EF4-FFF2-40B4-BE49-F238E27FC236}">
                <a16:creationId xmlns:a16="http://schemas.microsoft.com/office/drawing/2014/main" id="{4D859787-DAF6-4270-A24A-8C3BB07338C5}"/>
              </a:ext>
            </a:extLst>
          </p:cNvPr>
          <p:cNvSpPr>
            <a:spLocks noGrp="1" noChangeArrowheads="1"/>
          </p:cNvSpPr>
          <p:nvPr>
            <p:ph type="title"/>
          </p:nvPr>
        </p:nvSpPr>
        <p:spPr>
          <a:xfrm>
            <a:off x="468313" y="188913"/>
            <a:ext cx="8229600" cy="661987"/>
          </a:xfrm>
        </p:spPr>
        <p:txBody>
          <a:bodyPr/>
          <a:lstStyle/>
          <a:p>
            <a:pPr eaLnBrk="1" hangingPunct="1">
              <a:lnSpc>
                <a:spcPct val="120000"/>
              </a:lnSpc>
            </a:pPr>
            <a:r>
              <a:rPr lang="en-US" altLang="zh-CN" sz="3600" b="1">
                <a:solidFill>
                  <a:srgbClr val="FF6600"/>
                </a:solidFill>
                <a:latin typeface="楷体_GB2312" pitchFamily="49" charset="-122"/>
                <a:ea typeface="楷体_GB2312" pitchFamily="49" charset="-122"/>
              </a:rPr>
              <a:t>3  DMA</a:t>
            </a:r>
            <a:r>
              <a:rPr lang="zh-CN" altLang="en-US" sz="3600" b="1">
                <a:solidFill>
                  <a:srgbClr val="FF6600"/>
                </a:solidFill>
                <a:latin typeface="楷体_GB2312" pitchFamily="49" charset="-122"/>
                <a:ea typeface="楷体_GB2312" pitchFamily="49" charset="-122"/>
              </a:rPr>
              <a:t>方式</a:t>
            </a:r>
            <a:r>
              <a:rPr lang="en-US" altLang="zh-CN" sz="3600" b="1">
                <a:solidFill>
                  <a:srgbClr val="FF6600"/>
                </a:solidFill>
                <a:ea typeface="楷体_GB2312" pitchFamily="49" charset="-122"/>
              </a:rPr>
              <a:t>—</a:t>
            </a:r>
            <a:r>
              <a:rPr lang="zh-CN" altLang="en-US" sz="3600" b="1">
                <a:solidFill>
                  <a:srgbClr val="FF6600"/>
                </a:solidFill>
                <a:latin typeface="楷体_GB2312" pitchFamily="49" charset="-122"/>
                <a:ea typeface="楷体_GB2312" pitchFamily="49" charset="-122"/>
              </a:rPr>
              <a:t>用于块设备</a:t>
            </a:r>
          </a:p>
        </p:txBody>
      </p:sp>
      <p:sp>
        <p:nvSpPr>
          <p:cNvPr id="253955" name="Rectangle 3">
            <a:extLst>
              <a:ext uri="{FF2B5EF4-FFF2-40B4-BE49-F238E27FC236}">
                <a16:creationId xmlns:a16="http://schemas.microsoft.com/office/drawing/2014/main" id="{929F4146-8C41-4282-B4D6-406ECFAAF0F3}"/>
              </a:ext>
            </a:extLst>
          </p:cNvPr>
          <p:cNvSpPr>
            <a:spLocks noGrp="1" noChangeArrowheads="1"/>
          </p:cNvSpPr>
          <p:nvPr>
            <p:ph type="body" sz="half" idx="1"/>
          </p:nvPr>
        </p:nvSpPr>
        <p:spPr>
          <a:xfrm>
            <a:off x="152400" y="1219200"/>
            <a:ext cx="8382000" cy="4392613"/>
          </a:xfrm>
        </p:spPr>
        <p:txBody>
          <a:bodyPr/>
          <a:lstStyle/>
          <a:p>
            <a:pPr marL="609600" indent="-609600" eaLnBrk="1" hangingPunct="1">
              <a:lnSpc>
                <a:spcPct val="90000"/>
              </a:lnSpc>
              <a:buFontTx/>
              <a:buNone/>
              <a:defRPr/>
            </a:pPr>
            <a:r>
              <a:rPr lang="en-US" altLang="zh-CN" sz="2800" b="1" dirty="0">
                <a:solidFill>
                  <a:srgbClr val="0033CC"/>
                </a:solidFill>
                <a:latin typeface="+mn-ea"/>
              </a:rPr>
              <a:t>1)</a:t>
            </a:r>
            <a:r>
              <a:rPr lang="zh-CN" altLang="en-US" sz="2800" b="1" dirty="0">
                <a:solidFill>
                  <a:srgbClr val="0033CC"/>
                </a:solidFill>
                <a:latin typeface="+mn-ea"/>
              </a:rPr>
              <a:t>、引入</a:t>
            </a:r>
          </a:p>
          <a:p>
            <a:pPr marL="1066800" lvl="1" indent="-609600" eaLnBrk="1" hangingPunct="1">
              <a:lnSpc>
                <a:spcPct val="90000"/>
              </a:lnSpc>
              <a:defRPr/>
            </a:pPr>
            <a:r>
              <a:rPr lang="zh-CN" altLang="en-US" sz="2400" b="1" dirty="0">
                <a:latin typeface="+mn-ea"/>
              </a:rPr>
              <a:t>中断</a:t>
            </a:r>
            <a:r>
              <a:rPr lang="en-US" altLang="zh-CN" sz="2400" b="1" dirty="0">
                <a:latin typeface="+mn-ea"/>
              </a:rPr>
              <a:t>I/O</a:t>
            </a:r>
            <a:r>
              <a:rPr lang="zh-CN" altLang="en-US" sz="2400" b="1" dirty="0">
                <a:latin typeface="+mn-ea"/>
              </a:rPr>
              <a:t>，</a:t>
            </a:r>
            <a:r>
              <a:rPr lang="en-US" altLang="zh-CN" sz="2400" b="1" dirty="0">
                <a:latin typeface="+mn-ea"/>
              </a:rPr>
              <a:t>CPU“</a:t>
            </a:r>
            <a:r>
              <a:rPr lang="zh-CN" altLang="en-US" sz="2400" b="1" dirty="0">
                <a:latin typeface="+mn-ea"/>
              </a:rPr>
              <a:t>字节”干预一次，即每“字节”传送产生一次中断。</a:t>
            </a:r>
          </a:p>
          <a:p>
            <a:pPr marL="1066800" lvl="1" indent="-609600" eaLnBrk="1" hangingPunct="1">
              <a:lnSpc>
                <a:spcPct val="90000"/>
              </a:lnSpc>
              <a:defRPr/>
            </a:pPr>
            <a:r>
              <a:rPr lang="en-US" altLang="zh-CN" sz="2400" b="1" dirty="0">
                <a:latin typeface="+mn-ea"/>
              </a:rPr>
              <a:t>DMA</a:t>
            </a:r>
            <a:r>
              <a:rPr lang="zh-CN" altLang="en-US" sz="2400" b="1" dirty="0">
                <a:latin typeface="+mn-ea"/>
              </a:rPr>
              <a:t>：由</a:t>
            </a:r>
            <a:r>
              <a:rPr lang="en-US" altLang="zh-CN" sz="2400" b="1" dirty="0">
                <a:latin typeface="+mn-ea"/>
              </a:rPr>
              <a:t>DMA</a:t>
            </a:r>
            <a:r>
              <a:rPr lang="zh-CN" altLang="en-US" sz="2400" b="1" dirty="0">
                <a:latin typeface="+mn-ea"/>
              </a:rPr>
              <a:t>控制器直接控制总线传递数据块。</a:t>
            </a:r>
            <a:r>
              <a:rPr lang="en-US" altLang="zh-CN" sz="2400" b="1" dirty="0">
                <a:latin typeface="+mn-ea"/>
              </a:rPr>
              <a:t>DMA</a:t>
            </a:r>
            <a:r>
              <a:rPr lang="zh-CN" altLang="en-US" sz="2400" b="1" dirty="0">
                <a:latin typeface="+mn-ea"/>
              </a:rPr>
              <a:t>控制器完成从</a:t>
            </a:r>
            <a:r>
              <a:rPr lang="en-US" altLang="zh-CN" sz="2400" b="1" dirty="0">
                <a:latin typeface="+mn-ea"/>
              </a:rPr>
              <a:t>I/O——</a:t>
            </a:r>
            <a:r>
              <a:rPr lang="zh-CN" altLang="en-US" sz="2400" b="1" dirty="0">
                <a:latin typeface="+mn-ea"/>
              </a:rPr>
              <a:t>内存。</a:t>
            </a:r>
            <a:endParaRPr lang="en-US" altLang="zh-CN" sz="2400" b="1" dirty="0">
              <a:latin typeface="+mn-ea"/>
            </a:endParaRPr>
          </a:p>
          <a:p>
            <a:pPr marL="609600" lvl="1" indent="-609600" eaLnBrk="1" hangingPunct="1">
              <a:lnSpc>
                <a:spcPct val="90000"/>
              </a:lnSpc>
              <a:buFontTx/>
              <a:buNone/>
              <a:defRPr/>
            </a:pPr>
            <a:r>
              <a:rPr lang="en-US" altLang="zh-CN" b="1" dirty="0">
                <a:solidFill>
                  <a:srgbClr val="0033CC"/>
                </a:solidFill>
                <a:latin typeface="+mn-ea"/>
                <a:cs typeface="+mn-cs"/>
              </a:rPr>
              <a:t>2)</a:t>
            </a:r>
            <a:r>
              <a:rPr lang="zh-CN" altLang="en-US" b="1" dirty="0">
                <a:solidFill>
                  <a:srgbClr val="0033CC"/>
                </a:solidFill>
                <a:latin typeface="+mn-ea"/>
                <a:cs typeface="+mn-cs"/>
              </a:rPr>
              <a:t>、</a:t>
            </a:r>
            <a:r>
              <a:rPr lang="en-US" altLang="zh-CN" b="1" dirty="0">
                <a:solidFill>
                  <a:srgbClr val="0033CC"/>
                </a:solidFill>
                <a:latin typeface="+mn-ea"/>
                <a:cs typeface="+mn-cs"/>
              </a:rPr>
              <a:t>DMA</a:t>
            </a:r>
            <a:r>
              <a:rPr lang="zh-CN" altLang="en-US" b="1" dirty="0">
                <a:solidFill>
                  <a:srgbClr val="0033CC"/>
                </a:solidFill>
                <a:latin typeface="+mn-ea"/>
                <a:cs typeface="+mn-cs"/>
              </a:rPr>
              <a:t>方式的特点</a:t>
            </a:r>
            <a:endParaRPr lang="en-US" altLang="zh-CN" b="1" dirty="0">
              <a:solidFill>
                <a:srgbClr val="0033CC"/>
              </a:solidFill>
              <a:latin typeface="+mn-ea"/>
              <a:cs typeface="+mn-cs"/>
            </a:endParaRPr>
          </a:p>
          <a:p>
            <a:pPr lvl="1" algn="just" eaLnBrk="1" hangingPunct="1">
              <a:spcBef>
                <a:spcPct val="50000"/>
              </a:spcBef>
              <a:buFontTx/>
              <a:buNone/>
              <a:defRPr/>
            </a:pPr>
            <a:r>
              <a:rPr kumimoji="1" lang="zh-CN" altLang="en-US" sz="2400" b="1" dirty="0">
                <a:latin typeface="+mn-ea"/>
              </a:rPr>
              <a:t>① </a:t>
            </a:r>
            <a:r>
              <a:rPr kumimoji="1" lang="zh-CN" altLang="en-US" sz="2400" b="1" dirty="0">
                <a:solidFill>
                  <a:srgbClr val="FF0000"/>
                </a:solidFill>
                <a:latin typeface="+mn-ea"/>
              </a:rPr>
              <a:t>数据传输的基本单位是数据块，</a:t>
            </a:r>
            <a:r>
              <a:rPr kumimoji="1" lang="zh-CN" altLang="en-US" sz="2400" b="1" dirty="0">
                <a:latin typeface="+mn-ea"/>
              </a:rPr>
              <a:t>即在</a:t>
            </a:r>
            <a:r>
              <a:rPr kumimoji="1" lang="en-US" altLang="zh-CN" sz="2400" b="1" dirty="0">
                <a:latin typeface="+mn-ea"/>
              </a:rPr>
              <a:t>CPU</a:t>
            </a:r>
            <a:r>
              <a:rPr kumimoji="1" lang="zh-CN" altLang="en-US" sz="2400" b="1" dirty="0">
                <a:latin typeface="+mn-ea"/>
              </a:rPr>
              <a:t>与</a:t>
            </a:r>
            <a:r>
              <a:rPr kumimoji="1" lang="en-US" altLang="zh-CN" sz="2400" b="1" dirty="0">
                <a:latin typeface="+mn-ea"/>
              </a:rPr>
              <a:t>I/O</a:t>
            </a:r>
            <a:r>
              <a:rPr kumimoji="1" lang="zh-CN" altLang="en-US" sz="2400" b="1" dirty="0">
                <a:latin typeface="+mn-ea"/>
              </a:rPr>
              <a:t>设备之间，每次传送至少一个数据块；</a:t>
            </a:r>
          </a:p>
          <a:p>
            <a:pPr lvl="1" algn="just" eaLnBrk="1" hangingPunct="1">
              <a:spcBef>
                <a:spcPct val="50000"/>
              </a:spcBef>
              <a:buFontTx/>
              <a:buNone/>
              <a:defRPr/>
            </a:pPr>
            <a:r>
              <a:rPr kumimoji="1" lang="zh-CN" altLang="en-US" sz="2400" b="1" dirty="0">
                <a:latin typeface="+mn-ea"/>
              </a:rPr>
              <a:t>② 所传送的数据是从</a:t>
            </a:r>
            <a:r>
              <a:rPr kumimoji="1" lang="zh-CN" altLang="en-US" sz="2400" b="1" dirty="0">
                <a:solidFill>
                  <a:srgbClr val="00B050"/>
                </a:solidFill>
                <a:latin typeface="+mn-ea"/>
              </a:rPr>
              <a:t>设备直接送入内存</a:t>
            </a:r>
            <a:r>
              <a:rPr kumimoji="1" lang="zh-CN" altLang="en-US" sz="2400" b="1" dirty="0">
                <a:latin typeface="+mn-ea"/>
              </a:rPr>
              <a:t>的，或者相反；</a:t>
            </a:r>
          </a:p>
          <a:p>
            <a:pPr lvl="1" algn="just" eaLnBrk="1" hangingPunct="1">
              <a:spcBef>
                <a:spcPct val="50000"/>
              </a:spcBef>
              <a:buFontTx/>
              <a:buNone/>
              <a:defRPr/>
            </a:pPr>
            <a:r>
              <a:rPr kumimoji="1" lang="zh-CN" altLang="en-US" sz="2400" b="1" dirty="0">
                <a:latin typeface="+mn-ea"/>
              </a:rPr>
              <a:t>③ 仅在传送一个或多个数据块的开始和结束时，才需</a:t>
            </a:r>
            <a:r>
              <a:rPr kumimoji="1" lang="en-US" altLang="zh-CN" sz="2400" b="1" dirty="0">
                <a:latin typeface="+mn-ea"/>
              </a:rPr>
              <a:t>CPU</a:t>
            </a:r>
            <a:r>
              <a:rPr kumimoji="1" lang="zh-CN" altLang="en-US" sz="2400" b="1" dirty="0">
                <a:latin typeface="+mn-ea"/>
              </a:rPr>
              <a:t>干预，整块数据的传送是在控制器的控制下完成的。</a:t>
            </a:r>
          </a:p>
          <a:p>
            <a:pPr marL="1066800" lvl="1" indent="-609600" eaLnBrk="1" hangingPunct="1">
              <a:lnSpc>
                <a:spcPct val="90000"/>
              </a:lnSpc>
              <a:defRPr/>
            </a:pPr>
            <a:endParaRPr lang="zh-CN" altLang="en-US" sz="2400" b="1" dirty="0">
              <a:latin typeface="+mn-ea"/>
            </a:endParaRPr>
          </a:p>
          <a:p>
            <a:pPr marL="1066800" lvl="1" indent="-609600" eaLnBrk="1" hangingPunct="1">
              <a:lnSpc>
                <a:spcPct val="90000"/>
              </a:lnSpc>
              <a:buFontTx/>
              <a:buNone/>
              <a:defRPr/>
            </a:pPr>
            <a:endParaRPr lang="en-US" altLang="zh-CN" sz="2400" b="1" dirty="0">
              <a:effectLst>
                <a:outerShdw blurRad="38100" dist="38100" dir="2700000" algn="tl">
                  <a:srgbClr val="C0C0C0"/>
                </a:outerShdw>
              </a:effectLst>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53955">
                                            <p:txEl>
                                              <p:pRg st="4" end="4"/>
                                            </p:txEl>
                                          </p:spTgt>
                                        </p:tgtEl>
                                        <p:attrNameLst>
                                          <p:attrName>style.visibility</p:attrName>
                                        </p:attrNameLst>
                                      </p:cBhvr>
                                      <p:to>
                                        <p:strVal val="visible"/>
                                      </p:to>
                                    </p:set>
                                    <p:animEffect transition="in" filter="barn(outVertical)">
                                      <p:cBhvr>
                                        <p:cTn id="7" dur="500"/>
                                        <p:tgtEl>
                                          <p:spTgt spid="253955">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253955">
                                            <p:txEl>
                                              <p:pRg st="5" end="5"/>
                                            </p:txEl>
                                          </p:spTgt>
                                        </p:tgtEl>
                                        <p:attrNameLst>
                                          <p:attrName>style.visibility</p:attrName>
                                        </p:attrNameLst>
                                      </p:cBhvr>
                                      <p:to>
                                        <p:strVal val="visible"/>
                                      </p:to>
                                    </p:set>
                                    <p:animEffect transition="in" filter="barn(outVertical)">
                                      <p:cBhvr>
                                        <p:cTn id="12" dur="500"/>
                                        <p:tgtEl>
                                          <p:spTgt spid="253955">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253955">
                                            <p:txEl>
                                              <p:pRg st="6" end="6"/>
                                            </p:txEl>
                                          </p:spTgt>
                                        </p:tgtEl>
                                        <p:attrNameLst>
                                          <p:attrName>style.visibility</p:attrName>
                                        </p:attrNameLst>
                                      </p:cBhvr>
                                      <p:to>
                                        <p:strVal val="visible"/>
                                      </p:to>
                                    </p:set>
                                    <p:animEffect transition="in" filter="barn(outVertical)">
                                      <p:cBhvr>
                                        <p:cTn id="17" dur="500"/>
                                        <p:tgtEl>
                                          <p:spTgt spid="2539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灯片编号占位符 5">
            <a:extLst>
              <a:ext uri="{FF2B5EF4-FFF2-40B4-BE49-F238E27FC236}">
                <a16:creationId xmlns:a16="http://schemas.microsoft.com/office/drawing/2014/main" id="{20FD9E34-7D95-46C3-85DA-210BDCC9BF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C1C27EF-23DB-44A2-9B6E-EEF78362E2E0}" type="slidenum">
              <a:rPr lang="en-US" altLang="zh-CN" sz="1400" smtClean="0"/>
              <a:pPr>
                <a:spcBef>
                  <a:spcPct val="0"/>
                </a:spcBef>
                <a:buFontTx/>
                <a:buNone/>
              </a:pPr>
              <a:t>68</a:t>
            </a:fld>
            <a:endParaRPr lang="en-US" altLang="zh-CN" sz="1400"/>
          </a:p>
        </p:txBody>
      </p:sp>
      <p:sp>
        <p:nvSpPr>
          <p:cNvPr id="115715" name="Rectangle 2">
            <a:extLst>
              <a:ext uri="{FF2B5EF4-FFF2-40B4-BE49-F238E27FC236}">
                <a16:creationId xmlns:a16="http://schemas.microsoft.com/office/drawing/2014/main" id="{57DD3E9F-4A17-40BC-A5DF-ADE039F99173}"/>
              </a:ext>
            </a:extLst>
          </p:cNvPr>
          <p:cNvSpPr>
            <a:spLocks noGrp="1" noChangeArrowheads="1"/>
          </p:cNvSpPr>
          <p:nvPr>
            <p:ph type="title"/>
          </p:nvPr>
        </p:nvSpPr>
        <p:spPr>
          <a:xfrm>
            <a:off x="381000" y="1295400"/>
            <a:ext cx="6842125" cy="658813"/>
          </a:xfrm>
        </p:spPr>
        <p:txBody>
          <a:bodyPr/>
          <a:lstStyle/>
          <a:p>
            <a:pPr algn="l"/>
            <a:r>
              <a:rPr lang="en-US" altLang="zh-CN" sz="3100" b="1">
                <a:solidFill>
                  <a:schemeClr val="accent2"/>
                </a:solidFill>
              </a:rPr>
              <a:t>3). DMA</a:t>
            </a:r>
            <a:r>
              <a:rPr lang="zh-CN" altLang="en-US" sz="3100" b="1">
                <a:solidFill>
                  <a:schemeClr val="accent2"/>
                </a:solidFill>
              </a:rPr>
              <a:t>控制器的组成：</a:t>
            </a:r>
          </a:p>
        </p:txBody>
      </p:sp>
      <p:sp>
        <p:nvSpPr>
          <p:cNvPr id="115716" name="Rectangle 3">
            <a:extLst>
              <a:ext uri="{FF2B5EF4-FFF2-40B4-BE49-F238E27FC236}">
                <a16:creationId xmlns:a16="http://schemas.microsoft.com/office/drawing/2014/main" id="{C316C036-E012-46D6-9DC3-E60A3D9EB255}"/>
              </a:ext>
            </a:extLst>
          </p:cNvPr>
          <p:cNvSpPr>
            <a:spLocks noGrp="1" noChangeArrowheads="1"/>
          </p:cNvSpPr>
          <p:nvPr>
            <p:ph type="body" idx="1"/>
          </p:nvPr>
        </p:nvSpPr>
        <p:spPr>
          <a:xfrm>
            <a:off x="457200" y="2057400"/>
            <a:ext cx="8229600" cy="4525963"/>
          </a:xfrm>
        </p:spPr>
        <p:txBody>
          <a:bodyPr/>
          <a:lstStyle/>
          <a:p>
            <a:pPr marL="1009650" lvl="1" indent="-609600">
              <a:lnSpc>
                <a:spcPct val="125000"/>
              </a:lnSpc>
              <a:buFont typeface="Wingdings" panose="05000000000000000000" pitchFamily="2" charset="2"/>
              <a:buAutoNum type="arabicPeriod"/>
            </a:pPr>
            <a:r>
              <a:rPr lang="zh-CN" altLang="en-US" b="1">
                <a:solidFill>
                  <a:schemeClr val="hlink"/>
                </a:solidFill>
              </a:rPr>
              <a:t>主机与</a:t>
            </a:r>
            <a:r>
              <a:rPr lang="en-US" altLang="zh-CN" b="1">
                <a:solidFill>
                  <a:schemeClr val="hlink"/>
                </a:solidFill>
              </a:rPr>
              <a:t>DMA</a:t>
            </a:r>
            <a:r>
              <a:rPr lang="zh-CN" altLang="en-US" b="1">
                <a:solidFill>
                  <a:schemeClr val="hlink"/>
                </a:solidFill>
              </a:rPr>
              <a:t>控制器的接口；</a:t>
            </a:r>
          </a:p>
          <a:p>
            <a:pPr marL="1009650" lvl="1" indent="-609600">
              <a:lnSpc>
                <a:spcPct val="125000"/>
              </a:lnSpc>
              <a:buFont typeface="Wingdings" panose="05000000000000000000" pitchFamily="2" charset="2"/>
              <a:buAutoNum type="arabicPeriod"/>
            </a:pPr>
            <a:r>
              <a:rPr lang="en-US" altLang="zh-CN" b="1">
                <a:solidFill>
                  <a:schemeClr val="hlink"/>
                </a:solidFill>
              </a:rPr>
              <a:t>DMA</a:t>
            </a:r>
            <a:r>
              <a:rPr lang="zh-CN" altLang="en-US" b="1">
                <a:solidFill>
                  <a:schemeClr val="hlink"/>
                </a:solidFill>
              </a:rPr>
              <a:t>控制器与块设备的接口；</a:t>
            </a:r>
          </a:p>
          <a:p>
            <a:pPr marL="1009650" lvl="1" indent="-609600">
              <a:lnSpc>
                <a:spcPct val="125000"/>
              </a:lnSpc>
              <a:buFont typeface="Wingdings" panose="05000000000000000000" pitchFamily="2" charset="2"/>
              <a:buAutoNum type="arabicPeriod"/>
            </a:pPr>
            <a:r>
              <a:rPr lang="en-US" altLang="zh-CN" b="1">
                <a:solidFill>
                  <a:schemeClr val="hlink"/>
                </a:solidFill>
              </a:rPr>
              <a:t>I/O</a:t>
            </a:r>
            <a:r>
              <a:rPr lang="zh-CN" altLang="en-US" b="1">
                <a:solidFill>
                  <a:schemeClr val="hlink"/>
                </a:solidFill>
              </a:rPr>
              <a:t>控制逻辑。</a:t>
            </a:r>
          </a:p>
          <a:p>
            <a:pPr marL="609600" indent="-609600">
              <a:lnSpc>
                <a:spcPct val="125000"/>
              </a:lnSpc>
              <a:buFont typeface="Wingdings" panose="05000000000000000000" pitchFamily="2" charset="2"/>
              <a:buNone/>
            </a:pPr>
            <a:r>
              <a:rPr lang="zh-CN" altLang="en-US" sz="2800" b="1"/>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C702EB2C-7568-4CAB-B500-3877538546C5}"/>
              </a:ext>
            </a:extLst>
          </p:cNvPr>
          <p:cNvSpPr>
            <a:spLocks noGrp="1" noChangeArrowheads="1"/>
          </p:cNvSpPr>
          <p:nvPr>
            <p:ph type="title"/>
          </p:nvPr>
        </p:nvSpPr>
        <p:spPr>
          <a:xfrm>
            <a:off x="1219200" y="533400"/>
            <a:ext cx="3814763" cy="442913"/>
          </a:xfrm>
        </p:spPr>
        <p:txBody>
          <a:bodyPr/>
          <a:lstStyle/>
          <a:p>
            <a:r>
              <a:rPr lang="en-US" altLang="zh-CN" sz="2800" b="1">
                <a:solidFill>
                  <a:srgbClr val="FF9900"/>
                </a:solidFill>
              </a:rPr>
              <a:t>DMA</a:t>
            </a:r>
            <a:r>
              <a:rPr lang="zh-CN" altLang="en-US" sz="2800" b="1">
                <a:solidFill>
                  <a:srgbClr val="FF9900"/>
                </a:solidFill>
              </a:rPr>
              <a:t>控制器的组成</a:t>
            </a:r>
          </a:p>
        </p:txBody>
      </p:sp>
      <p:grpSp>
        <p:nvGrpSpPr>
          <p:cNvPr id="116739" name="Group 3">
            <a:extLst>
              <a:ext uri="{FF2B5EF4-FFF2-40B4-BE49-F238E27FC236}">
                <a16:creationId xmlns:a16="http://schemas.microsoft.com/office/drawing/2014/main" id="{4F17C8AE-64EE-4D95-A9D5-937232F3759A}"/>
              </a:ext>
            </a:extLst>
          </p:cNvPr>
          <p:cNvGrpSpPr>
            <a:grpSpLocks/>
          </p:cNvGrpSpPr>
          <p:nvPr/>
        </p:nvGrpSpPr>
        <p:grpSpPr bwMode="auto">
          <a:xfrm>
            <a:off x="217488" y="1371600"/>
            <a:ext cx="9080500" cy="4300538"/>
            <a:chOff x="336" y="860"/>
            <a:chExt cx="5721" cy="2709"/>
          </a:xfrm>
        </p:grpSpPr>
        <p:sp>
          <p:nvSpPr>
            <p:cNvPr id="116745" name="Rectangle 4">
              <a:extLst>
                <a:ext uri="{FF2B5EF4-FFF2-40B4-BE49-F238E27FC236}">
                  <a16:creationId xmlns:a16="http://schemas.microsoft.com/office/drawing/2014/main" id="{7964DA89-9C10-4B07-812F-3153ED3A1642}"/>
                </a:ext>
              </a:extLst>
            </p:cNvPr>
            <p:cNvSpPr>
              <a:spLocks noChangeArrowheads="1"/>
            </p:cNvSpPr>
            <p:nvPr/>
          </p:nvSpPr>
          <p:spPr bwMode="auto">
            <a:xfrm>
              <a:off x="2514" y="1437"/>
              <a:ext cx="2494" cy="1769"/>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6746" name="Rectangle 5">
              <a:extLst>
                <a:ext uri="{FF2B5EF4-FFF2-40B4-BE49-F238E27FC236}">
                  <a16:creationId xmlns:a16="http://schemas.microsoft.com/office/drawing/2014/main" id="{640EE18B-4882-40BA-B201-666D12214821}"/>
                </a:ext>
              </a:extLst>
            </p:cNvPr>
            <p:cNvSpPr>
              <a:spLocks noChangeArrowheads="1"/>
            </p:cNvSpPr>
            <p:nvPr/>
          </p:nvSpPr>
          <p:spPr bwMode="auto">
            <a:xfrm>
              <a:off x="1334" y="1437"/>
              <a:ext cx="862" cy="1814"/>
            </a:xfrm>
            <a:prstGeom prst="rect">
              <a:avLst/>
            </a:prstGeom>
            <a:solidFill>
              <a:schemeClr val="bg1"/>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count</a:t>
              </a:r>
            </a:p>
            <a:p>
              <a:pPr eaLnBrk="1" hangingPunct="1">
                <a:spcBef>
                  <a:spcPct val="0"/>
                </a:spcBef>
                <a:buFontTx/>
                <a:buNone/>
              </a:pPr>
              <a:endParaRPr lang="en-US" altLang="zh-CN" sz="1800" b="1"/>
            </a:p>
            <a:p>
              <a:pPr eaLnBrk="1" hangingPunct="1">
                <a:spcBef>
                  <a:spcPct val="0"/>
                </a:spcBef>
                <a:buFontTx/>
                <a:buNone/>
              </a:pPr>
              <a:endParaRPr lang="en-US" altLang="zh-CN" sz="1800" b="1"/>
            </a:p>
            <a:p>
              <a:pPr eaLnBrk="1" hangingPunct="1">
                <a:spcBef>
                  <a:spcPct val="0"/>
                </a:spcBef>
                <a:buFontTx/>
                <a:buNone/>
              </a:pPr>
              <a:endParaRPr lang="en-US" altLang="zh-CN" sz="1800" b="1"/>
            </a:p>
          </p:txBody>
        </p:sp>
        <p:sp>
          <p:nvSpPr>
            <p:cNvPr id="116747" name="Rectangle 6">
              <a:extLst>
                <a:ext uri="{FF2B5EF4-FFF2-40B4-BE49-F238E27FC236}">
                  <a16:creationId xmlns:a16="http://schemas.microsoft.com/office/drawing/2014/main" id="{CF7553BC-908E-48C9-8626-A855D1DF1B95}"/>
                </a:ext>
              </a:extLst>
            </p:cNvPr>
            <p:cNvSpPr>
              <a:spLocks noChangeArrowheads="1"/>
            </p:cNvSpPr>
            <p:nvPr/>
          </p:nvSpPr>
          <p:spPr bwMode="auto">
            <a:xfrm>
              <a:off x="336" y="1437"/>
              <a:ext cx="681" cy="1814"/>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6748" name="Line 7">
              <a:extLst>
                <a:ext uri="{FF2B5EF4-FFF2-40B4-BE49-F238E27FC236}">
                  <a16:creationId xmlns:a16="http://schemas.microsoft.com/office/drawing/2014/main" id="{1368C8F0-1ECE-4F63-AF31-651AC8A56C49}"/>
                </a:ext>
              </a:extLst>
            </p:cNvPr>
            <p:cNvSpPr>
              <a:spLocks noChangeShapeType="1"/>
            </p:cNvSpPr>
            <p:nvPr/>
          </p:nvSpPr>
          <p:spPr bwMode="auto">
            <a:xfrm>
              <a:off x="745" y="3569"/>
              <a:ext cx="30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9" name="Line 8">
              <a:extLst>
                <a:ext uri="{FF2B5EF4-FFF2-40B4-BE49-F238E27FC236}">
                  <a16:creationId xmlns:a16="http://schemas.microsoft.com/office/drawing/2014/main" id="{C8666883-A03B-4969-95EE-0D4865532E95}"/>
                </a:ext>
              </a:extLst>
            </p:cNvPr>
            <p:cNvSpPr>
              <a:spLocks noChangeShapeType="1"/>
            </p:cNvSpPr>
            <p:nvPr/>
          </p:nvSpPr>
          <p:spPr bwMode="auto">
            <a:xfrm>
              <a:off x="745" y="3252"/>
              <a:ext cx="0" cy="3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0" name="Line 9">
              <a:extLst>
                <a:ext uri="{FF2B5EF4-FFF2-40B4-BE49-F238E27FC236}">
                  <a16:creationId xmlns:a16="http://schemas.microsoft.com/office/drawing/2014/main" id="{E1E9BEF4-5B69-41F8-833D-8C8D0817F379}"/>
                </a:ext>
              </a:extLst>
            </p:cNvPr>
            <p:cNvSpPr>
              <a:spLocks noChangeShapeType="1"/>
            </p:cNvSpPr>
            <p:nvPr/>
          </p:nvSpPr>
          <p:spPr bwMode="auto">
            <a:xfrm>
              <a:off x="1742" y="3252"/>
              <a:ext cx="0" cy="3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1" name="Line 10">
              <a:extLst>
                <a:ext uri="{FF2B5EF4-FFF2-40B4-BE49-F238E27FC236}">
                  <a16:creationId xmlns:a16="http://schemas.microsoft.com/office/drawing/2014/main" id="{4D38B82C-007C-478F-923F-1B1A45442CD4}"/>
                </a:ext>
              </a:extLst>
            </p:cNvPr>
            <p:cNvSpPr>
              <a:spLocks noChangeShapeType="1"/>
            </p:cNvSpPr>
            <p:nvPr/>
          </p:nvSpPr>
          <p:spPr bwMode="auto">
            <a:xfrm>
              <a:off x="3829" y="3206"/>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2" name="Rectangle 11">
              <a:extLst>
                <a:ext uri="{FF2B5EF4-FFF2-40B4-BE49-F238E27FC236}">
                  <a16:creationId xmlns:a16="http://schemas.microsoft.com/office/drawing/2014/main" id="{16F8A97D-E30E-47DC-A96F-E9A0C7A509B8}"/>
                </a:ext>
              </a:extLst>
            </p:cNvPr>
            <p:cNvSpPr>
              <a:spLocks noChangeArrowheads="1"/>
            </p:cNvSpPr>
            <p:nvPr/>
          </p:nvSpPr>
          <p:spPr bwMode="auto">
            <a:xfrm>
              <a:off x="4237" y="1619"/>
              <a:ext cx="545" cy="363"/>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6753" name="Rectangle 12">
              <a:extLst>
                <a:ext uri="{FF2B5EF4-FFF2-40B4-BE49-F238E27FC236}">
                  <a16:creationId xmlns:a16="http://schemas.microsoft.com/office/drawing/2014/main" id="{91198383-6D1A-4940-ACB2-3EC998DE67A4}"/>
                </a:ext>
              </a:extLst>
            </p:cNvPr>
            <p:cNvSpPr>
              <a:spLocks noChangeArrowheads="1"/>
            </p:cNvSpPr>
            <p:nvPr/>
          </p:nvSpPr>
          <p:spPr bwMode="auto">
            <a:xfrm>
              <a:off x="4237" y="2617"/>
              <a:ext cx="544" cy="363"/>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6754" name="Rectangle 13">
              <a:extLst>
                <a:ext uri="{FF2B5EF4-FFF2-40B4-BE49-F238E27FC236}">
                  <a16:creationId xmlns:a16="http://schemas.microsoft.com/office/drawing/2014/main" id="{9CA36784-5089-469B-87F3-358FE51A0566}"/>
                </a:ext>
              </a:extLst>
            </p:cNvPr>
            <p:cNvSpPr>
              <a:spLocks noChangeArrowheads="1"/>
            </p:cNvSpPr>
            <p:nvPr/>
          </p:nvSpPr>
          <p:spPr bwMode="auto">
            <a:xfrm>
              <a:off x="3511" y="1619"/>
              <a:ext cx="499" cy="1361"/>
            </a:xfrm>
            <a:prstGeom prst="rect">
              <a:avLst/>
            </a:prstGeom>
            <a:solidFill>
              <a:srgbClr val="FFCC99"/>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I/O</a:t>
              </a:r>
            </a:p>
            <a:p>
              <a:pPr eaLnBrk="1" hangingPunct="1">
                <a:spcBef>
                  <a:spcPct val="0"/>
                </a:spcBef>
                <a:buFontTx/>
                <a:buNone/>
              </a:pPr>
              <a:r>
                <a:rPr lang="zh-CN" altLang="en-US" sz="2400" b="1"/>
                <a:t>控</a:t>
              </a:r>
            </a:p>
            <a:p>
              <a:pPr eaLnBrk="1" hangingPunct="1">
                <a:spcBef>
                  <a:spcPct val="0"/>
                </a:spcBef>
                <a:buFontTx/>
                <a:buNone/>
              </a:pPr>
              <a:r>
                <a:rPr lang="zh-CN" altLang="en-US" sz="2400" b="1"/>
                <a:t>制</a:t>
              </a:r>
            </a:p>
            <a:p>
              <a:pPr eaLnBrk="1" hangingPunct="1">
                <a:spcBef>
                  <a:spcPct val="0"/>
                </a:spcBef>
                <a:buFontTx/>
                <a:buNone/>
              </a:pPr>
              <a:r>
                <a:rPr lang="zh-CN" altLang="en-US" sz="2400" b="1"/>
                <a:t>逻</a:t>
              </a:r>
            </a:p>
            <a:p>
              <a:pPr eaLnBrk="1" hangingPunct="1">
                <a:spcBef>
                  <a:spcPct val="0"/>
                </a:spcBef>
                <a:buFontTx/>
                <a:buNone/>
              </a:pPr>
              <a:r>
                <a:rPr lang="zh-CN" altLang="en-US" sz="2400" b="1"/>
                <a:t>辑</a:t>
              </a:r>
            </a:p>
          </p:txBody>
        </p:sp>
        <p:sp>
          <p:nvSpPr>
            <p:cNvPr id="116755" name="Rectangle 14">
              <a:extLst>
                <a:ext uri="{FF2B5EF4-FFF2-40B4-BE49-F238E27FC236}">
                  <a16:creationId xmlns:a16="http://schemas.microsoft.com/office/drawing/2014/main" id="{7AAAF3EB-CF70-4530-AA80-3B7B214EA4F0}"/>
                </a:ext>
              </a:extLst>
            </p:cNvPr>
            <p:cNvSpPr>
              <a:spLocks noChangeArrowheads="1"/>
            </p:cNvSpPr>
            <p:nvPr/>
          </p:nvSpPr>
          <p:spPr bwMode="auto">
            <a:xfrm>
              <a:off x="2695" y="1619"/>
              <a:ext cx="499" cy="272"/>
            </a:xfrm>
            <a:prstGeom prst="rect">
              <a:avLst/>
            </a:prstGeom>
            <a:solidFill>
              <a:srgbClr val="FFCC99"/>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DR</a:t>
              </a:r>
            </a:p>
          </p:txBody>
        </p:sp>
        <p:sp>
          <p:nvSpPr>
            <p:cNvPr id="116756" name="Rectangle 15">
              <a:extLst>
                <a:ext uri="{FF2B5EF4-FFF2-40B4-BE49-F238E27FC236}">
                  <a16:creationId xmlns:a16="http://schemas.microsoft.com/office/drawing/2014/main" id="{8ECC28DD-979A-4B2A-9B19-2AD339CF919E}"/>
                </a:ext>
              </a:extLst>
            </p:cNvPr>
            <p:cNvSpPr>
              <a:spLocks noChangeArrowheads="1"/>
            </p:cNvSpPr>
            <p:nvPr/>
          </p:nvSpPr>
          <p:spPr bwMode="auto">
            <a:xfrm>
              <a:off x="2695" y="1982"/>
              <a:ext cx="499" cy="272"/>
            </a:xfrm>
            <a:prstGeom prst="rect">
              <a:avLst/>
            </a:prstGeom>
            <a:solidFill>
              <a:srgbClr val="FFCC99"/>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MAR</a:t>
              </a:r>
            </a:p>
          </p:txBody>
        </p:sp>
        <p:sp>
          <p:nvSpPr>
            <p:cNvPr id="116757" name="Rectangle 16">
              <a:extLst>
                <a:ext uri="{FF2B5EF4-FFF2-40B4-BE49-F238E27FC236}">
                  <a16:creationId xmlns:a16="http://schemas.microsoft.com/office/drawing/2014/main" id="{AC9B767B-CB23-4222-BB03-59CE2F5BCF63}"/>
                </a:ext>
              </a:extLst>
            </p:cNvPr>
            <p:cNvSpPr>
              <a:spLocks noChangeArrowheads="1"/>
            </p:cNvSpPr>
            <p:nvPr/>
          </p:nvSpPr>
          <p:spPr bwMode="auto">
            <a:xfrm>
              <a:off x="2695" y="2345"/>
              <a:ext cx="499" cy="272"/>
            </a:xfrm>
            <a:prstGeom prst="rect">
              <a:avLst/>
            </a:prstGeom>
            <a:solidFill>
              <a:srgbClr val="FFCC99"/>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DC</a:t>
              </a:r>
            </a:p>
          </p:txBody>
        </p:sp>
        <p:sp>
          <p:nvSpPr>
            <p:cNvPr id="116758" name="Rectangle 17">
              <a:extLst>
                <a:ext uri="{FF2B5EF4-FFF2-40B4-BE49-F238E27FC236}">
                  <a16:creationId xmlns:a16="http://schemas.microsoft.com/office/drawing/2014/main" id="{F4E30A89-9C53-4F44-BEC5-571F5E040850}"/>
                </a:ext>
              </a:extLst>
            </p:cNvPr>
            <p:cNvSpPr>
              <a:spLocks noChangeArrowheads="1"/>
            </p:cNvSpPr>
            <p:nvPr/>
          </p:nvSpPr>
          <p:spPr bwMode="auto">
            <a:xfrm>
              <a:off x="2695" y="2708"/>
              <a:ext cx="499" cy="272"/>
            </a:xfrm>
            <a:prstGeom prst="rect">
              <a:avLst/>
            </a:prstGeom>
            <a:solidFill>
              <a:srgbClr val="FFCC99"/>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CR</a:t>
              </a:r>
            </a:p>
          </p:txBody>
        </p:sp>
        <p:sp>
          <p:nvSpPr>
            <p:cNvPr id="116759" name="Rectangle 18">
              <a:extLst>
                <a:ext uri="{FF2B5EF4-FFF2-40B4-BE49-F238E27FC236}">
                  <a16:creationId xmlns:a16="http://schemas.microsoft.com/office/drawing/2014/main" id="{2F8533A4-807C-4121-A25C-4791AFEE3AED}"/>
                </a:ext>
              </a:extLst>
            </p:cNvPr>
            <p:cNvSpPr>
              <a:spLocks noChangeArrowheads="1"/>
            </p:cNvSpPr>
            <p:nvPr/>
          </p:nvSpPr>
          <p:spPr bwMode="auto">
            <a:xfrm>
              <a:off x="1923" y="1846"/>
              <a:ext cx="182" cy="4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6760" name="Line 19">
              <a:extLst>
                <a:ext uri="{FF2B5EF4-FFF2-40B4-BE49-F238E27FC236}">
                  <a16:creationId xmlns:a16="http://schemas.microsoft.com/office/drawing/2014/main" id="{C9D70247-B1A0-4784-8CE0-6FD906858CB2}"/>
                </a:ext>
              </a:extLst>
            </p:cNvPr>
            <p:cNvSpPr>
              <a:spLocks noChangeShapeType="1"/>
            </p:cNvSpPr>
            <p:nvPr/>
          </p:nvSpPr>
          <p:spPr bwMode="auto">
            <a:xfrm flipH="1">
              <a:off x="1697" y="1846"/>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1" name="Line 20">
              <a:extLst>
                <a:ext uri="{FF2B5EF4-FFF2-40B4-BE49-F238E27FC236}">
                  <a16:creationId xmlns:a16="http://schemas.microsoft.com/office/drawing/2014/main" id="{68217F76-6964-4564-89C4-4FD5D8E8BF7F}"/>
                </a:ext>
              </a:extLst>
            </p:cNvPr>
            <p:cNvSpPr>
              <a:spLocks noChangeShapeType="1"/>
            </p:cNvSpPr>
            <p:nvPr/>
          </p:nvSpPr>
          <p:spPr bwMode="auto">
            <a:xfrm flipH="1">
              <a:off x="1697" y="2345"/>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2" name="Line 21">
              <a:extLst>
                <a:ext uri="{FF2B5EF4-FFF2-40B4-BE49-F238E27FC236}">
                  <a16:creationId xmlns:a16="http://schemas.microsoft.com/office/drawing/2014/main" id="{139FF322-4261-4DB9-B3F1-E92EF247F443}"/>
                </a:ext>
              </a:extLst>
            </p:cNvPr>
            <p:cNvSpPr>
              <a:spLocks noChangeShapeType="1"/>
            </p:cNvSpPr>
            <p:nvPr/>
          </p:nvSpPr>
          <p:spPr bwMode="auto">
            <a:xfrm>
              <a:off x="1788" y="1846"/>
              <a:ext cx="0" cy="4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63" name="Line 22">
              <a:extLst>
                <a:ext uri="{FF2B5EF4-FFF2-40B4-BE49-F238E27FC236}">
                  <a16:creationId xmlns:a16="http://schemas.microsoft.com/office/drawing/2014/main" id="{84FBBC5A-2294-4212-871D-AA12D38850C4}"/>
                </a:ext>
              </a:extLst>
            </p:cNvPr>
            <p:cNvSpPr>
              <a:spLocks noChangeShapeType="1"/>
            </p:cNvSpPr>
            <p:nvPr/>
          </p:nvSpPr>
          <p:spPr bwMode="auto">
            <a:xfrm flipH="1" flipV="1">
              <a:off x="1788" y="2118"/>
              <a:ext cx="907"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64" name="Line 23">
              <a:extLst>
                <a:ext uri="{FF2B5EF4-FFF2-40B4-BE49-F238E27FC236}">
                  <a16:creationId xmlns:a16="http://schemas.microsoft.com/office/drawing/2014/main" id="{FFB95BB4-FEB3-4AC2-8648-FC87E027D2EC}"/>
                </a:ext>
              </a:extLst>
            </p:cNvPr>
            <p:cNvSpPr>
              <a:spLocks noChangeShapeType="1"/>
            </p:cNvSpPr>
            <p:nvPr/>
          </p:nvSpPr>
          <p:spPr bwMode="auto">
            <a:xfrm flipH="1" flipV="1">
              <a:off x="2105" y="1846"/>
              <a:ext cx="59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65" name="Text Box 24">
              <a:extLst>
                <a:ext uri="{FF2B5EF4-FFF2-40B4-BE49-F238E27FC236}">
                  <a16:creationId xmlns:a16="http://schemas.microsoft.com/office/drawing/2014/main" id="{C4510299-15E9-48D0-8710-CCD27614A650}"/>
                </a:ext>
              </a:extLst>
            </p:cNvPr>
            <p:cNvSpPr txBox="1">
              <a:spLocks noChangeArrowheads="1"/>
            </p:cNvSpPr>
            <p:nvPr/>
          </p:nvSpPr>
          <p:spPr bwMode="auto">
            <a:xfrm>
              <a:off x="382" y="1120"/>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CPU</a:t>
              </a:r>
            </a:p>
          </p:txBody>
        </p:sp>
        <p:sp>
          <p:nvSpPr>
            <p:cNvPr id="116766" name="Text Box 25">
              <a:extLst>
                <a:ext uri="{FF2B5EF4-FFF2-40B4-BE49-F238E27FC236}">
                  <a16:creationId xmlns:a16="http://schemas.microsoft.com/office/drawing/2014/main" id="{5525899E-7C89-4396-9A22-CD8FCBC22A54}"/>
                </a:ext>
              </a:extLst>
            </p:cNvPr>
            <p:cNvSpPr txBox="1">
              <a:spLocks noChangeArrowheads="1"/>
            </p:cNvSpPr>
            <p:nvPr/>
          </p:nvSpPr>
          <p:spPr bwMode="auto">
            <a:xfrm>
              <a:off x="1470" y="1120"/>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内存</a:t>
              </a:r>
            </a:p>
          </p:txBody>
        </p:sp>
        <p:sp>
          <p:nvSpPr>
            <p:cNvPr id="116767" name="Text Box 26">
              <a:extLst>
                <a:ext uri="{FF2B5EF4-FFF2-40B4-BE49-F238E27FC236}">
                  <a16:creationId xmlns:a16="http://schemas.microsoft.com/office/drawing/2014/main" id="{DDA79A79-6D8B-4D52-9F7F-54F471C3A376}"/>
                </a:ext>
              </a:extLst>
            </p:cNvPr>
            <p:cNvSpPr txBox="1">
              <a:spLocks noChangeArrowheads="1"/>
            </p:cNvSpPr>
            <p:nvPr/>
          </p:nvSpPr>
          <p:spPr bwMode="auto">
            <a:xfrm>
              <a:off x="2592" y="864"/>
              <a:ext cx="95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b="1"/>
                <a:t>主机</a:t>
              </a:r>
              <a:r>
                <a:rPr lang="en-US" altLang="zh-CN" sz="2200" b="1"/>
                <a:t>—</a:t>
              </a:r>
              <a:r>
                <a:rPr lang="zh-CN" altLang="en-US" sz="2200" b="1"/>
                <a:t>控制器接口</a:t>
              </a:r>
            </a:p>
          </p:txBody>
        </p:sp>
        <p:sp>
          <p:nvSpPr>
            <p:cNvPr id="116768" name="Text Box 27">
              <a:extLst>
                <a:ext uri="{FF2B5EF4-FFF2-40B4-BE49-F238E27FC236}">
                  <a16:creationId xmlns:a16="http://schemas.microsoft.com/office/drawing/2014/main" id="{323E3EF1-5D46-4101-A93B-8072A98430D6}"/>
                </a:ext>
              </a:extLst>
            </p:cNvPr>
            <p:cNvSpPr txBox="1">
              <a:spLocks noChangeArrowheads="1"/>
            </p:cNvSpPr>
            <p:nvPr/>
          </p:nvSpPr>
          <p:spPr bwMode="auto">
            <a:xfrm>
              <a:off x="4266" y="860"/>
              <a:ext cx="1791"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b="1"/>
                <a:t>控制器与</a:t>
              </a:r>
            </a:p>
            <a:p>
              <a:pPr eaLnBrk="1" hangingPunct="1">
                <a:spcBef>
                  <a:spcPct val="0"/>
                </a:spcBef>
                <a:buFontTx/>
                <a:buNone/>
              </a:pPr>
              <a:r>
                <a:rPr lang="zh-CN" altLang="en-US" sz="2200" b="1"/>
                <a:t>块设备接口</a:t>
              </a:r>
            </a:p>
          </p:txBody>
        </p:sp>
        <p:sp>
          <p:nvSpPr>
            <p:cNvPr id="116769" name="Text Box 28">
              <a:extLst>
                <a:ext uri="{FF2B5EF4-FFF2-40B4-BE49-F238E27FC236}">
                  <a16:creationId xmlns:a16="http://schemas.microsoft.com/office/drawing/2014/main" id="{635BB23E-9415-4B8C-9C46-2FEA3AA5C82F}"/>
                </a:ext>
              </a:extLst>
            </p:cNvPr>
            <p:cNvSpPr txBox="1">
              <a:spLocks noChangeArrowheads="1"/>
            </p:cNvSpPr>
            <p:nvPr/>
          </p:nvSpPr>
          <p:spPr bwMode="auto">
            <a:xfrm>
              <a:off x="1833" y="3300"/>
              <a:ext cx="90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b="1"/>
                <a:t>系统总线</a:t>
              </a:r>
            </a:p>
          </p:txBody>
        </p:sp>
        <p:sp>
          <p:nvSpPr>
            <p:cNvPr id="116770" name="Text Box 29">
              <a:extLst>
                <a:ext uri="{FF2B5EF4-FFF2-40B4-BE49-F238E27FC236}">
                  <a16:creationId xmlns:a16="http://schemas.microsoft.com/office/drawing/2014/main" id="{D6C80E60-77CE-4FA4-8899-38F59DF61F72}"/>
                </a:ext>
              </a:extLst>
            </p:cNvPr>
            <p:cNvSpPr txBox="1">
              <a:spLocks noChangeArrowheads="1"/>
            </p:cNvSpPr>
            <p:nvPr/>
          </p:nvSpPr>
          <p:spPr bwMode="auto">
            <a:xfrm>
              <a:off x="3784" y="3297"/>
              <a:ext cx="15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200" b="1"/>
                <a:t>DMA</a:t>
              </a:r>
              <a:r>
                <a:rPr lang="zh-CN" altLang="en-US" sz="2200" b="1"/>
                <a:t>控制器</a:t>
              </a:r>
            </a:p>
          </p:txBody>
        </p:sp>
        <p:sp>
          <p:nvSpPr>
            <p:cNvPr id="116771" name="Text Box 30">
              <a:extLst>
                <a:ext uri="{FF2B5EF4-FFF2-40B4-BE49-F238E27FC236}">
                  <a16:creationId xmlns:a16="http://schemas.microsoft.com/office/drawing/2014/main" id="{3D6A7B98-3BF1-4F1E-A269-1E6C70005BE5}"/>
                </a:ext>
              </a:extLst>
            </p:cNvPr>
            <p:cNvSpPr txBox="1">
              <a:spLocks noChangeArrowheads="1"/>
            </p:cNvSpPr>
            <p:nvPr/>
          </p:nvSpPr>
          <p:spPr bwMode="auto">
            <a:xfrm>
              <a:off x="971" y="3205"/>
              <a:ext cx="54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b="1"/>
                <a:t>命令</a:t>
              </a:r>
            </a:p>
          </p:txBody>
        </p:sp>
        <p:sp>
          <p:nvSpPr>
            <p:cNvPr id="116772" name="Line 31">
              <a:extLst>
                <a:ext uri="{FF2B5EF4-FFF2-40B4-BE49-F238E27FC236}">
                  <a16:creationId xmlns:a16="http://schemas.microsoft.com/office/drawing/2014/main" id="{D4D0CAB6-FD09-463E-8C82-CC70CC6E3984}"/>
                </a:ext>
              </a:extLst>
            </p:cNvPr>
            <p:cNvSpPr>
              <a:spLocks noChangeShapeType="1"/>
            </p:cNvSpPr>
            <p:nvPr/>
          </p:nvSpPr>
          <p:spPr bwMode="auto">
            <a:xfrm>
              <a:off x="971" y="3479"/>
              <a:ext cx="45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96992" name="AutoShape 32">
            <a:extLst>
              <a:ext uri="{FF2B5EF4-FFF2-40B4-BE49-F238E27FC236}">
                <a16:creationId xmlns:a16="http://schemas.microsoft.com/office/drawing/2014/main" id="{10B0F9E7-509D-4120-AE62-191029B0188F}"/>
              </a:ext>
            </a:extLst>
          </p:cNvPr>
          <p:cNvSpPr>
            <a:spLocks/>
          </p:cNvSpPr>
          <p:nvPr/>
        </p:nvSpPr>
        <p:spPr bwMode="auto">
          <a:xfrm>
            <a:off x="5543550" y="4830763"/>
            <a:ext cx="2952750" cy="1122362"/>
          </a:xfrm>
          <a:prstGeom prst="borderCallout1">
            <a:avLst>
              <a:gd name="adj1" fmla="val 10185"/>
              <a:gd name="adj2" fmla="val -2583"/>
              <a:gd name="adj3" fmla="val -25602"/>
              <a:gd name="adj4" fmla="val -26843"/>
            </a:avLst>
          </a:prstGeom>
          <a:solidFill>
            <a:srgbClr val="FFFFCC"/>
          </a:solidFill>
          <a:ln w="12700" algn="ctr">
            <a:solidFill>
              <a:schemeClr val="folHlink"/>
            </a:solidFill>
            <a:miter lim="800000"/>
            <a:headEnd/>
            <a:tailEnd/>
          </a:ln>
          <a:effectLst>
            <a:outerShdw dist="53882" dir="2700000" algn="ctr" rotWithShape="0">
              <a:srgbClr val="CBCBCB">
                <a:alpha val="79999"/>
              </a:srgbClr>
            </a:outerShdw>
          </a:effectLst>
        </p:spPr>
        <p:txBody>
          <a:bodyPr lIns="91432" tIns="45715" rIns="91432" bIns="45715"/>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000" b="1">
                <a:solidFill>
                  <a:schemeClr val="hlink"/>
                </a:solidFill>
              </a:rPr>
              <a:t>命令</a:t>
            </a:r>
            <a:r>
              <a:rPr lang="en-US" altLang="zh-CN" sz="2000" b="1">
                <a:solidFill>
                  <a:schemeClr val="hlink"/>
                </a:solidFill>
              </a:rPr>
              <a:t>/</a:t>
            </a:r>
            <a:r>
              <a:rPr lang="zh-CN" altLang="en-US" sz="2000" b="1">
                <a:solidFill>
                  <a:schemeClr val="hlink"/>
                </a:solidFill>
              </a:rPr>
              <a:t>状态寄存器</a:t>
            </a:r>
            <a:r>
              <a:rPr lang="en-US" altLang="zh-CN" sz="2000" b="1">
                <a:solidFill>
                  <a:schemeClr val="hlink"/>
                </a:solidFill>
              </a:rPr>
              <a:t>CR</a:t>
            </a:r>
            <a:r>
              <a:rPr lang="zh-CN" altLang="en-US" sz="2000" b="1">
                <a:solidFill>
                  <a:schemeClr val="hlink"/>
                </a:solidFill>
              </a:rPr>
              <a:t>：接收从</a:t>
            </a:r>
            <a:r>
              <a:rPr lang="en-US" altLang="zh-CN" sz="2000" b="1">
                <a:solidFill>
                  <a:schemeClr val="hlink"/>
                </a:solidFill>
              </a:rPr>
              <a:t>CPU</a:t>
            </a:r>
            <a:r>
              <a:rPr lang="zh-CN" altLang="en-US" sz="2000" b="1">
                <a:solidFill>
                  <a:schemeClr val="hlink"/>
                </a:solidFill>
              </a:rPr>
              <a:t>发来的</a:t>
            </a:r>
            <a:r>
              <a:rPr lang="en-US" altLang="zh-CN" sz="2000" b="1">
                <a:solidFill>
                  <a:schemeClr val="hlink"/>
                </a:solidFill>
              </a:rPr>
              <a:t>I/O</a:t>
            </a:r>
            <a:r>
              <a:rPr lang="zh-CN" altLang="en-US" sz="2000" b="1">
                <a:solidFill>
                  <a:schemeClr val="hlink"/>
                </a:solidFill>
              </a:rPr>
              <a:t>命令或有关控制和状态信息</a:t>
            </a:r>
          </a:p>
        </p:txBody>
      </p:sp>
      <p:sp>
        <p:nvSpPr>
          <p:cNvPr id="296993" name="AutoShape 33">
            <a:extLst>
              <a:ext uri="{FF2B5EF4-FFF2-40B4-BE49-F238E27FC236}">
                <a16:creationId xmlns:a16="http://schemas.microsoft.com/office/drawing/2014/main" id="{058B4281-FCE6-4EF9-9BF1-A2F127D34F93}"/>
              </a:ext>
            </a:extLst>
          </p:cNvPr>
          <p:cNvSpPr>
            <a:spLocks/>
          </p:cNvSpPr>
          <p:nvPr/>
        </p:nvSpPr>
        <p:spPr bwMode="auto">
          <a:xfrm>
            <a:off x="5543550" y="1889125"/>
            <a:ext cx="3098800" cy="1109663"/>
          </a:xfrm>
          <a:prstGeom prst="borderCallout1">
            <a:avLst>
              <a:gd name="adj1" fmla="val 10301"/>
              <a:gd name="adj2" fmla="val -2458"/>
              <a:gd name="adj3" fmla="val 84833"/>
              <a:gd name="adj4" fmla="val -25472"/>
            </a:avLst>
          </a:prstGeom>
          <a:solidFill>
            <a:srgbClr val="FFFFCC"/>
          </a:solidFill>
          <a:ln w="12700" algn="ctr">
            <a:solidFill>
              <a:schemeClr val="folHlink"/>
            </a:solid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000" b="1">
                <a:solidFill>
                  <a:schemeClr val="hlink"/>
                </a:solidFill>
              </a:rPr>
              <a:t>数据寄存器</a:t>
            </a:r>
            <a:r>
              <a:rPr lang="en-US" altLang="zh-CN" sz="2000" b="1">
                <a:solidFill>
                  <a:schemeClr val="hlink"/>
                </a:solidFill>
              </a:rPr>
              <a:t>DR</a:t>
            </a:r>
            <a:r>
              <a:rPr lang="zh-CN" altLang="en-US" sz="2000" b="1">
                <a:solidFill>
                  <a:schemeClr val="hlink"/>
                </a:solidFill>
              </a:rPr>
              <a:t>：用于暂存设备到内存或从内存到设备的数据</a:t>
            </a:r>
          </a:p>
        </p:txBody>
      </p:sp>
      <p:sp>
        <p:nvSpPr>
          <p:cNvPr id="296994" name="AutoShape 34">
            <a:extLst>
              <a:ext uri="{FF2B5EF4-FFF2-40B4-BE49-F238E27FC236}">
                <a16:creationId xmlns:a16="http://schemas.microsoft.com/office/drawing/2014/main" id="{724DAF7F-C5BB-4A92-B482-761FE1EDACA0}"/>
              </a:ext>
            </a:extLst>
          </p:cNvPr>
          <p:cNvSpPr>
            <a:spLocks/>
          </p:cNvSpPr>
          <p:nvPr/>
        </p:nvSpPr>
        <p:spPr bwMode="auto">
          <a:xfrm>
            <a:off x="5543550" y="3101975"/>
            <a:ext cx="3098800" cy="1444625"/>
          </a:xfrm>
          <a:prstGeom prst="borderCallout1">
            <a:avLst>
              <a:gd name="adj1" fmla="val 10301"/>
              <a:gd name="adj2" fmla="val -2458"/>
              <a:gd name="adj3" fmla="val 19741"/>
              <a:gd name="adj4" fmla="val -25884"/>
            </a:avLst>
          </a:prstGeom>
          <a:solidFill>
            <a:srgbClr val="FFFFCC"/>
          </a:solidFill>
          <a:ln w="12700" algn="ctr">
            <a:solidFill>
              <a:schemeClr val="folHlink"/>
            </a:solid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000" b="1">
                <a:solidFill>
                  <a:schemeClr val="hlink"/>
                </a:solidFill>
              </a:rPr>
              <a:t>内存地址寄存器</a:t>
            </a:r>
            <a:r>
              <a:rPr lang="en-US" altLang="zh-CN" sz="2000" b="1">
                <a:solidFill>
                  <a:schemeClr val="hlink"/>
                </a:solidFill>
              </a:rPr>
              <a:t>MAR</a:t>
            </a:r>
            <a:r>
              <a:rPr lang="zh-CN" altLang="en-US" sz="2000" b="1">
                <a:solidFill>
                  <a:schemeClr val="hlink"/>
                </a:solidFill>
              </a:rPr>
              <a:t>：存放把数据从设备传送到内存的起始目标地址或内存源地址</a:t>
            </a:r>
          </a:p>
        </p:txBody>
      </p:sp>
      <p:sp>
        <p:nvSpPr>
          <p:cNvPr id="296995" name="AutoShape 35">
            <a:extLst>
              <a:ext uri="{FF2B5EF4-FFF2-40B4-BE49-F238E27FC236}">
                <a16:creationId xmlns:a16="http://schemas.microsoft.com/office/drawing/2014/main" id="{1621DDC5-0A17-4C78-A8DC-C83B81222929}"/>
              </a:ext>
            </a:extLst>
          </p:cNvPr>
          <p:cNvSpPr>
            <a:spLocks/>
          </p:cNvSpPr>
          <p:nvPr/>
        </p:nvSpPr>
        <p:spPr bwMode="auto">
          <a:xfrm>
            <a:off x="0" y="4110038"/>
            <a:ext cx="3330575" cy="654050"/>
          </a:xfrm>
          <a:prstGeom prst="borderCallout1">
            <a:avLst>
              <a:gd name="adj1" fmla="val 17477"/>
              <a:gd name="adj2" fmla="val 102324"/>
              <a:gd name="adj3" fmla="val -20144"/>
              <a:gd name="adj4" fmla="val 120931"/>
            </a:avLst>
          </a:prstGeom>
          <a:solidFill>
            <a:srgbClr val="FFFFCC"/>
          </a:solidFill>
          <a:ln w="12700" algn="ctr">
            <a:solidFill>
              <a:schemeClr val="folHlink"/>
            </a:solid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chemeClr val="hlink"/>
              </a:buClr>
              <a:buFont typeface="Wingdings" panose="05000000000000000000" pitchFamily="2" charset="2"/>
              <a:buNone/>
            </a:pPr>
            <a:r>
              <a:rPr lang="zh-CN" altLang="en-US" sz="2000" b="1">
                <a:solidFill>
                  <a:schemeClr val="hlink"/>
                </a:solidFill>
              </a:rPr>
              <a:t>数据计数器</a:t>
            </a:r>
            <a:r>
              <a:rPr lang="en-US" altLang="zh-CN" sz="2000" b="1">
                <a:solidFill>
                  <a:schemeClr val="hlink"/>
                </a:solidFill>
              </a:rPr>
              <a:t>DC</a:t>
            </a:r>
            <a:r>
              <a:rPr lang="zh-CN" altLang="en-US" sz="2000" b="1">
                <a:solidFill>
                  <a:schemeClr val="hlink"/>
                </a:solidFill>
              </a:rPr>
              <a:t>：存放本次</a:t>
            </a:r>
            <a:r>
              <a:rPr lang="en-US" altLang="zh-CN" sz="2000" b="1">
                <a:solidFill>
                  <a:schemeClr val="hlink"/>
                </a:solidFill>
              </a:rPr>
              <a:t>CPU</a:t>
            </a:r>
            <a:r>
              <a:rPr lang="zh-CN" altLang="en-US" sz="2000" b="1">
                <a:solidFill>
                  <a:schemeClr val="hlink"/>
                </a:solidFill>
              </a:rPr>
              <a:t>要读或写的字（节）数</a:t>
            </a:r>
          </a:p>
        </p:txBody>
      </p:sp>
      <p:sp>
        <p:nvSpPr>
          <p:cNvPr id="37" name="矩形 36">
            <a:extLst>
              <a:ext uri="{FF2B5EF4-FFF2-40B4-BE49-F238E27FC236}">
                <a16:creationId xmlns:a16="http://schemas.microsoft.com/office/drawing/2014/main" id="{1137114A-1481-48C5-8DC7-1C65F9E7930B}"/>
              </a:ext>
            </a:extLst>
          </p:cNvPr>
          <p:cNvSpPr>
            <a:spLocks noChangeArrowheads="1"/>
          </p:cNvSpPr>
          <p:nvPr/>
        </p:nvSpPr>
        <p:spPr bwMode="auto">
          <a:xfrm>
            <a:off x="4800600" y="533400"/>
            <a:ext cx="265588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lang="zh-CN" altLang="en-US" sz="2000" b="1">
                <a:solidFill>
                  <a:srgbClr val="336600"/>
                </a:solidFill>
              </a:rPr>
              <a:t>一组寄存器</a:t>
            </a:r>
            <a:r>
              <a:rPr lang="en-US" altLang="zh-CN" sz="2000" b="1">
                <a:solidFill>
                  <a:srgbClr val="336600"/>
                </a:solidFill>
              </a:rPr>
              <a:t>+</a:t>
            </a:r>
            <a:r>
              <a:rPr lang="zh-CN" altLang="en-US" sz="2000" b="1">
                <a:solidFill>
                  <a:srgbClr val="336600"/>
                </a:solidFill>
              </a:rPr>
              <a:t>控制逻辑</a:t>
            </a:r>
            <a:endParaRPr lang="en-US" altLang="zh-CN" sz="2000" b="1">
              <a:solidFill>
                <a:srgbClr val="3366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Horizontal)">
                                      <p:cBhvr>
                                        <p:cTn id="7" dur="500"/>
                                        <p:tgtEl>
                                          <p:spTgt spid="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96993"/>
                                        </p:tgtEl>
                                        <p:attrNameLst>
                                          <p:attrName>style.visibility</p:attrName>
                                        </p:attrNameLst>
                                      </p:cBhvr>
                                      <p:to>
                                        <p:strVal val="visible"/>
                                      </p:to>
                                    </p:set>
                                    <p:anim calcmode="lin" valueType="num">
                                      <p:cBhvr additive="base">
                                        <p:cTn id="12" dur="500" fill="hold"/>
                                        <p:tgtEl>
                                          <p:spTgt spid="296993"/>
                                        </p:tgtEl>
                                        <p:attrNameLst>
                                          <p:attrName>ppt_x</p:attrName>
                                        </p:attrNameLst>
                                      </p:cBhvr>
                                      <p:tavLst>
                                        <p:tav tm="0">
                                          <p:val>
                                            <p:strVal val="1+#ppt_w/2"/>
                                          </p:val>
                                        </p:tav>
                                        <p:tav tm="100000">
                                          <p:val>
                                            <p:strVal val="#ppt_x"/>
                                          </p:val>
                                        </p:tav>
                                      </p:tavLst>
                                    </p:anim>
                                    <p:anim calcmode="lin" valueType="num">
                                      <p:cBhvr additive="base">
                                        <p:cTn id="13" dur="500" fill="hold"/>
                                        <p:tgtEl>
                                          <p:spTgt spid="29699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96994"/>
                                        </p:tgtEl>
                                        <p:attrNameLst>
                                          <p:attrName>style.visibility</p:attrName>
                                        </p:attrNameLst>
                                      </p:cBhvr>
                                      <p:to>
                                        <p:strVal val="visible"/>
                                      </p:to>
                                    </p:set>
                                    <p:anim calcmode="lin" valueType="num">
                                      <p:cBhvr additive="base">
                                        <p:cTn id="18" dur="500" fill="hold"/>
                                        <p:tgtEl>
                                          <p:spTgt spid="296994"/>
                                        </p:tgtEl>
                                        <p:attrNameLst>
                                          <p:attrName>ppt_x</p:attrName>
                                        </p:attrNameLst>
                                      </p:cBhvr>
                                      <p:tavLst>
                                        <p:tav tm="0">
                                          <p:val>
                                            <p:strVal val="1+#ppt_w/2"/>
                                          </p:val>
                                        </p:tav>
                                        <p:tav tm="100000">
                                          <p:val>
                                            <p:strVal val="#ppt_x"/>
                                          </p:val>
                                        </p:tav>
                                      </p:tavLst>
                                    </p:anim>
                                    <p:anim calcmode="lin" valueType="num">
                                      <p:cBhvr additive="base">
                                        <p:cTn id="19" dur="500" fill="hold"/>
                                        <p:tgtEl>
                                          <p:spTgt spid="296994"/>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96995"/>
                                        </p:tgtEl>
                                        <p:attrNameLst>
                                          <p:attrName>style.visibility</p:attrName>
                                        </p:attrNameLst>
                                      </p:cBhvr>
                                      <p:to>
                                        <p:strVal val="visible"/>
                                      </p:to>
                                    </p:set>
                                    <p:anim calcmode="lin" valueType="num">
                                      <p:cBhvr additive="base">
                                        <p:cTn id="24" dur="500" fill="hold"/>
                                        <p:tgtEl>
                                          <p:spTgt spid="296995"/>
                                        </p:tgtEl>
                                        <p:attrNameLst>
                                          <p:attrName>ppt_x</p:attrName>
                                        </p:attrNameLst>
                                      </p:cBhvr>
                                      <p:tavLst>
                                        <p:tav tm="0">
                                          <p:val>
                                            <p:strVal val="0-#ppt_w/2"/>
                                          </p:val>
                                        </p:tav>
                                        <p:tav tm="100000">
                                          <p:val>
                                            <p:strVal val="#ppt_x"/>
                                          </p:val>
                                        </p:tav>
                                      </p:tavLst>
                                    </p:anim>
                                    <p:anim calcmode="lin" valueType="num">
                                      <p:cBhvr additive="base">
                                        <p:cTn id="25" dur="500" fill="hold"/>
                                        <p:tgtEl>
                                          <p:spTgt spid="296995"/>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96992"/>
                                        </p:tgtEl>
                                        <p:attrNameLst>
                                          <p:attrName>style.visibility</p:attrName>
                                        </p:attrNameLst>
                                      </p:cBhvr>
                                      <p:to>
                                        <p:strVal val="visible"/>
                                      </p:to>
                                    </p:set>
                                    <p:anim calcmode="lin" valueType="num">
                                      <p:cBhvr additive="base">
                                        <p:cTn id="30" dur="500" fill="hold"/>
                                        <p:tgtEl>
                                          <p:spTgt spid="296992"/>
                                        </p:tgtEl>
                                        <p:attrNameLst>
                                          <p:attrName>ppt_x</p:attrName>
                                        </p:attrNameLst>
                                      </p:cBhvr>
                                      <p:tavLst>
                                        <p:tav tm="0">
                                          <p:val>
                                            <p:strVal val="1+#ppt_w/2"/>
                                          </p:val>
                                        </p:tav>
                                        <p:tav tm="100000">
                                          <p:val>
                                            <p:strVal val="#ppt_x"/>
                                          </p:val>
                                        </p:tav>
                                      </p:tavLst>
                                    </p:anim>
                                    <p:anim calcmode="lin" valueType="num">
                                      <p:cBhvr additive="base">
                                        <p:cTn id="31" dur="500" fill="hold"/>
                                        <p:tgtEl>
                                          <p:spTgt spid="2969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2" grpId="0" animBg="1"/>
      <p:bldP spid="296993" grpId="0" animBg="1"/>
      <p:bldP spid="296994" grpId="0" animBg="1"/>
      <p:bldP spid="296995" grpId="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01422AF0-1961-4763-B0C8-915ED07559E6}"/>
              </a:ext>
            </a:extLst>
          </p:cNvPr>
          <p:cNvSpPr>
            <a:spLocks noGrp="1" noChangeArrowheads="1"/>
          </p:cNvSpPr>
          <p:nvPr>
            <p:ph type="body" idx="1"/>
          </p:nvPr>
        </p:nvSpPr>
        <p:spPr>
          <a:xfrm>
            <a:off x="468313" y="765175"/>
            <a:ext cx="8229600" cy="685800"/>
          </a:xfrm>
          <a:noFill/>
        </p:spPr>
        <p:txBody>
          <a:bodyPr/>
          <a:lstStyle/>
          <a:p>
            <a:pPr lvl="1" eaLnBrk="1" hangingPunct="1">
              <a:buFont typeface="Wingdings" panose="05000000000000000000" pitchFamily="2" charset="2"/>
              <a:buNone/>
            </a:pPr>
            <a:r>
              <a:rPr lang="zh-CN" altLang="en-US" sz="4400"/>
              <a:t>设备相关系统体系结构</a:t>
            </a:r>
          </a:p>
        </p:txBody>
      </p:sp>
      <p:sp>
        <p:nvSpPr>
          <p:cNvPr id="39939" name="Rectangle 5">
            <a:extLst>
              <a:ext uri="{FF2B5EF4-FFF2-40B4-BE49-F238E27FC236}">
                <a16:creationId xmlns:a16="http://schemas.microsoft.com/office/drawing/2014/main" id="{DA4EA5A7-633B-4F43-89C6-DB8142F7F44E}"/>
              </a:ext>
            </a:extLst>
          </p:cNvPr>
          <p:cNvSpPr>
            <a:spLocks noChangeAspect="1" noChangeArrowheads="1"/>
          </p:cNvSpPr>
          <p:nvPr/>
        </p:nvSpPr>
        <p:spPr bwMode="auto">
          <a:xfrm>
            <a:off x="827088" y="1844675"/>
            <a:ext cx="7300912" cy="4603750"/>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ndParaRPr>
          </a:p>
        </p:txBody>
      </p:sp>
      <p:sp>
        <p:nvSpPr>
          <p:cNvPr id="303110" name="Rectangle 6">
            <a:extLst>
              <a:ext uri="{FF2B5EF4-FFF2-40B4-BE49-F238E27FC236}">
                <a16:creationId xmlns:a16="http://schemas.microsoft.com/office/drawing/2014/main" id="{4B938A6D-FACC-48D7-8714-D019CDF18D99}"/>
              </a:ext>
            </a:extLst>
          </p:cNvPr>
          <p:cNvSpPr>
            <a:spLocks noChangeAspect="1" noChangeArrowheads="1"/>
          </p:cNvSpPr>
          <p:nvPr/>
        </p:nvSpPr>
        <p:spPr bwMode="auto">
          <a:xfrm>
            <a:off x="1019175" y="4089400"/>
            <a:ext cx="1992313" cy="574675"/>
          </a:xfrm>
          <a:prstGeom prst="rect">
            <a:avLst/>
          </a:prstGeom>
          <a:solidFill>
            <a:schemeClr val="folHlink"/>
          </a:solidFill>
          <a:ln w="9525">
            <a:solidFill>
              <a:srgbClr val="000000"/>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solidFill>
                  <a:srgbClr val="000000"/>
                </a:solidFill>
              </a:rPr>
              <a:t>API</a:t>
            </a:r>
          </a:p>
        </p:txBody>
      </p:sp>
      <p:sp>
        <p:nvSpPr>
          <p:cNvPr id="303111" name="Rectangle 7">
            <a:extLst>
              <a:ext uri="{FF2B5EF4-FFF2-40B4-BE49-F238E27FC236}">
                <a16:creationId xmlns:a16="http://schemas.microsoft.com/office/drawing/2014/main" id="{45894D52-295D-439D-99CE-396AFBDF0FE1}"/>
              </a:ext>
            </a:extLst>
          </p:cNvPr>
          <p:cNvSpPr>
            <a:spLocks noChangeAspect="1" noChangeArrowheads="1"/>
          </p:cNvSpPr>
          <p:nvPr/>
        </p:nvSpPr>
        <p:spPr bwMode="auto">
          <a:xfrm>
            <a:off x="1019175" y="4587875"/>
            <a:ext cx="2655888" cy="576263"/>
          </a:xfrm>
          <a:prstGeom prst="rect">
            <a:avLst/>
          </a:prstGeom>
          <a:solidFill>
            <a:schemeClr val="hlink"/>
          </a:solidFill>
          <a:ln w="9525">
            <a:solidFill>
              <a:srgbClr val="000000"/>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0">
                <a:solidFill>
                  <a:srgbClr val="000000"/>
                </a:solidFill>
              </a:rPr>
              <a:t>设备管理</a:t>
            </a:r>
          </a:p>
        </p:txBody>
      </p:sp>
      <p:sp>
        <p:nvSpPr>
          <p:cNvPr id="303112" name="Rectangle 8">
            <a:extLst>
              <a:ext uri="{FF2B5EF4-FFF2-40B4-BE49-F238E27FC236}">
                <a16:creationId xmlns:a16="http://schemas.microsoft.com/office/drawing/2014/main" id="{111A6499-429B-42BD-B4A0-A6EFAC9E3C85}"/>
              </a:ext>
            </a:extLst>
          </p:cNvPr>
          <p:cNvSpPr>
            <a:spLocks noChangeAspect="1" noChangeArrowheads="1"/>
          </p:cNvSpPr>
          <p:nvPr/>
        </p:nvSpPr>
        <p:spPr bwMode="auto">
          <a:xfrm>
            <a:off x="1019175" y="5087938"/>
            <a:ext cx="3321050" cy="574675"/>
          </a:xfrm>
          <a:prstGeom prst="rect">
            <a:avLst/>
          </a:prstGeom>
          <a:solidFill>
            <a:srgbClr val="FF9966"/>
          </a:solidFill>
          <a:ln w="9525">
            <a:solidFill>
              <a:srgbClr val="000000"/>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0">
                <a:solidFill>
                  <a:srgbClr val="000000"/>
                </a:solidFill>
              </a:rPr>
              <a:t>驱动程序</a:t>
            </a:r>
          </a:p>
        </p:txBody>
      </p:sp>
      <p:sp>
        <p:nvSpPr>
          <p:cNvPr id="303113" name="Rectangle 9">
            <a:extLst>
              <a:ext uri="{FF2B5EF4-FFF2-40B4-BE49-F238E27FC236}">
                <a16:creationId xmlns:a16="http://schemas.microsoft.com/office/drawing/2014/main" id="{84A288BE-806F-4644-A0EE-3557D8751279}"/>
              </a:ext>
            </a:extLst>
          </p:cNvPr>
          <p:cNvSpPr>
            <a:spLocks noChangeAspect="1" noChangeArrowheads="1"/>
          </p:cNvSpPr>
          <p:nvPr/>
        </p:nvSpPr>
        <p:spPr bwMode="auto">
          <a:xfrm>
            <a:off x="1019175" y="5586413"/>
            <a:ext cx="4203700" cy="576262"/>
          </a:xfrm>
          <a:prstGeom prst="rect">
            <a:avLst/>
          </a:prstGeom>
          <a:solidFill>
            <a:srgbClr val="FF3300"/>
          </a:solidFill>
          <a:ln w="9525">
            <a:solidFill>
              <a:srgbClr val="000000"/>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0">
                <a:solidFill>
                  <a:srgbClr val="000000"/>
                </a:solidFill>
              </a:rPr>
              <a:t>硬件抽象</a:t>
            </a:r>
          </a:p>
        </p:txBody>
      </p:sp>
      <p:sp>
        <p:nvSpPr>
          <p:cNvPr id="303114" name="Rectangle 10">
            <a:extLst>
              <a:ext uri="{FF2B5EF4-FFF2-40B4-BE49-F238E27FC236}">
                <a16:creationId xmlns:a16="http://schemas.microsoft.com/office/drawing/2014/main" id="{DB758828-A9ED-45B5-87A2-CD3BA4A64631}"/>
              </a:ext>
            </a:extLst>
          </p:cNvPr>
          <p:cNvSpPr>
            <a:spLocks noChangeAspect="1" noChangeArrowheads="1"/>
          </p:cNvSpPr>
          <p:nvPr/>
        </p:nvSpPr>
        <p:spPr bwMode="auto">
          <a:xfrm>
            <a:off x="1055688" y="2205038"/>
            <a:ext cx="6638925" cy="576262"/>
          </a:xfrm>
          <a:prstGeom prst="rect">
            <a:avLst/>
          </a:prstGeom>
          <a:solidFill>
            <a:schemeClr val="accent1"/>
          </a:solidFill>
          <a:ln w="9525">
            <a:solidFill>
              <a:srgbClr val="000000"/>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0">
                <a:solidFill>
                  <a:schemeClr val="tx1"/>
                </a:solidFill>
              </a:rPr>
              <a:t>应用程序（用户程序、操作系统及其组件等）</a:t>
            </a:r>
          </a:p>
        </p:txBody>
      </p:sp>
      <p:sp>
        <p:nvSpPr>
          <p:cNvPr id="303115" name="Line 11">
            <a:extLst>
              <a:ext uri="{FF2B5EF4-FFF2-40B4-BE49-F238E27FC236}">
                <a16:creationId xmlns:a16="http://schemas.microsoft.com/office/drawing/2014/main" id="{123B81B6-A90E-4A24-9539-D0C5EA1E46C2}"/>
              </a:ext>
            </a:extLst>
          </p:cNvPr>
          <p:cNvSpPr>
            <a:spLocks noChangeAspect="1" noChangeShapeType="1"/>
          </p:cNvSpPr>
          <p:nvPr/>
        </p:nvSpPr>
        <p:spPr bwMode="auto">
          <a:xfrm>
            <a:off x="2171700" y="2967038"/>
            <a:ext cx="1588" cy="1150937"/>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3114"/>
                                        </p:tgtEl>
                                        <p:attrNameLst>
                                          <p:attrName>style.visibility</p:attrName>
                                        </p:attrNameLst>
                                      </p:cBhvr>
                                      <p:to>
                                        <p:strVal val="visible"/>
                                      </p:to>
                                    </p:set>
                                    <p:animEffect transition="in" filter="fade">
                                      <p:cBhvr>
                                        <p:cTn id="7" dur="500"/>
                                        <p:tgtEl>
                                          <p:spTgt spid="303114"/>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03115"/>
                                        </p:tgtEl>
                                        <p:attrNameLst>
                                          <p:attrName>style.visibility</p:attrName>
                                        </p:attrNameLst>
                                      </p:cBhvr>
                                      <p:to>
                                        <p:strVal val="visible"/>
                                      </p:to>
                                    </p:set>
                                    <p:animEffect transition="in" filter="fade">
                                      <p:cBhvr>
                                        <p:cTn id="11" dur="500"/>
                                        <p:tgtEl>
                                          <p:spTgt spid="303115"/>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3110"/>
                                        </p:tgtEl>
                                        <p:attrNameLst>
                                          <p:attrName>style.visibility</p:attrName>
                                        </p:attrNameLst>
                                      </p:cBhvr>
                                      <p:to>
                                        <p:strVal val="visible"/>
                                      </p:to>
                                    </p:set>
                                    <p:animEffect transition="in" filter="fade">
                                      <p:cBhvr>
                                        <p:cTn id="15" dur="500"/>
                                        <p:tgtEl>
                                          <p:spTgt spid="303110"/>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03111"/>
                                        </p:tgtEl>
                                        <p:attrNameLst>
                                          <p:attrName>style.visibility</p:attrName>
                                        </p:attrNameLst>
                                      </p:cBhvr>
                                      <p:to>
                                        <p:strVal val="visible"/>
                                      </p:to>
                                    </p:set>
                                    <p:animEffect transition="in" filter="fade">
                                      <p:cBhvr>
                                        <p:cTn id="19" dur="500"/>
                                        <p:tgtEl>
                                          <p:spTgt spid="303111"/>
                                        </p:tgtEl>
                                      </p:cBhvr>
                                    </p:animEffect>
                                  </p:childTnLst>
                                </p:cTn>
                              </p:par>
                            </p:childTnLst>
                          </p:cTn>
                        </p:par>
                        <p:par>
                          <p:cTn id="20" fill="hold" nodeType="afterGroup">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3112"/>
                                        </p:tgtEl>
                                        <p:attrNameLst>
                                          <p:attrName>style.visibility</p:attrName>
                                        </p:attrNameLst>
                                      </p:cBhvr>
                                      <p:to>
                                        <p:strVal val="visible"/>
                                      </p:to>
                                    </p:set>
                                    <p:animEffect transition="in" filter="fade">
                                      <p:cBhvr>
                                        <p:cTn id="23" dur="500"/>
                                        <p:tgtEl>
                                          <p:spTgt spid="303112"/>
                                        </p:tgtEl>
                                      </p:cBhvr>
                                    </p:animEffect>
                                  </p:childTnLst>
                                </p:cTn>
                              </p:par>
                            </p:childTnLst>
                          </p:cTn>
                        </p:par>
                        <p:par>
                          <p:cTn id="24" fill="hold" nodeType="afterGroup">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03113"/>
                                        </p:tgtEl>
                                        <p:attrNameLst>
                                          <p:attrName>style.visibility</p:attrName>
                                        </p:attrNameLst>
                                      </p:cBhvr>
                                      <p:to>
                                        <p:strVal val="visible"/>
                                      </p:to>
                                    </p:set>
                                    <p:animEffect transition="in" filter="fade">
                                      <p:cBhvr>
                                        <p:cTn id="27" dur="500"/>
                                        <p:tgtEl>
                                          <p:spTgt spid="303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0" grpId="0" animBg="1"/>
      <p:bldP spid="303111" grpId="0" animBg="1"/>
      <p:bldP spid="303112" grpId="0" animBg="1"/>
      <p:bldP spid="303113" grpId="0" animBg="1"/>
      <p:bldP spid="3031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4" name="Rectangle 6">
            <a:extLst>
              <a:ext uri="{FF2B5EF4-FFF2-40B4-BE49-F238E27FC236}">
                <a16:creationId xmlns:a16="http://schemas.microsoft.com/office/drawing/2014/main" id="{24A95342-F8C4-46D5-8220-A3F283CE65D6}"/>
              </a:ext>
            </a:extLst>
          </p:cNvPr>
          <p:cNvSpPr>
            <a:spLocks noChangeArrowheads="1"/>
          </p:cNvSpPr>
          <p:nvPr/>
        </p:nvSpPr>
        <p:spPr bwMode="auto">
          <a:xfrm>
            <a:off x="1331913" y="352425"/>
            <a:ext cx="4459287" cy="579438"/>
          </a:xfrm>
          <a:prstGeom prst="rect">
            <a:avLst/>
          </a:prstGeom>
          <a:noFill/>
          <a:ln w="9525">
            <a:noFill/>
            <a:miter lim="800000"/>
            <a:headEnd/>
            <a:tailEnd/>
          </a:ln>
          <a:effectLst/>
        </p:spPr>
        <p:txBody>
          <a:bodyPr>
            <a:spAutoFit/>
          </a:bodyPr>
          <a:lstStyle/>
          <a:p>
            <a:pPr eaLnBrk="1" hangingPunct="1">
              <a:defRPr/>
            </a:pPr>
            <a:r>
              <a:rPr lang="en-US" altLang="zh-CN" sz="3200" b="1" dirty="0">
                <a:solidFill>
                  <a:srgbClr val="0033CC"/>
                </a:solidFill>
                <a:effectLst>
                  <a:outerShdw blurRad="38100" dist="38100" dir="2700000" algn="tl">
                    <a:srgbClr val="C0C0C0"/>
                  </a:outerShdw>
                </a:effectLst>
                <a:latin typeface="楷体_GB2312" pitchFamily="49" charset="-122"/>
                <a:ea typeface="楷体_GB2312" pitchFamily="49" charset="-122"/>
              </a:rPr>
              <a:t>4)</a:t>
            </a:r>
            <a:r>
              <a:rPr lang="zh-CN" altLang="en-US" sz="3200" b="1" dirty="0">
                <a:solidFill>
                  <a:srgbClr val="0033CC"/>
                </a:solidFill>
                <a:effectLst>
                  <a:outerShdw blurRad="38100" dist="38100" dir="2700000" algn="tl">
                    <a:srgbClr val="C0C0C0"/>
                  </a:outerShdw>
                </a:effectLst>
                <a:latin typeface="楷体_GB2312" pitchFamily="49" charset="-122"/>
                <a:ea typeface="楷体_GB2312" pitchFamily="49" charset="-122"/>
              </a:rPr>
              <a:t>、</a:t>
            </a:r>
            <a:r>
              <a:rPr lang="en-US" altLang="zh-CN" sz="3200" b="1" dirty="0">
                <a:solidFill>
                  <a:srgbClr val="0033CC"/>
                </a:solidFill>
                <a:effectLst>
                  <a:outerShdw blurRad="38100" dist="38100" dir="2700000" algn="tl">
                    <a:srgbClr val="C0C0C0"/>
                  </a:outerShdw>
                </a:effectLst>
                <a:latin typeface="楷体_GB2312" pitchFamily="49" charset="-122"/>
                <a:ea typeface="楷体_GB2312" pitchFamily="49" charset="-122"/>
              </a:rPr>
              <a:t>DMA</a:t>
            </a:r>
            <a:r>
              <a:rPr lang="zh-CN" altLang="en-US" sz="3200" b="1" dirty="0">
                <a:solidFill>
                  <a:srgbClr val="0033CC"/>
                </a:solidFill>
                <a:effectLst>
                  <a:outerShdw blurRad="38100" dist="38100" dir="2700000" algn="tl">
                    <a:srgbClr val="C0C0C0"/>
                  </a:outerShdw>
                </a:effectLst>
                <a:latin typeface="楷体_GB2312" pitchFamily="49" charset="-122"/>
                <a:ea typeface="楷体_GB2312" pitchFamily="49" charset="-122"/>
              </a:rPr>
              <a:t>工作过程</a:t>
            </a:r>
          </a:p>
        </p:txBody>
      </p:sp>
      <p:grpSp>
        <p:nvGrpSpPr>
          <p:cNvPr id="2" name="Group 10">
            <a:extLst>
              <a:ext uri="{FF2B5EF4-FFF2-40B4-BE49-F238E27FC236}">
                <a16:creationId xmlns:a16="http://schemas.microsoft.com/office/drawing/2014/main" id="{FC610541-4DF0-4FA5-9B42-AC4398827340}"/>
              </a:ext>
            </a:extLst>
          </p:cNvPr>
          <p:cNvGrpSpPr>
            <a:grpSpLocks/>
          </p:cNvGrpSpPr>
          <p:nvPr/>
        </p:nvGrpSpPr>
        <p:grpSpPr bwMode="auto">
          <a:xfrm>
            <a:off x="3886200" y="1371600"/>
            <a:ext cx="5102225" cy="5181600"/>
            <a:chOff x="884" y="709"/>
            <a:chExt cx="3460" cy="2992"/>
          </a:xfrm>
        </p:grpSpPr>
        <p:sp>
          <p:nvSpPr>
            <p:cNvPr id="118801" name="Rectangle 11">
              <a:extLst>
                <a:ext uri="{FF2B5EF4-FFF2-40B4-BE49-F238E27FC236}">
                  <a16:creationId xmlns:a16="http://schemas.microsoft.com/office/drawing/2014/main" id="{F86C49DB-E587-4E4F-8871-6859E168CAD5}"/>
                </a:ext>
              </a:extLst>
            </p:cNvPr>
            <p:cNvSpPr>
              <a:spLocks noChangeArrowheads="1"/>
            </p:cNvSpPr>
            <p:nvPr/>
          </p:nvSpPr>
          <p:spPr bwMode="auto">
            <a:xfrm>
              <a:off x="930" y="890"/>
              <a:ext cx="1678" cy="318"/>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设置</a:t>
              </a:r>
              <a:r>
                <a:rPr lang="en-US" altLang="zh-CN" sz="2000"/>
                <a:t>MAR</a:t>
              </a:r>
              <a:r>
                <a:rPr lang="zh-CN" altLang="en-US" sz="2000"/>
                <a:t>和</a:t>
              </a:r>
              <a:r>
                <a:rPr lang="en-US" altLang="zh-CN" sz="2000"/>
                <a:t>DC</a:t>
              </a:r>
              <a:r>
                <a:rPr lang="zh-CN" altLang="en-US" sz="2000"/>
                <a:t>初值</a:t>
              </a:r>
            </a:p>
          </p:txBody>
        </p:sp>
        <p:sp>
          <p:nvSpPr>
            <p:cNvPr id="118802" name="Rectangle 12">
              <a:extLst>
                <a:ext uri="{FF2B5EF4-FFF2-40B4-BE49-F238E27FC236}">
                  <a16:creationId xmlns:a16="http://schemas.microsoft.com/office/drawing/2014/main" id="{D5A39BAE-E674-4D98-AAA4-77B4DBC6C5E4}"/>
                </a:ext>
              </a:extLst>
            </p:cNvPr>
            <p:cNvSpPr>
              <a:spLocks noChangeArrowheads="1"/>
            </p:cNvSpPr>
            <p:nvPr/>
          </p:nvSpPr>
          <p:spPr bwMode="auto">
            <a:xfrm>
              <a:off x="930" y="1298"/>
              <a:ext cx="1678" cy="318"/>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启动</a:t>
              </a:r>
              <a:r>
                <a:rPr lang="en-US" altLang="zh-CN" sz="2000"/>
                <a:t>DMA</a:t>
              </a:r>
              <a:r>
                <a:rPr lang="zh-CN" altLang="en-US" sz="2000"/>
                <a:t>传送命令</a:t>
              </a:r>
            </a:p>
          </p:txBody>
        </p:sp>
        <p:sp>
          <p:nvSpPr>
            <p:cNvPr id="118803" name="Rectangle 13">
              <a:extLst>
                <a:ext uri="{FF2B5EF4-FFF2-40B4-BE49-F238E27FC236}">
                  <a16:creationId xmlns:a16="http://schemas.microsoft.com/office/drawing/2014/main" id="{BADBF43C-980A-4374-9AAD-D63D481452D2}"/>
                </a:ext>
              </a:extLst>
            </p:cNvPr>
            <p:cNvSpPr>
              <a:spLocks noChangeArrowheads="1"/>
            </p:cNvSpPr>
            <p:nvPr/>
          </p:nvSpPr>
          <p:spPr bwMode="auto">
            <a:xfrm>
              <a:off x="930" y="1751"/>
              <a:ext cx="1678" cy="454"/>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挪用存储器周期</a:t>
              </a:r>
              <a:endParaRPr lang="en-US" altLang="zh-CN" sz="2000"/>
            </a:p>
            <a:p>
              <a:pPr eaLnBrk="1" hangingPunct="1">
                <a:spcBef>
                  <a:spcPct val="0"/>
                </a:spcBef>
                <a:buFontTx/>
                <a:buNone/>
              </a:pPr>
              <a:r>
                <a:rPr lang="zh-CN" altLang="en-US" sz="2000"/>
                <a:t>传送数据字</a:t>
              </a:r>
            </a:p>
          </p:txBody>
        </p:sp>
        <p:sp>
          <p:nvSpPr>
            <p:cNvPr id="118804" name="Rectangle 14">
              <a:extLst>
                <a:ext uri="{FF2B5EF4-FFF2-40B4-BE49-F238E27FC236}">
                  <a16:creationId xmlns:a16="http://schemas.microsoft.com/office/drawing/2014/main" id="{8BF5BF6A-401D-4CF8-852F-031385FF165D}"/>
                </a:ext>
              </a:extLst>
            </p:cNvPr>
            <p:cNvSpPr>
              <a:spLocks noChangeArrowheads="1"/>
            </p:cNvSpPr>
            <p:nvPr/>
          </p:nvSpPr>
          <p:spPr bwMode="auto">
            <a:xfrm>
              <a:off x="930" y="2296"/>
              <a:ext cx="1678" cy="454"/>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t>MAR=MAR+1</a:t>
              </a:r>
            </a:p>
            <a:p>
              <a:pPr eaLnBrk="1" hangingPunct="1">
                <a:spcBef>
                  <a:spcPct val="0"/>
                </a:spcBef>
                <a:buFontTx/>
                <a:buNone/>
              </a:pPr>
              <a:r>
                <a:rPr lang="en-US" altLang="zh-CN" sz="2000"/>
                <a:t>DC=DC-1</a:t>
              </a:r>
            </a:p>
          </p:txBody>
        </p:sp>
        <p:sp>
          <p:nvSpPr>
            <p:cNvPr id="118805" name="AutoShape 15">
              <a:extLst>
                <a:ext uri="{FF2B5EF4-FFF2-40B4-BE49-F238E27FC236}">
                  <a16:creationId xmlns:a16="http://schemas.microsoft.com/office/drawing/2014/main" id="{3E87A5F1-78D3-4C08-86AF-9063F6D3AA1C}"/>
                </a:ext>
              </a:extLst>
            </p:cNvPr>
            <p:cNvSpPr>
              <a:spLocks noChangeArrowheads="1"/>
            </p:cNvSpPr>
            <p:nvPr/>
          </p:nvSpPr>
          <p:spPr bwMode="auto">
            <a:xfrm>
              <a:off x="884" y="2841"/>
              <a:ext cx="1769" cy="408"/>
            </a:xfrm>
            <a:prstGeom prst="diamond">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t>DC=0?</a:t>
              </a:r>
            </a:p>
          </p:txBody>
        </p:sp>
        <p:sp>
          <p:nvSpPr>
            <p:cNvPr id="118806" name="Rectangle 16">
              <a:extLst>
                <a:ext uri="{FF2B5EF4-FFF2-40B4-BE49-F238E27FC236}">
                  <a16:creationId xmlns:a16="http://schemas.microsoft.com/office/drawing/2014/main" id="{0B38642F-7DF4-47FD-B07B-31CC35A9425B}"/>
                </a:ext>
              </a:extLst>
            </p:cNvPr>
            <p:cNvSpPr>
              <a:spLocks noChangeArrowheads="1"/>
            </p:cNvSpPr>
            <p:nvPr/>
          </p:nvSpPr>
          <p:spPr bwMode="auto">
            <a:xfrm>
              <a:off x="930" y="3383"/>
              <a:ext cx="1678" cy="318"/>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请求中断</a:t>
              </a:r>
            </a:p>
          </p:txBody>
        </p:sp>
        <p:sp>
          <p:nvSpPr>
            <p:cNvPr id="118807" name="Line 17">
              <a:extLst>
                <a:ext uri="{FF2B5EF4-FFF2-40B4-BE49-F238E27FC236}">
                  <a16:creationId xmlns:a16="http://schemas.microsoft.com/office/drawing/2014/main" id="{6B842E49-2152-4D58-8428-5B9BA10B5DE0}"/>
                </a:ext>
              </a:extLst>
            </p:cNvPr>
            <p:cNvSpPr>
              <a:spLocks noChangeShapeType="1"/>
            </p:cNvSpPr>
            <p:nvPr/>
          </p:nvSpPr>
          <p:spPr bwMode="auto">
            <a:xfrm>
              <a:off x="1746" y="709"/>
              <a:ext cx="0" cy="181"/>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08" name="Line 18">
              <a:extLst>
                <a:ext uri="{FF2B5EF4-FFF2-40B4-BE49-F238E27FC236}">
                  <a16:creationId xmlns:a16="http://schemas.microsoft.com/office/drawing/2014/main" id="{F0043E63-62DA-4B6E-A63B-EB8EA64DCE08}"/>
                </a:ext>
              </a:extLst>
            </p:cNvPr>
            <p:cNvSpPr>
              <a:spLocks noChangeShapeType="1"/>
            </p:cNvSpPr>
            <p:nvPr/>
          </p:nvSpPr>
          <p:spPr bwMode="auto">
            <a:xfrm>
              <a:off x="1746" y="1207"/>
              <a:ext cx="0" cy="91"/>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09" name="Line 19">
              <a:extLst>
                <a:ext uri="{FF2B5EF4-FFF2-40B4-BE49-F238E27FC236}">
                  <a16:creationId xmlns:a16="http://schemas.microsoft.com/office/drawing/2014/main" id="{8BC9AFBB-5717-46C5-BA6E-DE05664F06C7}"/>
                </a:ext>
              </a:extLst>
            </p:cNvPr>
            <p:cNvSpPr>
              <a:spLocks noChangeShapeType="1"/>
            </p:cNvSpPr>
            <p:nvPr/>
          </p:nvSpPr>
          <p:spPr bwMode="auto">
            <a:xfrm>
              <a:off x="1746" y="1616"/>
              <a:ext cx="0" cy="136"/>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0" name="Line 20">
              <a:extLst>
                <a:ext uri="{FF2B5EF4-FFF2-40B4-BE49-F238E27FC236}">
                  <a16:creationId xmlns:a16="http://schemas.microsoft.com/office/drawing/2014/main" id="{7DD5B0CD-F1FD-4E46-A53B-40D1AF06FC4C}"/>
                </a:ext>
              </a:extLst>
            </p:cNvPr>
            <p:cNvSpPr>
              <a:spLocks noChangeShapeType="1"/>
            </p:cNvSpPr>
            <p:nvPr/>
          </p:nvSpPr>
          <p:spPr bwMode="auto">
            <a:xfrm>
              <a:off x="1746" y="2205"/>
              <a:ext cx="0" cy="91"/>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1" name="Line 21">
              <a:extLst>
                <a:ext uri="{FF2B5EF4-FFF2-40B4-BE49-F238E27FC236}">
                  <a16:creationId xmlns:a16="http://schemas.microsoft.com/office/drawing/2014/main" id="{1ED22150-EB50-4E39-BD83-E60761763C5D}"/>
                </a:ext>
              </a:extLst>
            </p:cNvPr>
            <p:cNvSpPr>
              <a:spLocks noChangeShapeType="1"/>
            </p:cNvSpPr>
            <p:nvPr/>
          </p:nvSpPr>
          <p:spPr bwMode="auto">
            <a:xfrm>
              <a:off x="1746" y="2750"/>
              <a:ext cx="0" cy="90"/>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2" name="Line 22">
              <a:extLst>
                <a:ext uri="{FF2B5EF4-FFF2-40B4-BE49-F238E27FC236}">
                  <a16:creationId xmlns:a16="http://schemas.microsoft.com/office/drawing/2014/main" id="{DF1BB120-6EBF-4B96-B398-9851E2194B5F}"/>
                </a:ext>
              </a:extLst>
            </p:cNvPr>
            <p:cNvSpPr>
              <a:spLocks noChangeShapeType="1"/>
            </p:cNvSpPr>
            <p:nvPr/>
          </p:nvSpPr>
          <p:spPr bwMode="auto">
            <a:xfrm>
              <a:off x="1746" y="3249"/>
              <a:ext cx="0" cy="90"/>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3" name="Line 23">
              <a:extLst>
                <a:ext uri="{FF2B5EF4-FFF2-40B4-BE49-F238E27FC236}">
                  <a16:creationId xmlns:a16="http://schemas.microsoft.com/office/drawing/2014/main" id="{671987CC-30BC-4CAD-A7AC-E1A9BAAAAAFD}"/>
                </a:ext>
              </a:extLst>
            </p:cNvPr>
            <p:cNvSpPr>
              <a:spLocks noChangeShapeType="1"/>
            </p:cNvSpPr>
            <p:nvPr/>
          </p:nvSpPr>
          <p:spPr bwMode="auto">
            <a:xfrm>
              <a:off x="1746" y="1661"/>
              <a:ext cx="2177" cy="0"/>
            </a:xfrm>
            <a:prstGeom prst="line">
              <a:avLst/>
            </a:prstGeom>
            <a:noFill/>
            <a:ln w="9525">
              <a:solidFill>
                <a:srgbClr val="E6552E"/>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18814" name="Rectangle 24">
              <a:extLst>
                <a:ext uri="{FF2B5EF4-FFF2-40B4-BE49-F238E27FC236}">
                  <a16:creationId xmlns:a16="http://schemas.microsoft.com/office/drawing/2014/main" id="{4B72734A-316C-444A-B6AE-4D33FFD25AED}"/>
                </a:ext>
              </a:extLst>
            </p:cNvPr>
            <p:cNvSpPr>
              <a:spLocks noChangeArrowheads="1"/>
            </p:cNvSpPr>
            <p:nvPr/>
          </p:nvSpPr>
          <p:spPr bwMode="auto">
            <a:xfrm>
              <a:off x="3002" y="1979"/>
              <a:ext cx="1342" cy="772"/>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在继续执行用户</a:t>
              </a:r>
            </a:p>
            <a:p>
              <a:pPr eaLnBrk="1" hangingPunct="1">
                <a:spcBef>
                  <a:spcPct val="0"/>
                </a:spcBef>
                <a:buFontTx/>
                <a:buNone/>
              </a:pPr>
              <a:r>
                <a:rPr lang="zh-CN" altLang="en-US" sz="2000"/>
                <a:t>程序的同时，准</a:t>
              </a:r>
            </a:p>
            <a:p>
              <a:pPr eaLnBrk="1" hangingPunct="1">
                <a:spcBef>
                  <a:spcPct val="0"/>
                </a:spcBef>
                <a:buFontTx/>
                <a:buNone/>
              </a:pPr>
              <a:r>
                <a:rPr lang="zh-CN" altLang="en-US" sz="2000"/>
                <a:t>备又一次传送</a:t>
              </a:r>
            </a:p>
          </p:txBody>
        </p:sp>
        <p:cxnSp>
          <p:nvCxnSpPr>
            <p:cNvPr id="118815" name="AutoShape 25">
              <a:extLst>
                <a:ext uri="{FF2B5EF4-FFF2-40B4-BE49-F238E27FC236}">
                  <a16:creationId xmlns:a16="http://schemas.microsoft.com/office/drawing/2014/main" id="{0D2B3703-A07F-4490-997E-5D48C77A4337}"/>
                </a:ext>
              </a:extLst>
            </p:cNvPr>
            <p:cNvCxnSpPr>
              <a:cxnSpLocks noChangeShapeType="1"/>
              <a:stCxn id="118805" idx="3"/>
              <a:endCxn id="118814" idx="2"/>
            </p:cNvCxnSpPr>
            <p:nvPr/>
          </p:nvCxnSpPr>
          <p:spPr bwMode="auto">
            <a:xfrm flipV="1">
              <a:off x="2653" y="2751"/>
              <a:ext cx="1020" cy="294"/>
            </a:xfrm>
            <a:prstGeom prst="bentConnector2">
              <a:avLst/>
            </a:prstGeom>
            <a:noFill/>
            <a:ln w="9525">
              <a:solidFill>
                <a:srgbClr val="E6552E"/>
              </a:solidFill>
              <a:miter lim="800000"/>
              <a:headEnd/>
              <a:tailEnd type="triangle" w="med" len="med"/>
            </a:ln>
            <a:extLst>
              <a:ext uri="{909E8E84-426E-40DD-AFC4-6F175D3DCCD1}">
                <a14:hiddenFill xmlns:a14="http://schemas.microsoft.com/office/drawing/2010/main">
                  <a:noFill/>
                </a14:hiddenFill>
              </a:ext>
            </a:extLst>
          </p:spPr>
        </p:cxnSp>
        <p:sp>
          <p:nvSpPr>
            <p:cNvPr id="118816" name="Line 26">
              <a:extLst>
                <a:ext uri="{FF2B5EF4-FFF2-40B4-BE49-F238E27FC236}">
                  <a16:creationId xmlns:a16="http://schemas.microsoft.com/office/drawing/2014/main" id="{02787637-2E38-4B2D-A66E-26FC2B144C30}"/>
                </a:ext>
              </a:extLst>
            </p:cNvPr>
            <p:cNvSpPr>
              <a:spLocks noChangeShapeType="1"/>
            </p:cNvSpPr>
            <p:nvPr/>
          </p:nvSpPr>
          <p:spPr bwMode="auto">
            <a:xfrm>
              <a:off x="3923" y="1661"/>
              <a:ext cx="0" cy="318"/>
            </a:xfrm>
            <a:prstGeom prst="line">
              <a:avLst/>
            </a:prstGeom>
            <a:noFill/>
            <a:ln w="9525">
              <a:solidFill>
                <a:srgbClr val="E6552E"/>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 name="矩形 22">
            <a:extLst>
              <a:ext uri="{FF2B5EF4-FFF2-40B4-BE49-F238E27FC236}">
                <a16:creationId xmlns:a16="http://schemas.microsoft.com/office/drawing/2014/main" id="{49D2E2A6-629B-4846-9691-43D1D21E7B53}"/>
              </a:ext>
            </a:extLst>
          </p:cNvPr>
          <p:cNvSpPr/>
          <p:nvPr/>
        </p:nvSpPr>
        <p:spPr>
          <a:xfrm>
            <a:off x="6781800" y="5105400"/>
            <a:ext cx="533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rPr>
              <a:t>No</a:t>
            </a:r>
            <a:endParaRPr lang="zh-CN" altLang="en-US" dirty="0">
              <a:solidFill>
                <a:schemeClr val="tx1"/>
              </a:solidFill>
            </a:endParaRPr>
          </a:p>
        </p:txBody>
      </p:sp>
      <p:sp>
        <p:nvSpPr>
          <p:cNvPr id="24" name="矩形 23">
            <a:extLst>
              <a:ext uri="{FF2B5EF4-FFF2-40B4-BE49-F238E27FC236}">
                <a16:creationId xmlns:a16="http://schemas.microsoft.com/office/drawing/2014/main" id="{0D21B620-3321-4461-94E1-D043E367AD14}"/>
              </a:ext>
            </a:extLst>
          </p:cNvPr>
          <p:cNvSpPr/>
          <p:nvPr/>
        </p:nvSpPr>
        <p:spPr>
          <a:xfrm>
            <a:off x="5486400" y="5638800"/>
            <a:ext cx="838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rPr>
              <a:t>Yes</a:t>
            </a:r>
            <a:endParaRPr lang="zh-CN" altLang="en-US" dirty="0">
              <a:solidFill>
                <a:schemeClr val="tx1"/>
              </a:solidFill>
            </a:endParaRPr>
          </a:p>
        </p:txBody>
      </p:sp>
      <p:sp>
        <p:nvSpPr>
          <p:cNvPr id="26" name="Text Box 3">
            <a:extLst>
              <a:ext uri="{FF2B5EF4-FFF2-40B4-BE49-F238E27FC236}">
                <a16:creationId xmlns:a16="http://schemas.microsoft.com/office/drawing/2014/main" id="{37B8D474-A5E8-4447-B4EF-0246E63C6242}"/>
              </a:ext>
            </a:extLst>
          </p:cNvPr>
          <p:cNvSpPr txBox="1">
            <a:spLocks noChangeArrowheads="1"/>
          </p:cNvSpPr>
          <p:nvPr/>
        </p:nvSpPr>
        <p:spPr bwMode="auto">
          <a:xfrm>
            <a:off x="152400" y="2068513"/>
            <a:ext cx="1512888"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向</a:t>
            </a:r>
            <a:r>
              <a:rPr lang="en-US" altLang="zh-CN" sz="2200"/>
              <a:t>DMA</a:t>
            </a:r>
            <a:r>
              <a:rPr lang="zh-CN" altLang="en-US" sz="2200"/>
              <a:t>控制器发读命令</a:t>
            </a:r>
          </a:p>
        </p:txBody>
      </p:sp>
      <p:sp>
        <p:nvSpPr>
          <p:cNvPr id="27" name="Text Box 4">
            <a:extLst>
              <a:ext uri="{FF2B5EF4-FFF2-40B4-BE49-F238E27FC236}">
                <a16:creationId xmlns:a16="http://schemas.microsoft.com/office/drawing/2014/main" id="{115A16D5-D657-420F-B135-94E7D1A9D237}"/>
              </a:ext>
            </a:extLst>
          </p:cNvPr>
          <p:cNvSpPr txBox="1">
            <a:spLocks noChangeArrowheads="1"/>
          </p:cNvSpPr>
          <p:nvPr/>
        </p:nvSpPr>
        <p:spPr bwMode="auto">
          <a:xfrm>
            <a:off x="2095500" y="1924050"/>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CPU→DMA</a:t>
            </a:r>
          </a:p>
        </p:txBody>
      </p:sp>
      <p:sp>
        <p:nvSpPr>
          <p:cNvPr id="28" name="Text Box 5">
            <a:extLst>
              <a:ext uri="{FF2B5EF4-FFF2-40B4-BE49-F238E27FC236}">
                <a16:creationId xmlns:a16="http://schemas.microsoft.com/office/drawing/2014/main" id="{BC01A41C-9DD0-4CB1-8C14-B679627ECE94}"/>
              </a:ext>
            </a:extLst>
          </p:cNvPr>
          <p:cNvSpPr txBox="1">
            <a:spLocks noChangeArrowheads="1"/>
          </p:cNvSpPr>
          <p:nvPr/>
        </p:nvSpPr>
        <p:spPr bwMode="auto">
          <a:xfrm>
            <a:off x="152400" y="3654425"/>
            <a:ext cx="1512888" cy="779463"/>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读</a:t>
            </a:r>
            <a:r>
              <a:rPr lang="en-US" altLang="zh-CN" sz="2200"/>
              <a:t>DMA</a:t>
            </a:r>
            <a:r>
              <a:rPr lang="zh-CN" altLang="en-US" sz="2200"/>
              <a:t>控制器的状态</a:t>
            </a:r>
          </a:p>
        </p:txBody>
      </p:sp>
      <p:sp>
        <p:nvSpPr>
          <p:cNvPr id="29" name="Text Box 6">
            <a:extLst>
              <a:ext uri="{FF2B5EF4-FFF2-40B4-BE49-F238E27FC236}">
                <a16:creationId xmlns:a16="http://schemas.microsoft.com/office/drawing/2014/main" id="{221319C8-127D-4DA4-ABB2-3248797D8BEC}"/>
              </a:ext>
            </a:extLst>
          </p:cNvPr>
          <p:cNvSpPr txBox="1">
            <a:spLocks noChangeArrowheads="1"/>
          </p:cNvSpPr>
          <p:nvPr/>
        </p:nvSpPr>
        <p:spPr bwMode="auto">
          <a:xfrm>
            <a:off x="1952625" y="4192588"/>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DMA→CPU</a:t>
            </a:r>
          </a:p>
        </p:txBody>
      </p:sp>
      <p:sp>
        <p:nvSpPr>
          <p:cNvPr id="30" name="Line 7">
            <a:extLst>
              <a:ext uri="{FF2B5EF4-FFF2-40B4-BE49-F238E27FC236}">
                <a16:creationId xmlns:a16="http://schemas.microsoft.com/office/drawing/2014/main" id="{9E9C3EC6-DB74-4CE6-9314-5182498FDD09}"/>
              </a:ext>
            </a:extLst>
          </p:cNvPr>
          <p:cNvSpPr>
            <a:spLocks noChangeShapeType="1"/>
          </p:cNvSpPr>
          <p:nvPr/>
        </p:nvSpPr>
        <p:spPr bwMode="auto">
          <a:xfrm rot="5400000">
            <a:off x="655638" y="1852613"/>
            <a:ext cx="431800" cy="0"/>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 name="Line 23">
            <a:extLst>
              <a:ext uri="{FF2B5EF4-FFF2-40B4-BE49-F238E27FC236}">
                <a16:creationId xmlns:a16="http://schemas.microsoft.com/office/drawing/2014/main" id="{E8C7FC77-8A7C-4E5A-B367-86A87B1DA397}"/>
              </a:ext>
            </a:extLst>
          </p:cNvPr>
          <p:cNvSpPr>
            <a:spLocks noChangeShapeType="1"/>
          </p:cNvSpPr>
          <p:nvPr/>
        </p:nvSpPr>
        <p:spPr bwMode="auto">
          <a:xfrm>
            <a:off x="868363" y="4445000"/>
            <a:ext cx="0" cy="720725"/>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2" name="Text Box 24">
            <a:extLst>
              <a:ext uri="{FF2B5EF4-FFF2-40B4-BE49-F238E27FC236}">
                <a16:creationId xmlns:a16="http://schemas.microsoft.com/office/drawing/2014/main" id="{A1A29158-C632-4F39-8371-704DA6AB62F3}"/>
              </a:ext>
            </a:extLst>
          </p:cNvPr>
          <p:cNvSpPr txBox="1">
            <a:spLocks noChangeArrowheads="1"/>
          </p:cNvSpPr>
          <p:nvPr/>
        </p:nvSpPr>
        <p:spPr bwMode="auto">
          <a:xfrm>
            <a:off x="295275" y="5165725"/>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下条指令</a:t>
            </a:r>
          </a:p>
        </p:txBody>
      </p:sp>
      <p:sp>
        <p:nvSpPr>
          <p:cNvPr id="33" name="Line 26">
            <a:extLst>
              <a:ext uri="{FF2B5EF4-FFF2-40B4-BE49-F238E27FC236}">
                <a16:creationId xmlns:a16="http://schemas.microsoft.com/office/drawing/2014/main" id="{A5589FB2-2ED7-4096-A180-29A687FB5A61}"/>
              </a:ext>
            </a:extLst>
          </p:cNvPr>
          <p:cNvSpPr>
            <a:spLocks noChangeShapeType="1"/>
          </p:cNvSpPr>
          <p:nvPr/>
        </p:nvSpPr>
        <p:spPr bwMode="auto">
          <a:xfrm rot="5400000" flipV="1">
            <a:off x="2239169" y="2067719"/>
            <a:ext cx="0" cy="1154112"/>
          </a:xfrm>
          <a:prstGeom prst="line">
            <a:avLst/>
          </a:prstGeom>
          <a:noFill/>
          <a:ln w="28575">
            <a:solidFill>
              <a:srgbClr val="000080"/>
            </a:solidFill>
            <a:prstDash val="sysDot"/>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 name="Text Box 27">
            <a:extLst>
              <a:ext uri="{FF2B5EF4-FFF2-40B4-BE49-F238E27FC236}">
                <a16:creationId xmlns:a16="http://schemas.microsoft.com/office/drawing/2014/main" id="{DB3E93F3-6C31-4D91-9335-494620F5F4CB}"/>
              </a:ext>
            </a:extLst>
          </p:cNvPr>
          <p:cNvSpPr txBox="1">
            <a:spLocks noChangeArrowheads="1"/>
          </p:cNvSpPr>
          <p:nvPr/>
        </p:nvSpPr>
        <p:spPr bwMode="auto">
          <a:xfrm>
            <a:off x="2455863" y="2667000"/>
            <a:ext cx="1476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700"/>
              <a:t>CPU</a:t>
            </a:r>
            <a:r>
              <a:rPr lang="zh-CN" altLang="en-US" sz="1700"/>
              <a:t>做其它事</a:t>
            </a:r>
          </a:p>
        </p:txBody>
      </p:sp>
      <p:sp>
        <p:nvSpPr>
          <p:cNvPr id="35" name="Line 28">
            <a:extLst>
              <a:ext uri="{FF2B5EF4-FFF2-40B4-BE49-F238E27FC236}">
                <a16:creationId xmlns:a16="http://schemas.microsoft.com/office/drawing/2014/main" id="{38B2E4FE-2281-4046-AA8B-762E470BE268}"/>
              </a:ext>
            </a:extLst>
          </p:cNvPr>
          <p:cNvSpPr>
            <a:spLocks noChangeShapeType="1"/>
          </p:cNvSpPr>
          <p:nvPr/>
        </p:nvSpPr>
        <p:spPr bwMode="auto">
          <a:xfrm rot="5400000" flipV="1">
            <a:off x="2239169" y="3291682"/>
            <a:ext cx="0" cy="1154112"/>
          </a:xfrm>
          <a:prstGeom prst="line">
            <a:avLst/>
          </a:prstGeom>
          <a:noFill/>
          <a:ln w="28575">
            <a:solidFill>
              <a:srgbClr val="000080"/>
            </a:solidFill>
            <a:prstDash val="sysDot"/>
            <a:round/>
            <a:headEnd type="triangle" w="med" len="me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6" name="Text Box 29">
            <a:extLst>
              <a:ext uri="{FF2B5EF4-FFF2-40B4-BE49-F238E27FC236}">
                <a16:creationId xmlns:a16="http://schemas.microsoft.com/office/drawing/2014/main" id="{DDAAEBB7-DBF5-4F42-84EC-F52E70425B87}"/>
              </a:ext>
            </a:extLst>
          </p:cNvPr>
          <p:cNvSpPr txBox="1">
            <a:spLocks noChangeArrowheads="1"/>
          </p:cNvSpPr>
          <p:nvPr/>
        </p:nvSpPr>
        <p:spPr bwMode="auto">
          <a:xfrm>
            <a:off x="2887663" y="3676650"/>
            <a:ext cx="5778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700"/>
              <a:t>中断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100000">
                                          <p:val>
                                            <p:strVal val="#ppt_x"/>
                                          </p:val>
                                        </p:tav>
                                      </p:tavLst>
                                    </p:anim>
                                    <p:anim calcmode="lin" valueType="num">
                                      <p:cBhvr>
                                        <p:cTn id="8" dur="500" fill="hold"/>
                                        <p:tgtEl>
                                          <p:spTgt spid="30"/>
                                        </p:tgtEl>
                                        <p:attrNameLst>
                                          <p:attrName>ppt_y</p:attrName>
                                        </p:attrNameLst>
                                      </p:cBhvr>
                                      <p:tavLst>
                                        <p:tav tm="0">
                                          <p:val>
                                            <p:strVal val="#ppt_y-#ppt_h/2"/>
                                          </p:val>
                                        </p:tav>
                                        <p:tav tm="100000">
                                          <p:val>
                                            <p:strVal val="#ppt_y"/>
                                          </p:val>
                                        </p:tav>
                                      </p:tavLst>
                                    </p:anim>
                                    <p:anim calcmode="lin" valueType="num">
                                      <p:cBhvr>
                                        <p:cTn id="9" dur="500" fill="hold"/>
                                        <p:tgtEl>
                                          <p:spTgt spid="30"/>
                                        </p:tgtEl>
                                        <p:attrNameLst>
                                          <p:attrName>ppt_w</p:attrName>
                                        </p:attrNameLst>
                                      </p:cBhvr>
                                      <p:tavLst>
                                        <p:tav tm="0">
                                          <p:val>
                                            <p:strVal val="#ppt_w"/>
                                          </p:val>
                                        </p:tav>
                                        <p:tav tm="100000">
                                          <p:val>
                                            <p:strVal val="#ppt_w"/>
                                          </p:val>
                                        </p:tav>
                                      </p:tavLst>
                                    </p:anim>
                                    <p:anim calcmode="lin" valueType="num">
                                      <p:cBhvr>
                                        <p:cTn id="10" dur="500" fill="hold"/>
                                        <p:tgtEl>
                                          <p:spTgt spid="30"/>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ppt_x</p:attrName>
                                        </p:attrNameLst>
                                      </p:cBhvr>
                                      <p:tavLst>
                                        <p:tav tm="0">
                                          <p:val>
                                            <p:strVal val="#ppt_x"/>
                                          </p:val>
                                        </p:tav>
                                        <p:tav tm="100000">
                                          <p:val>
                                            <p:strVal val="#ppt_x"/>
                                          </p:val>
                                        </p:tav>
                                      </p:tavLst>
                                    </p:anim>
                                    <p:anim calcmode="lin" valueType="num">
                                      <p:cBhvr>
                                        <p:cTn id="14" dur="500" fill="hold"/>
                                        <p:tgtEl>
                                          <p:spTgt spid="26"/>
                                        </p:tgtEl>
                                        <p:attrNameLst>
                                          <p:attrName>ppt_y</p:attrName>
                                        </p:attrNameLst>
                                      </p:cBhvr>
                                      <p:tavLst>
                                        <p:tav tm="0">
                                          <p:val>
                                            <p:strVal val="#ppt_y-#ppt_h/2"/>
                                          </p:val>
                                        </p:tav>
                                        <p:tav tm="100000">
                                          <p:val>
                                            <p:strVal val="#ppt_y"/>
                                          </p:val>
                                        </p:tav>
                                      </p:tavLst>
                                    </p:anim>
                                    <p:anim calcmode="lin" valueType="num">
                                      <p:cBhvr>
                                        <p:cTn id="15" dur="500" fill="hold"/>
                                        <p:tgtEl>
                                          <p:spTgt spid="26"/>
                                        </p:tgtEl>
                                        <p:attrNameLst>
                                          <p:attrName>ppt_w</p:attrName>
                                        </p:attrNameLst>
                                      </p:cBhvr>
                                      <p:tavLst>
                                        <p:tav tm="0">
                                          <p:val>
                                            <p:strVal val="#ppt_w"/>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ppt_x</p:attrName>
                                        </p:attrNameLst>
                                      </p:cBhvr>
                                      <p:tavLst>
                                        <p:tav tm="0">
                                          <p:val>
                                            <p:strVal val="#ppt_x-#ppt_w/2"/>
                                          </p:val>
                                        </p:tav>
                                        <p:tav tm="100000">
                                          <p:val>
                                            <p:strVal val="#ppt_x"/>
                                          </p:val>
                                        </p:tav>
                                      </p:tavLst>
                                    </p:anim>
                                    <p:anim calcmode="lin" valueType="num">
                                      <p:cBhvr>
                                        <p:cTn id="22" dur="500" fill="hold"/>
                                        <p:tgtEl>
                                          <p:spTgt spid="34"/>
                                        </p:tgtEl>
                                        <p:attrNameLst>
                                          <p:attrName>ppt_y</p:attrName>
                                        </p:attrNameLst>
                                      </p:cBhvr>
                                      <p:tavLst>
                                        <p:tav tm="0">
                                          <p:val>
                                            <p:strVal val="#ppt_y"/>
                                          </p:val>
                                        </p:tav>
                                        <p:tav tm="100000">
                                          <p:val>
                                            <p:strVal val="#ppt_y"/>
                                          </p:val>
                                        </p:tav>
                                      </p:tavLst>
                                    </p:anim>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strVal val="#ppt_h"/>
                                          </p:val>
                                        </p:tav>
                                        <p:tav tm="100000">
                                          <p:val>
                                            <p:strVal val="#ppt_h"/>
                                          </p:val>
                                        </p:tav>
                                      </p:tavLst>
                                    </p:anim>
                                  </p:childTnLst>
                                </p:cTn>
                              </p:par>
                              <p:par>
                                <p:cTn id="25" presetID="17" presetClass="entr" presetSubtype="8"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ppt_x</p:attrName>
                                        </p:attrNameLst>
                                      </p:cBhvr>
                                      <p:tavLst>
                                        <p:tav tm="0">
                                          <p:val>
                                            <p:strVal val="#ppt_x-#ppt_w/2"/>
                                          </p:val>
                                        </p:tav>
                                        <p:tav tm="100000">
                                          <p:val>
                                            <p:strVal val="#ppt_x"/>
                                          </p:val>
                                        </p:tav>
                                      </p:tavLst>
                                    </p:anim>
                                    <p:anim calcmode="lin" valueType="num">
                                      <p:cBhvr>
                                        <p:cTn id="28" dur="500" fill="hold"/>
                                        <p:tgtEl>
                                          <p:spTgt spid="33"/>
                                        </p:tgtEl>
                                        <p:attrNameLst>
                                          <p:attrName>ppt_y</p:attrName>
                                        </p:attrNameLst>
                                      </p:cBhvr>
                                      <p:tavLst>
                                        <p:tav tm="0">
                                          <p:val>
                                            <p:strVal val="#ppt_y"/>
                                          </p:val>
                                        </p:tav>
                                        <p:tav tm="100000">
                                          <p:val>
                                            <p:strVal val="#ppt_y"/>
                                          </p:val>
                                        </p:tav>
                                      </p:tavLst>
                                    </p:anim>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2"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ppt_x</p:attrName>
                                        </p:attrNameLst>
                                      </p:cBhvr>
                                      <p:tavLst>
                                        <p:tav tm="0">
                                          <p:val>
                                            <p:strVal val="#ppt_x+#ppt_w/2"/>
                                          </p:val>
                                        </p:tav>
                                        <p:tav tm="100000">
                                          <p:val>
                                            <p:strVal val="#ppt_x"/>
                                          </p:val>
                                        </p:tav>
                                      </p:tavLst>
                                    </p:anim>
                                    <p:anim calcmode="lin" valueType="num">
                                      <p:cBhvr>
                                        <p:cTn id="36" dur="500" fill="hold"/>
                                        <p:tgtEl>
                                          <p:spTgt spid="36"/>
                                        </p:tgtEl>
                                        <p:attrNameLst>
                                          <p:attrName>ppt_y</p:attrName>
                                        </p:attrNameLst>
                                      </p:cBhvr>
                                      <p:tavLst>
                                        <p:tav tm="0">
                                          <p:val>
                                            <p:strVal val="#ppt_y"/>
                                          </p:val>
                                        </p:tav>
                                        <p:tav tm="100000">
                                          <p:val>
                                            <p:strVal val="#ppt_y"/>
                                          </p:val>
                                        </p:tav>
                                      </p:tavLst>
                                    </p:anim>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strVal val="#ppt_h"/>
                                          </p:val>
                                        </p:tav>
                                        <p:tav tm="100000">
                                          <p:val>
                                            <p:strVal val="#ppt_h"/>
                                          </p:val>
                                        </p:tav>
                                      </p:tavLst>
                                    </p:anim>
                                  </p:childTnLst>
                                </p:cTn>
                              </p:par>
                              <p:par>
                                <p:cTn id="39" presetID="17" presetClass="entr" presetSubtype="2"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ppt_x</p:attrName>
                                        </p:attrNameLst>
                                      </p:cBhvr>
                                      <p:tavLst>
                                        <p:tav tm="0">
                                          <p:val>
                                            <p:strVal val="#ppt_x+#ppt_w/2"/>
                                          </p:val>
                                        </p:tav>
                                        <p:tav tm="100000">
                                          <p:val>
                                            <p:strVal val="#ppt_x"/>
                                          </p:val>
                                        </p:tav>
                                      </p:tavLst>
                                    </p:anim>
                                    <p:anim calcmode="lin" valueType="num">
                                      <p:cBhvr>
                                        <p:cTn id="42" dur="500" fill="hold"/>
                                        <p:tgtEl>
                                          <p:spTgt spid="35"/>
                                        </p:tgtEl>
                                        <p:attrNameLst>
                                          <p:attrName>ppt_y</p:attrName>
                                        </p:attrNameLst>
                                      </p:cBhvr>
                                      <p:tavLst>
                                        <p:tav tm="0">
                                          <p:val>
                                            <p:strVal val="#ppt_y"/>
                                          </p:val>
                                        </p:tav>
                                        <p:tav tm="100000">
                                          <p:val>
                                            <p:strVal val="#ppt_y"/>
                                          </p:val>
                                        </p:tav>
                                      </p:tavLst>
                                    </p:anim>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1"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ppt_x</p:attrName>
                                        </p:attrNameLst>
                                      </p:cBhvr>
                                      <p:tavLst>
                                        <p:tav tm="0">
                                          <p:val>
                                            <p:strVal val="#ppt_x"/>
                                          </p:val>
                                        </p:tav>
                                        <p:tav tm="100000">
                                          <p:val>
                                            <p:strVal val="#ppt_x"/>
                                          </p:val>
                                        </p:tav>
                                      </p:tavLst>
                                    </p:anim>
                                    <p:anim calcmode="lin" valueType="num">
                                      <p:cBhvr>
                                        <p:cTn id="50" dur="500" fill="hold"/>
                                        <p:tgtEl>
                                          <p:spTgt spid="28"/>
                                        </p:tgtEl>
                                        <p:attrNameLst>
                                          <p:attrName>ppt_y</p:attrName>
                                        </p:attrNameLst>
                                      </p:cBhvr>
                                      <p:tavLst>
                                        <p:tav tm="0">
                                          <p:val>
                                            <p:strVal val="#ppt_y-#ppt_h/2"/>
                                          </p:val>
                                        </p:tav>
                                        <p:tav tm="100000">
                                          <p:val>
                                            <p:strVal val="#ppt_y"/>
                                          </p:val>
                                        </p:tav>
                                      </p:tavLst>
                                    </p:anim>
                                    <p:anim calcmode="lin" valueType="num">
                                      <p:cBhvr>
                                        <p:cTn id="51" dur="500" fill="hold"/>
                                        <p:tgtEl>
                                          <p:spTgt spid="28"/>
                                        </p:tgtEl>
                                        <p:attrNameLst>
                                          <p:attrName>ppt_w</p:attrName>
                                        </p:attrNameLst>
                                      </p:cBhvr>
                                      <p:tavLst>
                                        <p:tav tm="0">
                                          <p:val>
                                            <p:strVal val="#ppt_w"/>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1"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p:cTn id="57" dur="500" fill="hold"/>
                                        <p:tgtEl>
                                          <p:spTgt spid="31"/>
                                        </p:tgtEl>
                                        <p:attrNameLst>
                                          <p:attrName>ppt_x</p:attrName>
                                        </p:attrNameLst>
                                      </p:cBhvr>
                                      <p:tavLst>
                                        <p:tav tm="0">
                                          <p:val>
                                            <p:strVal val="#ppt_x"/>
                                          </p:val>
                                        </p:tav>
                                        <p:tav tm="100000">
                                          <p:val>
                                            <p:strVal val="#ppt_x"/>
                                          </p:val>
                                        </p:tav>
                                      </p:tavLst>
                                    </p:anim>
                                    <p:anim calcmode="lin" valueType="num">
                                      <p:cBhvr>
                                        <p:cTn id="58" dur="500" fill="hold"/>
                                        <p:tgtEl>
                                          <p:spTgt spid="31"/>
                                        </p:tgtEl>
                                        <p:attrNameLst>
                                          <p:attrName>ppt_y</p:attrName>
                                        </p:attrNameLst>
                                      </p:cBhvr>
                                      <p:tavLst>
                                        <p:tav tm="0">
                                          <p:val>
                                            <p:strVal val="#ppt_y-#ppt_h/2"/>
                                          </p:val>
                                        </p:tav>
                                        <p:tav tm="100000">
                                          <p:val>
                                            <p:strVal val="#ppt_y"/>
                                          </p:val>
                                        </p:tav>
                                      </p:tavLst>
                                    </p:anim>
                                    <p:anim calcmode="lin" valueType="num">
                                      <p:cBhvr>
                                        <p:cTn id="59" dur="500" fill="hold"/>
                                        <p:tgtEl>
                                          <p:spTgt spid="31"/>
                                        </p:tgtEl>
                                        <p:attrNameLst>
                                          <p:attrName>ppt_w</p:attrName>
                                        </p:attrNameLst>
                                      </p:cBhvr>
                                      <p:tavLst>
                                        <p:tav tm="0">
                                          <p:val>
                                            <p:strVal val="#ppt_w"/>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childTnLst>
                                </p:cTn>
                              </p:par>
                              <p:par>
                                <p:cTn id="61" presetID="17" presetClass="entr" presetSubtype="1"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ppt_x</p:attrName>
                                        </p:attrNameLst>
                                      </p:cBhvr>
                                      <p:tavLst>
                                        <p:tav tm="0">
                                          <p:val>
                                            <p:strVal val="#ppt_x"/>
                                          </p:val>
                                        </p:tav>
                                        <p:tav tm="100000">
                                          <p:val>
                                            <p:strVal val="#ppt_x"/>
                                          </p:val>
                                        </p:tav>
                                      </p:tavLst>
                                    </p:anim>
                                    <p:anim calcmode="lin" valueType="num">
                                      <p:cBhvr>
                                        <p:cTn id="64" dur="500" fill="hold"/>
                                        <p:tgtEl>
                                          <p:spTgt spid="32"/>
                                        </p:tgtEl>
                                        <p:attrNameLst>
                                          <p:attrName>ppt_y</p:attrName>
                                        </p:attrNameLst>
                                      </p:cBhvr>
                                      <p:tavLst>
                                        <p:tav tm="0">
                                          <p:val>
                                            <p:strVal val="#ppt_y-#ppt_h/2"/>
                                          </p:val>
                                        </p:tav>
                                        <p:tav tm="100000">
                                          <p:val>
                                            <p:strVal val="#ppt_y"/>
                                          </p:val>
                                        </p:tav>
                                      </p:tavLst>
                                    </p:anim>
                                    <p:anim calcmode="lin" valueType="num">
                                      <p:cBhvr>
                                        <p:cTn id="65" dur="500" fill="hold"/>
                                        <p:tgtEl>
                                          <p:spTgt spid="32"/>
                                        </p:tgtEl>
                                        <p:attrNameLst>
                                          <p:attrName>ppt_w</p:attrName>
                                        </p:attrNameLst>
                                      </p:cBhvr>
                                      <p:tavLst>
                                        <p:tav tm="0">
                                          <p:val>
                                            <p:strVal val="#ppt_w"/>
                                          </p:val>
                                        </p:tav>
                                        <p:tav tm="100000">
                                          <p:val>
                                            <p:strVal val="#ppt_w"/>
                                          </p:val>
                                        </p:tav>
                                      </p:tavLst>
                                    </p:anim>
                                    <p:anim calcmode="lin" valueType="num">
                                      <p:cBhvr>
                                        <p:cTn id="66"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1000" fill="hold"/>
                                        <p:tgtEl>
                                          <p:spTgt spid="27"/>
                                        </p:tgtEl>
                                        <p:attrNameLst>
                                          <p:attrName>ppt_w</p:attrName>
                                        </p:attrNameLst>
                                      </p:cBhvr>
                                      <p:tavLst>
                                        <p:tav tm="0">
                                          <p:val>
                                            <p:strVal val="#ppt_w*0.70"/>
                                          </p:val>
                                        </p:tav>
                                        <p:tav tm="100000">
                                          <p:val>
                                            <p:strVal val="#ppt_w"/>
                                          </p:val>
                                        </p:tav>
                                      </p:tavLst>
                                    </p:anim>
                                    <p:anim calcmode="lin" valueType="num">
                                      <p:cBhvr>
                                        <p:cTn id="72" dur="1000" fill="hold"/>
                                        <p:tgtEl>
                                          <p:spTgt spid="27"/>
                                        </p:tgtEl>
                                        <p:attrNameLst>
                                          <p:attrName>ppt_h</p:attrName>
                                        </p:attrNameLst>
                                      </p:cBhvr>
                                      <p:tavLst>
                                        <p:tav tm="0">
                                          <p:val>
                                            <p:strVal val="#ppt_h"/>
                                          </p:val>
                                        </p:tav>
                                        <p:tav tm="100000">
                                          <p:val>
                                            <p:strVal val="#ppt_h"/>
                                          </p:val>
                                        </p:tav>
                                      </p:tavLst>
                                    </p:anim>
                                    <p:animEffect transition="in" filter="fade">
                                      <p:cBhvr>
                                        <p:cTn id="73" dur="1000"/>
                                        <p:tgtEl>
                                          <p:spTgt spid="2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 calcmode="lin" valueType="num">
                                      <p:cBhvr>
                                        <p:cTn id="78" dur="1000" fill="hold"/>
                                        <p:tgtEl>
                                          <p:spTgt spid="29"/>
                                        </p:tgtEl>
                                        <p:attrNameLst>
                                          <p:attrName>ppt_w</p:attrName>
                                        </p:attrNameLst>
                                      </p:cBhvr>
                                      <p:tavLst>
                                        <p:tav tm="0">
                                          <p:val>
                                            <p:strVal val="#ppt_w*0.70"/>
                                          </p:val>
                                        </p:tav>
                                        <p:tav tm="100000">
                                          <p:val>
                                            <p:strVal val="#ppt_w"/>
                                          </p:val>
                                        </p:tav>
                                      </p:tavLst>
                                    </p:anim>
                                    <p:anim calcmode="lin" valueType="num">
                                      <p:cBhvr>
                                        <p:cTn id="79" dur="1000" fill="hold"/>
                                        <p:tgtEl>
                                          <p:spTgt spid="29"/>
                                        </p:tgtEl>
                                        <p:attrNameLst>
                                          <p:attrName>ppt_h</p:attrName>
                                        </p:attrNameLst>
                                      </p:cBhvr>
                                      <p:tavLst>
                                        <p:tav tm="0">
                                          <p:val>
                                            <p:strVal val="#ppt_h"/>
                                          </p:val>
                                        </p:tav>
                                        <p:tav tm="100000">
                                          <p:val>
                                            <p:strVal val="#ppt_h"/>
                                          </p:val>
                                        </p:tav>
                                      </p:tavLst>
                                    </p:anim>
                                    <p:animEffect transition="in" filter="fade">
                                      <p:cBhvr>
                                        <p:cTn id="80" dur="1000"/>
                                        <p:tgtEl>
                                          <p:spTgt spid="2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3" presetClass="entr" presetSubtype="10" fill="hold" nodeType="click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blinds(horizontal)">
                                      <p:cBhvr>
                                        <p:cTn id="85" dur="500"/>
                                        <p:tgtEl>
                                          <p:spTgt spid="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animBg="1"/>
      <p:bldP spid="27" grpId="0"/>
      <p:bldP spid="28" grpId="0" animBg="1"/>
      <p:bldP spid="29" grpId="0"/>
      <p:bldP spid="32" grpId="0"/>
      <p:bldP spid="34" grpId="0"/>
      <p:bldP spid="3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5">
            <a:extLst>
              <a:ext uri="{FF2B5EF4-FFF2-40B4-BE49-F238E27FC236}">
                <a16:creationId xmlns:a16="http://schemas.microsoft.com/office/drawing/2014/main" id="{9FCD3C2D-E751-4F91-9EC0-CA3B8C1107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9763791-3C3B-4340-B6B0-6917C817D7A5}" type="slidenum">
              <a:rPr lang="en-US" altLang="zh-CN" sz="1400" smtClean="0"/>
              <a:pPr>
                <a:spcBef>
                  <a:spcPct val="0"/>
                </a:spcBef>
                <a:buFontTx/>
                <a:buNone/>
              </a:pPr>
              <a:t>71</a:t>
            </a:fld>
            <a:endParaRPr lang="en-US" altLang="zh-CN" sz="1400"/>
          </a:p>
        </p:txBody>
      </p:sp>
      <p:sp>
        <p:nvSpPr>
          <p:cNvPr id="120835" name="Rectangle 4">
            <a:extLst>
              <a:ext uri="{FF2B5EF4-FFF2-40B4-BE49-F238E27FC236}">
                <a16:creationId xmlns:a16="http://schemas.microsoft.com/office/drawing/2014/main" id="{7FDABB88-1344-4DE6-9697-5E7C01AF5025}"/>
              </a:ext>
            </a:extLst>
          </p:cNvPr>
          <p:cNvSpPr>
            <a:spLocks noChangeArrowheads="1"/>
          </p:cNvSpPr>
          <p:nvPr/>
        </p:nvSpPr>
        <p:spPr bwMode="auto">
          <a:xfrm>
            <a:off x="179388" y="1700213"/>
            <a:ext cx="8569325"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en-US" altLang="zh-CN" sz="2800"/>
              <a:t>  </a:t>
            </a:r>
            <a:r>
              <a:rPr lang="zh-CN" altLang="en-US" sz="2800"/>
              <a:t>（</a:t>
            </a:r>
            <a:r>
              <a:rPr lang="en-US" altLang="zh-CN" sz="2800"/>
              <a:t>1</a:t>
            </a:r>
            <a:r>
              <a:rPr lang="zh-CN" altLang="en-US" sz="2800"/>
              <a:t>）</a:t>
            </a:r>
            <a:r>
              <a:rPr lang="en-US" altLang="zh-CN" sz="2800"/>
              <a:t>I/O</a:t>
            </a:r>
            <a:r>
              <a:rPr lang="zh-CN" altLang="en-US" sz="2800"/>
              <a:t>通道控制方式的引入</a:t>
            </a:r>
            <a:r>
              <a:rPr lang="zh-CN" altLang="en-US" sz="2000">
                <a:latin typeface="Times New Roman" panose="02020603050405020304" pitchFamily="18" charset="0"/>
              </a:rPr>
              <a:t> </a:t>
            </a:r>
          </a:p>
          <a:p>
            <a:pPr lvl="1">
              <a:lnSpc>
                <a:spcPct val="120000"/>
              </a:lnSpc>
              <a:buClr>
                <a:srgbClr val="33CCFF"/>
              </a:buClr>
              <a:buFont typeface="Wingdings" panose="05000000000000000000" pitchFamily="2" charset="2"/>
              <a:buChar char="Ø"/>
            </a:pPr>
            <a:r>
              <a:rPr lang="zh-CN" altLang="en-US" sz="2400">
                <a:latin typeface="Times New Roman" panose="02020603050405020304" pitchFamily="18" charset="0"/>
              </a:rPr>
              <a:t>以内存为中心的数据交换方式。</a:t>
            </a:r>
          </a:p>
          <a:p>
            <a:pPr lvl="1">
              <a:lnSpc>
                <a:spcPct val="120000"/>
              </a:lnSpc>
              <a:buClr>
                <a:srgbClr val="33CCFF"/>
              </a:buClr>
              <a:buFont typeface="Wingdings" panose="05000000000000000000" pitchFamily="2" charset="2"/>
              <a:buChar char="Ø"/>
            </a:pPr>
            <a:r>
              <a:rPr lang="zh-CN" altLang="en-US" sz="2400">
                <a:latin typeface="Times New Roman" panose="02020603050405020304" pitchFamily="18" charset="0"/>
              </a:rPr>
              <a:t>把对一个数据块的读</a:t>
            </a:r>
            <a:r>
              <a:rPr lang="en-US" altLang="zh-CN" sz="2400">
                <a:latin typeface="Times New Roman" panose="02020603050405020304" pitchFamily="18" charset="0"/>
              </a:rPr>
              <a:t>(</a:t>
            </a:r>
            <a:r>
              <a:rPr lang="zh-CN" altLang="en-US" sz="2400">
                <a:latin typeface="Times New Roman" panose="02020603050405020304" pitchFamily="18" charset="0"/>
              </a:rPr>
              <a:t>写</a:t>
            </a:r>
            <a:r>
              <a:rPr lang="en-US" altLang="zh-CN" sz="2400">
                <a:latin typeface="Times New Roman" panose="02020603050405020304" pitchFamily="18" charset="0"/>
              </a:rPr>
              <a:t>)</a:t>
            </a:r>
            <a:r>
              <a:rPr lang="zh-CN" altLang="en-US" sz="2400">
                <a:latin typeface="Times New Roman" panose="02020603050405020304" pitchFamily="18" charset="0"/>
              </a:rPr>
              <a:t>为单位的干预，减少为对</a:t>
            </a:r>
            <a:r>
              <a:rPr lang="zh-CN" altLang="en-US" sz="2400">
                <a:solidFill>
                  <a:srgbClr val="FF0000"/>
                </a:solidFill>
                <a:latin typeface="Times New Roman" panose="02020603050405020304" pitchFamily="18" charset="0"/>
              </a:rPr>
              <a:t>一组数据块</a:t>
            </a:r>
            <a:r>
              <a:rPr lang="zh-CN" altLang="en-US" sz="2400">
                <a:latin typeface="Times New Roman" panose="02020603050405020304" pitchFamily="18" charset="0"/>
              </a:rPr>
              <a:t>的读</a:t>
            </a:r>
            <a:r>
              <a:rPr lang="en-US" altLang="zh-CN" sz="2400">
                <a:latin typeface="Times New Roman" panose="02020603050405020304" pitchFamily="18" charset="0"/>
              </a:rPr>
              <a:t>(</a:t>
            </a:r>
            <a:r>
              <a:rPr lang="zh-CN" altLang="en-US" sz="2400">
                <a:latin typeface="Times New Roman" panose="02020603050405020304" pitchFamily="18" charset="0"/>
              </a:rPr>
              <a:t>写</a:t>
            </a:r>
            <a:r>
              <a:rPr lang="en-US" altLang="zh-CN" sz="2400">
                <a:latin typeface="Times New Roman" panose="02020603050405020304" pitchFamily="18" charset="0"/>
              </a:rPr>
              <a:t>)</a:t>
            </a:r>
            <a:r>
              <a:rPr lang="zh-CN" altLang="en-US" sz="2400">
                <a:latin typeface="Times New Roman" panose="02020603050405020304" pitchFamily="18" charset="0"/>
              </a:rPr>
              <a:t>及有关的控制和管理为单位的干预。</a:t>
            </a:r>
          </a:p>
          <a:p>
            <a:pPr lvl="1">
              <a:lnSpc>
                <a:spcPct val="120000"/>
              </a:lnSpc>
              <a:buClr>
                <a:srgbClr val="33CCFF"/>
              </a:buClr>
              <a:buFont typeface="Wingdings" panose="05000000000000000000" pitchFamily="2" charset="2"/>
              <a:buChar char="Ø"/>
            </a:pPr>
            <a:r>
              <a:rPr lang="zh-CN" altLang="en-US" sz="2400">
                <a:latin typeface="Times New Roman" panose="02020603050405020304" pitchFamily="18" charset="0"/>
              </a:rPr>
              <a:t>一个通道控制多台设备。</a:t>
            </a:r>
          </a:p>
          <a:p>
            <a:pPr lvl="1">
              <a:lnSpc>
                <a:spcPct val="120000"/>
              </a:lnSpc>
              <a:buClr>
                <a:srgbClr val="33CCFF"/>
              </a:buClr>
              <a:buFont typeface="Wingdings" panose="05000000000000000000" pitchFamily="2" charset="2"/>
              <a:buChar char="Ø"/>
            </a:pPr>
            <a:r>
              <a:rPr lang="en-US" altLang="zh-CN" sz="2400">
                <a:latin typeface="Times New Roman" panose="02020603050405020304" pitchFamily="18" charset="0"/>
              </a:rPr>
              <a:t>CPU</a:t>
            </a:r>
            <a:r>
              <a:rPr lang="zh-CN" altLang="en-US" sz="2400">
                <a:latin typeface="Times New Roman" panose="02020603050405020304" pitchFamily="18" charset="0"/>
              </a:rPr>
              <a:t>仅在</a:t>
            </a:r>
            <a:r>
              <a:rPr lang="en-US" altLang="zh-CN" sz="2400">
                <a:latin typeface="Times New Roman" panose="02020603050405020304" pitchFamily="18" charset="0"/>
              </a:rPr>
              <a:t>I/O</a:t>
            </a:r>
            <a:r>
              <a:rPr lang="zh-CN" altLang="en-US" sz="2400">
                <a:latin typeface="Times New Roman" panose="02020603050405020304" pitchFamily="18" charset="0"/>
              </a:rPr>
              <a:t>操作的开始和结束时花费少量时间处理与</a:t>
            </a:r>
            <a:r>
              <a:rPr lang="en-US" altLang="zh-CN" sz="2400">
                <a:latin typeface="Times New Roman" panose="02020603050405020304" pitchFamily="18" charset="0"/>
              </a:rPr>
              <a:t>I/O</a:t>
            </a:r>
            <a:r>
              <a:rPr lang="zh-CN" altLang="en-US" sz="2400">
                <a:latin typeface="Times New Roman" panose="02020603050405020304" pitchFamily="18" charset="0"/>
              </a:rPr>
              <a:t>有关的工作。</a:t>
            </a:r>
          </a:p>
          <a:p>
            <a:pPr lvl="1">
              <a:lnSpc>
                <a:spcPct val="120000"/>
              </a:lnSpc>
              <a:buClr>
                <a:srgbClr val="33CCFF"/>
              </a:buClr>
              <a:buFont typeface="Wingdings" panose="05000000000000000000" pitchFamily="2" charset="2"/>
              <a:buChar char="Ø"/>
            </a:pPr>
            <a:r>
              <a:rPr lang="zh-CN" altLang="en-US" sz="2400">
                <a:latin typeface="Times New Roman" panose="02020603050405020304" pitchFamily="18" charset="0"/>
              </a:rPr>
              <a:t>实现</a:t>
            </a:r>
            <a:r>
              <a:rPr lang="en-US" altLang="zh-CN" sz="2400">
                <a:solidFill>
                  <a:srgbClr val="FF0000"/>
                </a:solidFill>
                <a:latin typeface="Times New Roman" panose="02020603050405020304" pitchFamily="18" charset="0"/>
              </a:rPr>
              <a:t>CPU</a:t>
            </a:r>
            <a:r>
              <a:rPr lang="zh-CN" altLang="en-US" sz="2400">
                <a:solidFill>
                  <a:srgbClr val="FF0000"/>
                </a:solidFill>
                <a:latin typeface="Times New Roman" panose="02020603050405020304" pitchFamily="18" charset="0"/>
              </a:rPr>
              <a:t>、通道和</a:t>
            </a:r>
            <a:r>
              <a:rPr lang="en-US" altLang="zh-CN" sz="2400">
                <a:solidFill>
                  <a:srgbClr val="FF0000"/>
                </a:solidFill>
                <a:latin typeface="Times New Roman" panose="02020603050405020304" pitchFamily="18" charset="0"/>
              </a:rPr>
              <a:t>I/O</a:t>
            </a:r>
            <a:r>
              <a:rPr lang="zh-CN" altLang="en-US" sz="2400">
                <a:solidFill>
                  <a:srgbClr val="FF0000"/>
                </a:solidFill>
                <a:latin typeface="Times New Roman" panose="02020603050405020304" pitchFamily="18" charset="0"/>
              </a:rPr>
              <a:t>设备三者的并行操作</a:t>
            </a:r>
            <a:r>
              <a:rPr lang="zh-CN" altLang="en-US" sz="2400">
                <a:latin typeface="Times New Roman" panose="02020603050405020304" pitchFamily="18" charset="0"/>
              </a:rPr>
              <a:t>，从而更有效地提高整个系统的资源利用率。</a:t>
            </a:r>
          </a:p>
        </p:txBody>
      </p:sp>
      <p:sp>
        <p:nvSpPr>
          <p:cNvPr id="120836" name="Text Box 5">
            <a:extLst>
              <a:ext uri="{FF2B5EF4-FFF2-40B4-BE49-F238E27FC236}">
                <a16:creationId xmlns:a16="http://schemas.microsoft.com/office/drawing/2014/main" id="{545224DC-5627-493A-90FB-5495EA6B0414}"/>
              </a:ext>
            </a:extLst>
          </p:cNvPr>
          <p:cNvSpPr txBox="1">
            <a:spLocks noChangeArrowheads="1"/>
          </p:cNvSpPr>
          <p:nvPr/>
        </p:nvSpPr>
        <p:spPr bwMode="auto">
          <a:xfrm>
            <a:off x="838200" y="392113"/>
            <a:ext cx="6973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4400">
                <a:solidFill>
                  <a:schemeClr val="accent2"/>
                </a:solidFill>
                <a:latin typeface="黑体" panose="02010609060101010101" pitchFamily="49" charset="-122"/>
                <a:ea typeface="黑体" panose="02010609060101010101" pitchFamily="49" charset="-122"/>
              </a:rPr>
              <a:t>4</a:t>
            </a:r>
            <a:r>
              <a:rPr kumimoji="1" lang="zh-CN" altLang="en-US" sz="4400">
                <a:solidFill>
                  <a:schemeClr val="accent2"/>
                </a:solidFill>
                <a:latin typeface="黑体" panose="02010609060101010101" pitchFamily="49" charset="-122"/>
                <a:ea typeface="黑体" panose="02010609060101010101" pitchFamily="49" charset="-122"/>
              </a:rPr>
              <a:t>、</a:t>
            </a:r>
            <a:r>
              <a:rPr kumimoji="1" lang="en-US" altLang="zh-CN" sz="4400">
                <a:solidFill>
                  <a:schemeClr val="accent2"/>
                </a:solidFill>
                <a:latin typeface="黑体" panose="02010609060101010101" pitchFamily="49" charset="-122"/>
                <a:ea typeface="黑体" panose="02010609060101010101" pitchFamily="49" charset="-122"/>
              </a:rPr>
              <a:t>I/O</a:t>
            </a:r>
            <a:r>
              <a:rPr kumimoji="1" lang="zh-CN" altLang="en-US" sz="4400">
                <a:solidFill>
                  <a:schemeClr val="accent2"/>
                </a:solidFill>
                <a:latin typeface="黑体" panose="02010609060101010101" pitchFamily="49" charset="-122"/>
                <a:ea typeface="黑体" panose="02010609060101010101" pitchFamily="49" charset="-122"/>
              </a:rPr>
              <a:t>通道控制方式 </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4">
            <a:extLst>
              <a:ext uri="{FF2B5EF4-FFF2-40B4-BE49-F238E27FC236}">
                <a16:creationId xmlns:a16="http://schemas.microsoft.com/office/drawing/2014/main" id="{2EAF689D-B1C9-4CD5-8EA5-4579AB3DB3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CAF52B4-982A-4D00-82F3-E00E280D024E}" type="slidenum">
              <a:rPr lang="en-US" altLang="zh-CN" sz="1400" smtClean="0">
                <a:latin typeface="微软雅黑" panose="020B0503020204020204" pitchFamily="34" charset="-122"/>
                <a:ea typeface="微软雅黑" panose="020B0503020204020204" pitchFamily="34" charset="-122"/>
              </a:rPr>
              <a:pPr>
                <a:spcBef>
                  <a:spcPct val="0"/>
                </a:spcBef>
                <a:buFontTx/>
                <a:buNone/>
              </a:pPr>
              <a:t>72</a:t>
            </a:fld>
            <a:endParaRPr lang="en-US" altLang="zh-CN" sz="1400">
              <a:latin typeface="微软雅黑" panose="020B0503020204020204" pitchFamily="34" charset="-122"/>
              <a:ea typeface="微软雅黑" panose="020B0503020204020204" pitchFamily="34" charset="-122"/>
            </a:endParaRPr>
          </a:p>
        </p:txBody>
      </p:sp>
      <p:sp>
        <p:nvSpPr>
          <p:cNvPr id="121859" name="Rectangle 4">
            <a:extLst>
              <a:ext uri="{FF2B5EF4-FFF2-40B4-BE49-F238E27FC236}">
                <a16:creationId xmlns:a16="http://schemas.microsoft.com/office/drawing/2014/main" id="{EFAD8C5E-6929-4C8E-939D-AE194E1CF413}"/>
              </a:ext>
            </a:extLst>
          </p:cNvPr>
          <p:cNvSpPr>
            <a:spLocks noChangeArrowheads="1"/>
          </p:cNvSpPr>
          <p:nvPr/>
        </p:nvSpPr>
        <p:spPr bwMode="auto">
          <a:xfrm>
            <a:off x="179388" y="1125538"/>
            <a:ext cx="8736012"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en-US" altLang="zh-CN" sz="2800">
                <a:latin typeface="微软雅黑" panose="020B0503020204020204" pitchFamily="34" charset="-122"/>
                <a:ea typeface="微软雅黑" panose="020B0503020204020204" pitchFamily="34" charset="-122"/>
              </a:rPr>
              <a:t>   </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）通道程序</a:t>
            </a:r>
          </a:p>
          <a:p>
            <a:pPr>
              <a:lnSpc>
                <a:spcPct val="120000"/>
              </a:lnSpc>
              <a:buSzPct val="70000"/>
              <a:buFont typeface="Wingdings" panose="05000000000000000000" pitchFamily="2" charset="2"/>
              <a:buNone/>
            </a:pPr>
            <a:r>
              <a:rPr lang="zh-CN" altLang="en-US" sz="2400">
                <a:latin typeface="微软雅黑" panose="020B0503020204020204" pitchFamily="34" charset="-122"/>
                <a:ea typeface="微软雅黑" panose="020B0503020204020204" pitchFamily="34" charset="-122"/>
              </a:rPr>
              <a:t>      与设备控制器共同实现对</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设备的控制的。指令中含：</a:t>
            </a:r>
          </a:p>
          <a:p>
            <a:pPr lvl="1">
              <a:lnSpc>
                <a:spcPct val="120000"/>
              </a:lnSpc>
              <a:buFontTx/>
              <a:buNone/>
            </a:pPr>
            <a:r>
              <a:rPr lang="en-US" altLang="zh-CN" sz="2400">
                <a:latin typeface="微软雅黑" panose="020B0503020204020204" pitchFamily="34" charset="-122"/>
                <a:ea typeface="微软雅黑" panose="020B0503020204020204" pitchFamily="34" charset="-122"/>
              </a:rPr>
              <a:t>(1)</a:t>
            </a:r>
            <a:r>
              <a:rPr lang="zh-CN" altLang="en-US" sz="2400">
                <a:solidFill>
                  <a:srgbClr val="FF0000"/>
                </a:solidFill>
                <a:latin typeface="微软雅黑" panose="020B0503020204020204" pitchFamily="34" charset="-122"/>
                <a:ea typeface="微软雅黑" panose="020B0503020204020204" pitchFamily="34" charset="-122"/>
              </a:rPr>
              <a:t>操作码</a:t>
            </a:r>
            <a:r>
              <a:rPr lang="zh-CN" altLang="en-US" sz="2400">
                <a:latin typeface="微软雅黑" panose="020B0503020204020204" pitchFamily="34" charset="-122"/>
                <a:ea typeface="微软雅黑" panose="020B0503020204020204" pitchFamily="34" charset="-122"/>
              </a:rPr>
              <a:t>：规定指令所执行的操作</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如读、写、控制等。</a:t>
            </a:r>
          </a:p>
          <a:p>
            <a:pPr lvl="1">
              <a:lnSpc>
                <a:spcPct val="120000"/>
              </a:lnSpc>
              <a:buFontTx/>
              <a:buNone/>
            </a:pPr>
            <a:r>
              <a:rPr lang="en-US" altLang="zh-CN" sz="2400">
                <a:latin typeface="微软雅黑" panose="020B0503020204020204" pitchFamily="34" charset="-122"/>
                <a:ea typeface="微软雅黑" panose="020B0503020204020204" pitchFamily="34" charset="-122"/>
              </a:rPr>
              <a:t>(2)</a:t>
            </a:r>
            <a:r>
              <a:rPr lang="zh-CN" altLang="en-US" sz="2400">
                <a:solidFill>
                  <a:srgbClr val="FF0000"/>
                </a:solidFill>
                <a:latin typeface="微软雅黑" panose="020B0503020204020204" pitchFamily="34" charset="-122"/>
                <a:ea typeface="微软雅黑" panose="020B0503020204020204" pitchFamily="34" charset="-122"/>
              </a:rPr>
              <a:t>内存地址</a:t>
            </a:r>
            <a:r>
              <a:rPr lang="zh-CN" altLang="en-US" sz="2400">
                <a:latin typeface="微软雅黑" panose="020B0503020204020204" pitchFamily="34" charset="-122"/>
                <a:ea typeface="微软雅黑" panose="020B0503020204020204" pitchFamily="34" charset="-122"/>
              </a:rPr>
              <a:t>：标明字符送入内存或从内存取出的内存首址。</a:t>
            </a:r>
          </a:p>
          <a:p>
            <a:pPr lvl="1">
              <a:lnSpc>
                <a:spcPct val="120000"/>
              </a:lnSpc>
              <a:buFontTx/>
              <a:buNone/>
            </a:pPr>
            <a:r>
              <a:rPr lang="en-US" altLang="zh-CN" sz="2400">
                <a:latin typeface="微软雅黑" panose="020B0503020204020204" pitchFamily="34" charset="-122"/>
                <a:ea typeface="微软雅黑" panose="020B0503020204020204" pitchFamily="34" charset="-122"/>
              </a:rPr>
              <a:t>(3</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2400">
                <a:solidFill>
                  <a:srgbClr val="FF0000"/>
                </a:solidFill>
                <a:latin typeface="微软雅黑" panose="020B0503020204020204" pitchFamily="34" charset="-122"/>
                <a:ea typeface="微软雅黑" panose="020B0503020204020204" pitchFamily="34" charset="-122"/>
              </a:rPr>
              <a:t>计数</a:t>
            </a:r>
            <a:r>
              <a:rPr lang="zh-CN" altLang="en-US" sz="2400">
                <a:latin typeface="微软雅黑" panose="020B0503020204020204" pitchFamily="34" charset="-122"/>
                <a:ea typeface="微软雅黑" panose="020B0503020204020204" pitchFamily="34" charset="-122"/>
              </a:rPr>
              <a:t>：本条指令所要读</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写的字节数。</a:t>
            </a:r>
          </a:p>
          <a:p>
            <a:pPr lvl="1">
              <a:lnSpc>
                <a:spcPct val="120000"/>
              </a:lnSpc>
              <a:buFontTx/>
              <a:buNone/>
            </a:pPr>
            <a:r>
              <a:rPr lang="en-US" altLang="zh-CN" sz="2400">
                <a:latin typeface="微软雅黑" panose="020B0503020204020204" pitchFamily="34" charset="-122"/>
                <a:ea typeface="微软雅黑" panose="020B0503020204020204" pitchFamily="34" charset="-122"/>
              </a:rPr>
              <a:t>(4)</a:t>
            </a:r>
            <a:r>
              <a:rPr lang="zh-CN" altLang="en-US" sz="2400">
                <a:solidFill>
                  <a:srgbClr val="FF0000"/>
                </a:solidFill>
                <a:latin typeface="微软雅黑" panose="020B0503020204020204" pitchFamily="34" charset="-122"/>
                <a:ea typeface="微软雅黑" panose="020B0503020204020204" pitchFamily="34" charset="-122"/>
              </a:rPr>
              <a:t>通道程序结束位</a:t>
            </a:r>
            <a:r>
              <a:rPr lang="zh-CN" altLang="en-US" sz="2400">
                <a:latin typeface="微软雅黑" panose="020B0503020204020204" pitchFamily="34" charset="-122"/>
                <a:ea typeface="微软雅黑" panose="020B0503020204020204" pitchFamily="34" charset="-122"/>
              </a:rPr>
              <a:t>：表示通道程序是否结束</a:t>
            </a:r>
            <a:r>
              <a:rPr lang="en-US" altLang="zh-CN" sz="2400">
                <a:latin typeface="微软雅黑" panose="020B0503020204020204" pitchFamily="34" charset="-122"/>
                <a:ea typeface="微软雅黑" panose="020B0503020204020204" pitchFamily="34" charset="-122"/>
              </a:rPr>
              <a:t>,P=1</a:t>
            </a:r>
            <a:r>
              <a:rPr lang="zh-CN" altLang="en-US" sz="2400">
                <a:latin typeface="微软雅黑" panose="020B0503020204020204" pitchFamily="34" charset="-122"/>
                <a:ea typeface="微软雅黑" panose="020B0503020204020204" pitchFamily="34" charset="-122"/>
              </a:rPr>
              <a:t>表示结束。</a:t>
            </a:r>
          </a:p>
          <a:p>
            <a:pPr lvl="1">
              <a:lnSpc>
                <a:spcPct val="120000"/>
              </a:lnSpc>
              <a:buFontTx/>
              <a:buNone/>
            </a:pPr>
            <a:r>
              <a:rPr lang="en-US" altLang="zh-CN" sz="2400">
                <a:latin typeface="微软雅黑" panose="020B0503020204020204" pitchFamily="34" charset="-122"/>
                <a:ea typeface="微软雅黑" panose="020B0503020204020204" pitchFamily="34" charset="-122"/>
              </a:rPr>
              <a:t>(5)</a:t>
            </a:r>
            <a:r>
              <a:rPr lang="zh-CN" altLang="en-US" sz="2400">
                <a:solidFill>
                  <a:srgbClr val="FF0000"/>
                </a:solidFill>
                <a:latin typeface="微软雅黑" panose="020B0503020204020204" pitchFamily="34" charset="-122"/>
                <a:ea typeface="微软雅黑" panose="020B0503020204020204" pitchFamily="34" charset="-122"/>
              </a:rPr>
              <a:t>记录结束标志</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R=</a:t>
            </a:r>
            <a:r>
              <a:rPr lang="en-US" altLang="zh-CN" sz="2400">
                <a:solidFill>
                  <a:srgbClr val="CC00CC"/>
                </a:solidFill>
                <a:latin typeface="微软雅黑" panose="020B0503020204020204" pitchFamily="34" charset="-122"/>
                <a:ea typeface="微软雅黑" panose="020B0503020204020204" pitchFamily="34" charset="-122"/>
              </a:rPr>
              <a:t>0</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表示本指令与下一指令处理同一个</a:t>
            </a:r>
          </a:p>
          <a:p>
            <a:pPr lvl="1">
              <a:lnSpc>
                <a:spcPct val="120000"/>
              </a:lnSpc>
              <a:buFontTx/>
              <a:buNone/>
            </a:pPr>
            <a:r>
              <a:rPr lang="zh-CN" altLang="en-US" sz="2400">
                <a:latin typeface="微软雅黑" panose="020B0503020204020204" pitchFamily="34" charset="-122"/>
                <a:ea typeface="微软雅黑" panose="020B0503020204020204" pitchFamily="34" charset="-122"/>
              </a:rPr>
              <a:t>   记录</a:t>
            </a:r>
            <a:r>
              <a:rPr lang="en-US" altLang="zh-CN" sz="2400">
                <a:latin typeface="微软雅黑" panose="020B0503020204020204" pitchFamily="34" charset="-122"/>
                <a:ea typeface="微软雅黑" panose="020B0503020204020204" pitchFamily="34" charset="-122"/>
              </a:rPr>
              <a:t>;R=</a:t>
            </a:r>
            <a:r>
              <a:rPr lang="en-US" altLang="zh-CN" sz="2400">
                <a:solidFill>
                  <a:srgbClr val="CC00CC"/>
                </a:solidFill>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表示处理某记录的最后一条指令。</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3">
            <a:extLst>
              <a:ext uri="{FF2B5EF4-FFF2-40B4-BE49-F238E27FC236}">
                <a16:creationId xmlns:a16="http://schemas.microsoft.com/office/drawing/2014/main" id="{EAACBEFF-C89B-484E-A708-01B7765EAD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ED29858-8F3D-4D39-96F3-5A27AC4795AB}" type="slidenum">
              <a:rPr lang="en-US" altLang="zh-CN" sz="1400" smtClean="0"/>
              <a:pPr>
                <a:spcBef>
                  <a:spcPct val="0"/>
                </a:spcBef>
                <a:buFontTx/>
                <a:buNone/>
              </a:pPr>
              <a:t>73</a:t>
            </a:fld>
            <a:endParaRPr lang="en-US" altLang="zh-CN" sz="1400"/>
          </a:p>
        </p:txBody>
      </p:sp>
      <p:graphicFrame>
        <p:nvGraphicFramePr>
          <p:cNvPr id="236647" name="Group 103">
            <a:extLst>
              <a:ext uri="{FF2B5EF4-FFF2-40B4-BE49-F238E27FC236}">
                <a16:creationId xmlns:a16="http://schemas.microsoft.com/office/drawing/2014/main" id="{01BB126E-916C-4CBE-A3D0-5FDF892499CB}"/>
              </a:ext>
            </a:extLst>
          </p:cNvPr>
          <p:cNvGraphicFramePr>
            <a:graphicFrameLocks noGrp="1"/>
          </p:cNvGraphicFramePr>
          <p:nvPr/>
        </p:nvGraphicFramePr>
        <p:xfrm>
          <a:off x="684213" y="981075"/>
          <a:ext cx="7129462" cy="5384800"/>
        </p:xfrm>
        <a:graphic>
          <a:graphicData uri="http://schemas.openxmlformats.org/drawingml/2006/table">
            <a:tbl>
              <a:tblPr/>
              <a:tblGrid>
                <a:gridCol w="1427162">
                  <a:extLst>
                    <a:ext uri="{9D8B030D-6E8A-4147-A177-3AD203B41FA5}">
                      <a16:colId xmlns:a16="http://schemas.microsoft.com/office/drawing/2014/main" val="20000"/>
                    </a:ext>
                  </a:extLst>
                </a:gridCol>
                <a:gridCol w="1423988">
                  <a:extLst>
                    <a:ext uri="{9D8B030D-6E8A-4147-A177-3AD203B41FA5}">
                      <a16:colId xmlns:a16="http://schemas.microsoft.com/office/drawing/2014/main" val="20001"/>
                    </a:ext>
                  </a:extLst>
                </a:gridCol>
                <a:gridCol w="1427162">
                  <a:extLst>
                    <a:ext uri="{9D8B030D-6E8A-4147-A177-3AD203B41FA5}">
                      <a16:colId xmlns:a16="http://schemas.microsoft.com/office/drawing/2014/main" val="20002"/>
                    </a:ext>
                  </a:extLst>
                </a:gridCol>
                <a:gridCol w="1423988">
                  <a:extLst>
                    <a:ext uri="{9D8B030D-6E8A-4147-A177-3AD203B41FA5}">
                      <a16:colId xmlns:a16="http://schemas.microsoft.com/office/drawing/2014/main" val="20003"/>
                    </a:ext>
                  </a:extLst>
                </a:gridCol>
                <a:gridCol w="1427162">
                  <a:extLst>
                    <a:ext uri="{9D8B030D-6E8A-4147-A177-3AD203B41FA5}">
                      <a16:colId xmlns:a16="http://schemas.microsoft.com/office/drawing/2014/main" val="20004"/>
                    </a:ext>
                  </a:extLst>
                </a:gridCol>
              </a:tblGrid>
              <a:tr h="8890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操作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计数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内存地址</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80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813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1034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60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5830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2000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1850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720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5">
            <a:extLst>
              <a:ext uri="{FF2B5EF4-FFF2-40B4-BE49-F238E27FC236}">
                <a16:creationId xmlns:a16="http://schemas.microsoft.com/office/drawing/2014/main" id="{F439A490-6537-454C-8717-3955735FDB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3BD772A-FEA2-4AC4-83CE-C8F8502846EB}" type="slidenum">
              <a:rPr lang="en-US" altLang="zh-CN" sz="1400" smtClean="0"/>
              <a:pPr>
                <a:spcBef>
                  <a:spcPct val="0"/>
                </a:spcBef>
                <a:buFontTx/>
                <a:buNone/>
              </a:pPr>
              <a:t>74</a:t>
            </a:fld>
            <a:endParaRPr lang="en-US" altLang="zh-CN" sz="1400"/>
          </a:p>
        </p:txBody>
      </p:sp>
      <p:graphicFrame>
        <p:nvGraphicFramePr>
          <p:cNvPr id="123907" name="Object 4">
            <a:extLst>
              <a:ext uri="{FF2B5EF4-FFF2-40B4-BE49-F238E27FC236}">
                <a16:creationId xmlns:a16="http://schemas.microsoft.com/office/drawing/2014/main" id="{96373053-3B9D-4BCC-8AB8-3583193797CC}"/>
              </a:ext>
            </a:extLst>
          </p:cNvPr>
          <p:cNvGraphicFramePr>
            <a:graphicFrameLocks noGrp="1" noChangeAspect="1"/>
          </p:cNvGraphicFramePr>
          <p:nvPr>
            <p:ph/>
          </p:nvPr>
        </p:nvGraphicFramePr>
        <p:xfrm>
          <a:off x="2833688" y="876300"/>
          <a:ext cx="4546600" cy="5216525"/>
        </p:xfrm>
        <a:graphic>
          <a:graphicData uri="http://schemas.openxmlformats.org/presentationml/2006/ole">
            <mc:AlternateContent xmlns:mc="http://schemas.openxmlformats.org/markup-compatibility/2006">
              <mc:Choice xmlns:v="urn:schemas-microsoft-com:vml" Requires="v">
                <p:oleObj spid="_x0000_s15364" name="Visio" r:id="rId3" imgW="2153107" imgH="2469490" progId="Visio.Drawing.11">
                  <p:embed/>
                </p:oleObj>
              </mc:Choice>
              <mc:Fallback>
                <p:oleObj name="Visio" r:id="rId3" imgW="2153107" imgH="2469490" progId="Visio.Drawing.11">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688" y="876300"/>
                        <a:ext cx="45466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908" name="Text Box 6">
            <a:extLst>
              <a:ext uri="{FF2B5EF4-FFF2-40B4-BE49-F238E27FC236}">
                <a16:creationId xmlns:a16="http://schemas.microsoft.com/office/drawing/2014/main" id="{015E868F-9411-4763-83A9-79D8CE2988E1}"/>
              </a:ext>
            </a:extLst>
          </p:cNvPr>
          <p:cNvSpPr txBox="1">
            <a:spLocks noChangeArrowheads="1"/>
          </p:cNvSpPr>
          <p:nvPr/>
        </p:nvSpPr>
        <p:spPr bwMode="auto">
          <a:xfrm>
            <a:off x="2924175" y="6165850"/>
            <a:ext cx="248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通道的工作流程 </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5">
            <a:extLst>
              <a:ext uri="{FF2B5EF4-FFF2-40B4-BE49-F238E27FC236}">
                <a16:creationId xmlns:a16="http://schemas.microsoft.com/office/drawing/2014/main" id="{5FD70261-2D31-4D96-9958-E8EABECDF5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784D64E-2C5D-4562-BA50-F1EDDD212B51}" type="slidenum">
              <a:rPr lang="en-US" altLang="zh-CN" sz="1400" smtClean="0"/>
              <a:pPr>
                <a:spcBef>
                  <a:spcPct val="0"/>
                </a:spcBef>
                <a:buFontTx/>
                <a:buNone/>
              </a:pPr>
              <a:t>75</a:t>
            </a:fld>
            <a:endParaRPr lang="en-US" altLang="zh-CN" sz="1400"/>
          </a:p>
        </p:txBody>
      </p:sp>
      <p:sp>
        <p:nvSpPr>
          <p:cNvPr id="124931" name="Rectangle 4">
            <a:extLst>
              <a:ext uri="{FF2B5EF4-FFF2-40B4-BE49-F238E27FC236}">
                <a16:creationId xmlns:a16="http://schemas.microsoft.com/office/drawing/2014/main" id="{AFBCCD8F-C219-4802-AD98-59B37C123389}"/>
              </a:ext>
            </a:extLst>
          </p:cNvPr>
          <p:cNvSpPr>
            <a:spLocks noGrp="1" noChangeArrowheads="1"/>
          </p:cNvSpPr>
          <p:nvPr>
            <p:ph type="body" idx="1"/>
          </p:nvPr>
        </p:nvSpPr>
        <p:spPr>
          <a:xfrm>
            <a:off x="457200" y="457200"/>
            <a:ext cx="8153400" cy="4752975"/>
          </a:xfrm>
        </p:spPr>
        <p:txBody>
          <a:bodyPr/>
          <a:lstStyle/>
          <a:p>
            <a:pPr>
              <a:lnSpc>
                <a:spcPct val="120000"/>
              </a:lnSpc>
            </a:pPr>
            <a:r>
              <a:rPr lang="en-US" altLang="zh-CN" sz="2800"/>
              <a:t>  </a:t>
            </a:r>
            <a:r>
              <a:rPr lang="zh-CN" altLang="en-US" sz="2800"/>
              <a:t>（</a:t>
            </a:r>
            <a:r>
              <a:rPr lang="en-US" altLang="zh-CN" sz="2800"/>
              <a:t>3</a:t>
            </a:r>
            <a:r>
              <a:rPr lang="zh-CN" altLang="en-US" sz="2800"/>
              <a:t>）通道控制方式的步骤</a:t>
            </a:r>
          </a:p>
          <a:p>
            <a:pPr lvl="1">
              <a:lnSpc>
                <a:spcPct val="120000"/>
              </a:lnSpc>
            </a:pPr>
            <a:r>
              <a:rPr lang="zh-CN" altLang="en-US" sz="2400"/>
              <a:t>①当进程要求输入数据时</a:t>
            </a:r>
            <a:r>
              <a:rPr lang="en-US" altLang="zh-CN" sz="2400"/>
              <a:t>,CPU</a:t>
            </a:r>
            <a:r>
              <a:rPr lang="zh-CN" altLang="en-US" sz="2400"/>
              <a:t>发启动指令指明</a:t>
            </a:r>
            <a:r>
              <a:rPr lang="en-US" altLang="zh-CN" sz="2400"/>
              <a:t>I/O</a:t>
            </a:r>
            <a:r>
              <a:rPr lang="zh-CN" altLang="en-US" sz="2400"/>
              <a:t>操作、设备号和对应通道。</a:t>
            </a:r>
          </a:p>
          <a:p>
            <a:pPr lvl="1">
              <a:lnSpc>
                <a:spcPct val="120000"/>
              </a:lnSpc>
            </a:pPr>
            <a:r>
              <a:rPr lang="zh-CN" altLang="en-US" sz="2400"/>
              <a:t>②对应通道接收到</a:t>
            </a:r>
            <a:r>
              <a:rPr lang="en-US" altLang="zh-CN" sz="2400"/>
              <a:t>CPU</a:t>
            </a:r>
            <a:r>
              <a:rPr lang="zh-CN" altLang="en-US" sz="2400"/>
              <a:t>发来的启动指令后</a:t>
            </a:r>
            <a:r>
              <a:rPr lang="en-US" altLang="zh-CN" sz="2400"/>
              <a:t>,</a:t>
            </a:r>
            <a:r>
              <a:rPr lang="zh-CN" altLang="en-US" sz="2400"/>
              <a:t>把存放在内存中的通道指令程序读出</a:t>
            </a:r>
            <a:r>
              <a:rPr lang="en-US" altLang="zh-CN" sz="2400"/>
              <a:t>,</a:t>
            </a:r>
            <a:r>
              <a:rPr lang="zh-CN" altLang="en-US" sz="2400"/>
              <a:t>并执行通道程序</a:t>
            </a:r>
            <a:r>
              <a:rPr lang="en-US" altLang="zh-CN" sz="2400"/>
              <a:t>,</a:t>
            </a:r>
            <a:r>
              <a:rPr lang="zh-CN" altLang="en-US" sz="2400"/>
              <a:t>控制设备将数据传送到内存中指定的区域。</a:t>
            </a:r>
          </a:p>
          <a:p>
            <a:pPr lvl="1">
              <a:lnSpc>
                <a:spcPct val="120000"/>
              </a:lnSpc>
            </a:pPr>
            <a:r>
              <a:rPr lang="zh-CN" altLang="en-US" sz="2400"/>
              <a:t>③若数据传输结束</a:t>
            </a:r>
            <a:r>
              <a:rPr lang="en-US" altLang="zh-CN" sz="2400"/>
              <a:t>,</a:t>
            </a:r>
            <a:r>
              <a:rPr lang="zh-CN" altLang="en-US" sz="2400"/>
              <a:t>则向</a:t>
            </a:r>
            <a:r>
              <a:rPr lang="en-US" altLang="zh-CN" sz="2400"/>
              <a:t>CPU</a:t>
            </a:r>
            <a:r>
              <a:rPr lang="zh-CN" altLang="en-US" sz="2400"/>
              <a:t>发出中断请求。</a:t>
            </a:r>
            <a:r>
              <a:rPr lang="en-US" altLang="zh-CN" sz="2400"/>
              <a:t>CPU</a:t>
            </a:r>
            <a:r>
              <a:rPr lang="zh-CN" altLang="en-US" sz="2400"/>
              <a:t>收到中断信号后转中断处理程序</a:t>
            </a:r>
            <a:r>
              <a:rPr lang="en-US" altLang="zh-CN" sz="2400"/>
              <a:t>,</a:t>
            </a:r>
            <a:r>
              <a:rPr lang="zh-CN" altLang="en-US" sz="2400"/>
              <a:t>唤醒等待输入完成的进程</a:t>
            </a:r>
            <a:r>
              <a:rPr lang="en-US" altLang="zh-CN" sz="2400"/>
              <a:t>,</a:t>
            </a:r>
            <a:r>
              <a:rPr lang="zh-CN" altLang="en-US" sz="2400"/>
              <a:t>并返回被中断的程序。</a:t>
            </a:r>
          </a:p>
          <a:p>
            <a:pPr lvl="1">
              <a:lnSpc>
                <a:spcPct val="120000"/>
              </a:lnSpc>
            </a:pPr>
            <a:r>
              <a:rPr lang="zh-CN" altLang="en-US" sz="2400"/>
              <a:t>④在以后的某个时刻</a:t>
            </a:r>
            <a:r>
              <a:rPr lang="en-US" altLang="zh-CN" sz="2400"/>
              <a:t>,</a:t>
            </a:r>
            <a:r>
              <a:rPr lang="zh-CN" altLang="en-US" sz="2400"/>
              <a:t>进程调度程序选中提出请求输入的进程</a:t>
            </a:r>
            <a:r>
              <a:rPr lang="en-US" altLang="zh-CN" sz="2400"/>
              <a:t>,</a:t>
            </a:r>
            <a:r>
              <a:rPr lang="zh-CN" altLang="en-US" sz="2400"/>
              <a:t>该进程从指定的内存始址取出数据做进一步处理。 </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BA2B3E02-72B7-4501-8DC2-00124D07D657}"/>
              </a:ext>
            </a:extLst>
          </p:cNvPr>
          <p:cNvSpPr>
            <a:spLocks noGrp="1" noChangeArrowheads="1"/>
          </p:cNvSpPr>
          <p:nvPr>
            <p:ph type="title"/>
          </p:nvPr>
        </p:nvSpPr>
        <p:spPr/>
        <p:txBody>
          <a:bodyPr/>
          <a:lstStyle/>
          <a:p>
            <a:r>
              <a:rPr lang="zh-CN" altLang="en-US"/>
              <a:t>总结一些</a:t>
            </a:r>
            <a:r>
              <a:rPr lang="en-US" altLang="zh-CN"/>
              <a:t>I/O</a:t>
            </a:r>
            <a:r>
              <a:rPr lang="zh-CN" altLang="en-US"/>
              <a:t>系统要完成的工作</a:t>
            </a:r>
            <a:r>
              <a:rPr lang="en-US" altLang="zh-CN"/>
              <a:t>!</a:t>
            </a:r>
          </a:p>
        </p:txBody>
      </p:sp>
      <p:grpSp>
        <p:nvGrpSpPr>
          <p:cNvPr id="330832" name="Group 80">
            <a:extLst>
              <a:ext uri="{FF2B5EF4-FFF2-40B4-BE49-F238E27FC236}">
                <a16:creationId xmlns:a16="http://schemas.microsoft.com/office/drawing/2014/main" id="{F80CF134-0041-477E-BBFB-C5632F3A263E}"/>
              </a:ext>
            </a:extLst>
          </p:cNvPr>
          <p:cNvGrpSpPr>
            <a:grpSpLocks/>
          </p:cNvGrpSpPr>
          <p:nvPr/>
        </p:nvGrpSpPr>
        <p:grpSpPr bwMode="auto">
          <a:xfrm>
            <a:off x="1600200" y="1295400"/>
            <a:ext cx="3429000" cy="685800"/>
            <a:chOff x="1056" y="816"/>
            <a:chExt cx="2160" cy="432"/>
          </a:xfrm>
        </p:grpSpPr>
        <p:sp>
          <p:nvSpPr>
            <p:cNvPr id="125973" name="Rectangle 78">
              <a:extLst>
                <a:ext uri="{FF2B5EF4-FFF2-40B4-BE49-F238E27FC236}">
                  <a16:creationId xmlns:a16="http://schemas.microsoft.com/office/drawing/2014/main" id="{4D2765ED-8405-425F-9B7E-14B90D8C326E}"/>
                </a:ext>
              </a:extLst>
            </p:cNvPr>
            <p:cNvSpPr>
              <a:spLocks noChangeArrowheads="1"/>
            </p:cNvSpPr>
            <p:nvPr/>
          </p:nvSpPr>
          <p:spPr bwMode="auto">
            <a:xfrm>
              <a:off x="1056" y="816"/>
              <a:ext cx="2160" cy="43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25974" name="Text Box 79">
              <a:extLst>
                <a:ext uri="{FF2B5EF4-FFF2-40B4-BE49-F238E27FC236}">
                  <a16:creationId xmlns:a16="http://schemas.microsoft.com/office/drawing/2014/main" id="{75A836BC-2B99-499F-9169-9EE9B3CDC4AB}"/>
                </a:ext>
              </a:extLst>
            </p:cNvPr>
            <p:cNvSpPr txBox="1">
              <a:spLocks noChangeArrowheads="1"/>
            </p:cNvSpPr>
            <p:nvPr/>
          </p:nvSpPr>
          <p:spPr bwMode="auto">
            <a:xfrm>
              <a:off x="1104" y="873"/>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1"/>
                <a:t>read(buf, 10);</a:t>
              </a:r>
            </a:p>
          </p:txBody>
        </p:sp>
      </p:grpSp>
      <p:pic>
        <p:nvPicPr>
          <p:cNvPr id="330833" name="Picture 81">
            <a:extLst>
              <a:ext uri="{FF2B5EF4-FFF2-40B4-BE49-F238E27FC236}">
                <a16:creationId xmlns:a16="http://schemas.microsoft.com/office/drawing/2014/main" id="{9AA61692-7788-42FF-BE74-4D66EC54A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17600"/>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834" name="AutoShape 82">
            <a:extLst>
              <a:ext uri="{FF2B5EF4-FFF2-40B4-BE49-F238E27FC236}">
                <a16:creationId xmlns:a16="http://schemas.microsoft.com/office/drawing/2014/main" id="{B21F29EC-F9CB-4A65-9700-894081D1B07A}"/>
              </a:ext>
            </a:extLst>
          </p:cNvPr>
          <p:cNvSpPr>
            <a:spLocks noChangeArrowheads="1"/>
          </p:cNvSpPr>
          <p:nvPr/>
        </p:nvSpPr>
        <p:spPr bwMode="auto">
          <a:xfrm rot="10800000">
            <a:off x="5181600" y="1219200"/>
            <a:ext cx="3276600" cy="914400"/>
          </a:xfrm>
          <a:prstGeom prst="wedgeRoundRectCallout">
            <a:avLst>
              <a:gd name="adj1" fmla="val 61287"/>
              <a:gd name="adj2" fmla="val 937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1"/>
              <a:t>OS</a:t>
            </a:r>
            <a:r>
              <a:rPr lang="zh-CN" altLang="en-US" sz="1800" b="1"/>
              <a:t>需要提供系统调用接口</a:t>
            </a:r>
          </a:p>
        </p:txBody>
      </p:sp>
      <p:sp>
        <p:nvSpPr>
          <p:cNvPr id="330835" name="AutoShape 83">
            <a:extLst>
              <a:ext uri="{FF2B5EF4-FFF2-40B4-BE49-F238E27FC236}">
                <a16:creationId xmlns:a16="http://schemas.microsoft.com/office/drawing/2014/main" id="{25C37316-54D3-4250-B811-6EE7619E6984}"/>
              </a:ext>
            </a:extLst>
          </p:cNvPr>
          <p:cNvSpPr>
            <a:spLocks noChangeArrowheads="1"/>
          </p:cNvSpPr>
          <p:nvPr/>
        </p:nvSpPr>
        <p:spPr bwMode="auto">
          <a:xfrm>
            <a:off x="3124200" y="1981200"/>
            <a:ext cx="381000" cy="304800"/>
          </a:xfrm>
          <a:prstGeom prst="downArrow">
            <a:avLst>
              <a:gd name="adj1" fmla="val 50000"/>
              <a:gd name="adj2" fmla="val 25000"/>
            </a:avLst>
          </a:prstGeom>
          <a:solidFill>
            <a:schemeClr val="bg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30841" name="Group 89">
            <a:extLst>
              <a:ext uri="{FF2B5EF4-FFF2-40B4-BE49-F238E27FC236}">
                <a16:creationId xmlns:a16="http://schemas.microsoft.com/office/drawing/2014/main" id="{7BFF2277-64F4-48BC-9216-CBEA52267EE5}"/>
              </a:ext>
            </a:extLst>
          </p:cNvPr>
          <p:cNvGrpSpPr>
            <a:grpSpLocks/>
          </p:cNvGrpSpPr>
          <p:nvPr/>
        </p:nvGrpSpPr>
        <p:grpSpPr bwMode="auto">
          <a:xfrm>
            <a:off x="1600200" y="2286000"/>
            <a:ext cx="3429000" cy="1771650"/>
            <a:chOff x="1008" y="1440"/>
            <a:chExt cx="2160" cy="1116"/>
          </a:xfrm>
        </p:grpSpPr>
        <p:sp>
          <p:nvSpPr>
            <p:cNvPr id="125971" name="Rectangle 85">
              <a:extLst>
                <a:ext uri="{FF2B5EF4-FFF2-40B4-BE49-F238E27FC236}">
                  <a16:creationId xmlns:a16="http://schemas.microsoft.com/office/drawing/2014/main" id="{BBB5DA51-6FE1-4FD9-A5EF-229346BAECEC}"/>
                </a:ext>
              </a:extLst>
            </p:cNvPr>
            <p:cNvSpPr>
              <a:spLocks noChangeArrowheads="1"/>
            </p:cNvSpPr>
            <p:nvPr/>
          </p:nvSpPr>
          <p:spPr bwMode="auto">
            <a:xfrm>
              <a:off x="1008" y="1440"/>
              <a:ext cx="2160" cy="110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25972" name="Text Box 86">
              <a:extLst>
                <a:ext uri="{FF2B5EF4-FFF2-40B4-BE49-F238E27FC236}">
                  <a16:creationId xmlns:a16="http://schemas.microsoft.com/office/drawing/2014/main" id="{72540A9D-C676-4EE6-A47F-8FB0F0D0AF35}"/>
                </a:ext>
              </a:extLst>
            </p:cNvPr>
            <p:cNvSpPr txBox="1">
              <a:spLocks noChangeArrowheads="1"/>
            </p:cNvSpPr>
            <p:nvPr/>
          </p:nvSpPr>
          <p:spPr bwMode="auto">
            <a:xfrm>
              <a:off x="1056" y="1440"/>
              <a:ext cx="2112"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800" b="1"/>
                <a:t>DMA.addr = buf;</a:t>
              </a:r>
            </a:p>
            <a:p>
              <a:pPr algn="ctr">
                <a:buFontTx/>
                <a:buNone/>
              </a:pPr>
              <a:r>
                <a:rPr lang="en-US" altLang="zh-CN" sz="1800" b="1"/>
                <a:t>DMA.count = 10;</a:t>
              </a:r>
            </a:p>
            <a:p>
              <a:pPr algn="ctr">
                <a:buFontTx/>
                <a:buNone/>
              </a:pPr>
              <a:r>
                <a:rPr lang="en-US" altLang="zh-CN" sz="1800" b="1"/>
                <a:t>……</a:t>
              </a:r>
            </a:p>
            <a:p>
              <a:pPr algn="ctr">
                <a:buFontTx/>
                <a:buNone/>
              </a:pPr>
              <a:r>
                <a:rPr lang="en-US" altLang="zh-CN" sz="1800" b="1"/>
                <a:t>sleep_on(Disk);</a:t>
              </a:r>
            </a:p>
          </p:txBody>
        </p:sp>
      </p:grpSp>
      <p:grpSp>
        <p:nvGrpSpPr>
          <p:cNvPr id="330843" name="Group 91">
            <a:extLst>
              <a:ext uri="{FF2B5EF4-FFF2-40B4-BE49-F238E27FC236}">
                <a16:creationId xmlns:a16="http://schemas.microsoft.com/office/drawing/2014/main" id="{BB54C7E1-BA9C-4FE3-92DF-9E4E24632966}"/>
              </a:ext>
            </a:extLst>
          </p:cNvPr>
          <p:cNvGrpSpPr>
            <a:grpSpLocks/>
          </p:cNvGrpSpPr>
          <p:nvPr/>
        </p:nvGrpSpPr>
        <p:grpSpPr bwMode="auto">
          <a:xfrm>
            <a:off x="1343025" y="4343400"/>
            <a:ext cx="3962400" cy="1771650"/>
            <a:chOff x="912" y="2868"/>
            <a:chExt cx="2496" cy="1116"/>
          </a:xfrm>
        </p:grpSpPr>
        <p:sp>
          <p:nvSpPr>
            <p:cNvPr id="125969" name="Rectangle 87">
              <a:extLst>
                <a:ext uri="{FF2B5EF4-FFF2-40B4-BE49-F238E27FC236}">
                  <a16:creationId xmlns:a16="http://schemas.microsoft.com/office/drawing/2014/main" id="{558441B4-CBFD-4E34-A6CB-D874415730A9}"/>
                </a:ext>
              </a:extLst>
            </p:cNvPr>
            <p:cNvSpPr>
              <a:spLocks noChangeArrowheads="1"/>
            </p:cNvSpPr>
            <p:nvPr/>
          </p:nvSpPr>
          <p:spPr bwMode="auto">
            <a:xfrm>
              <a:off x="1008" y="2868"/>
              <a:ext cx="2304" cy="110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25970" name="Text Box 88">
              <a:extLst>
                <a:ext uri="{FF2B5EF4-FFF2-40B4-BE49-F238E27FC236}">
                  <a16:creationId xmlns:a16="http://schemas.microsoft.com/office/drawing/2014/main" id="{2BD83FD6-8947-4671-B614-D33F60AADC6C}"/>
                </a:ext>
              </a:extLst>
            </p:cNvPr>
            <p:cNvSpPr txBox="1">
              <a:spLocks noChangeArrowheads="1"/>
            </p:cNvSpPr>
            <p:nvPr/>
          </p:nvSpPr>
          <p:spPr bwMode="auto">
            <a:xfrm>
              <a:off x="912" y="2868"/>
              <a:ext cx="2496"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800" b="1"/>
                <a:t>do_read_end()//</a:t>
              </a:r>
              <a:r>
                <a:rPr lang="zh-CN" altLang="en-US" sz="1800" b="1"/>
                <a:t>中断处理</a:t>
              </a:r>
            </a:p>
            <a:p>
              <a:pPr>
                <a:buFontTx/>
                <a:buNone/>
              </a:pPr>
              <a:r>
                <a:rPr lang="zh-CN" altLang="en-US" sz="1800" b="1"/>
                <a:t>  </a:t>
              </a:r>
              <a:r>
                <a:rPr lang="en-US" altLang="zh-CN" sz="1800" b="1"/>
                <a:t>{</a:t>
              </a:r>
            </a:p>
            <a:p>
              <a:pPr>
                <a:buFontTx/>
                <a:buNone/>
              </a:pPr>
              <a:r>
                <a:rPr lang="en-US" altLang="zh-CN" sz="1800" b="1"/>
                <a:t>       wakeup(Disk);</a:t>
              </a:r>
            </a:p>
            <a:p>
              <a:pPr>
                <a:buFontTx/>
                <a:buNone/>
              </a:pPr>
              <a:r>
                <a:rPr lang="en-US" altLang="zh-CN" sz="1800" b="1"/>
                <a:t>  }</a:t>
              </a:r>
            </a:p>
          </p:txBody>
        </p:sp>
      </p:grpSp>
      <p:sp>
        <p:nvSpPr>
          <p:cNvPr id="330842" name="AutoShape 90">
            <a:extLst>
              <a:ext uri="{FF2B5EF4-FFF2-40B4-BE49-F238E27FC236}">
                <a16:creationId xmlns:a16="http://schemas.microsoft.com/office/drawing/2014/main" id="{CD437F6F-05F7-4573-AE49-5A0CD8B9E04A}"/>
              </a:ext>
            </a:extLst>
          </p:cNvPr>
          <p:cNvSpPr>
            <a:spLocks noChangeArrowheads="1"/>
          </p:cNvSpPr>
          <p:nvPr/>
        </p:nvSpPr>
        <p:spPr bwMode="auto">
          <a:xfrm>
            <a:off x="3124200" y="4038600"/>
            <a:ext cx="381000" cy="304800"/>
          </a:xfrm>
          <a:prstGeom prst="downArrow">
            <a:avLst>
              <a:gd name="adj1" fmla="val 50000"/>
              <a:gd name="adj2" fmla="val 25000"/>
            </a:avLst>
          </a:prstGeom>
          <a:solidFill>
            <a:schemeClr val="bg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30844" name="AutoShape 92">
            <a:extLst>
              <a:ext uri="{FF2B5EF4-FFF2-40B4-BE49-F238E27FC236}">
                <a16:creationId xmlns:a16="http://schemas.microsoft.com/office/drawing/2014/main" id="{4247B2A7-899E-432A-AC02-0A0C602F5236}"/>
              </a:ext>
            </a:extLst>
          </p:cNvPr>
          <p:cNvSpPr>
            <a:spLocks noChangeArrowheads="1"/>
          </p:cNvSpPr>
          <p:nvPr/>
        </p:nvSpPr>
        <p:spPr bwMode="auto">
          <a:xfrm rot="10800000">
            <a:off x="5105400" y="2362200"/>
            <a:ext cx="3276600" cy="1295400"/>
          </a:xfrm>
          <a:prstGeom prst="wedgeRoundRectCallout">
            <a:avLst>
              <a:gd name="adj1" fmla="val 61287"/>
              <a:gd name="adj2" fmla="val 2131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查一下手册就可以找到该写什么命令</a:t>
            </a:r>
            <a:r>
              <a:rPr lang="en-US" altLang="zh-CN" sz="1800" b="1"/>
              <a:t>?</a:t>
            </a:r>
            <a:r>
              <a:rPr lang="zh-CN" altLang="en-US" sz="1800" b="1"/>
              <a:t>该向哪里写</a:t>
            </a:r>
            <a:r>
              <a:rPr lang="en-US" altLang="zh-CN" sz="1800" b="1"/>
              <a:t>?</a:t>
            </a:r>
          </a:p>
        </p:txBody>
      </p:sp>
      <p:sp>
        <p:nvSpPr>
          <p:cNvPr id="330845" name="AutoShape 93">
            <a:extLst>
              <a:ext uri="{FF2B5EF4-FFF2-40B4-BE49-F238E27FC236}">
                <a16:creationId xmlns:a16="http://schemas.microsoft.com/office/drawing/2014/main" id="{FAC174CD-71FA-4FE4-985B-1A93B2CDA275}"/>
              </a:ext>
            </a:extLst>
          </p:cNvPr>
          <p:cNvSpPr>
            <a:spLocks noChangeArrowheads="1"/>
          </p:cNvSpPr>
          <p:nvPr/>
        </p:nvSpPr>
        <p:spPr bwMode="auto">
          <a:xfrm rot="10800000">
            <a:off x="5334000" y="3733800"/>
            <a:ext cx="2895600" cy="533400"/>
          </a:xfrm>
          <a:prstGeom prst="wedgeRoundRectCallout">
            <a:avLst>
              <a:gd name="adj1" fmla="val 76148"/>
              <a:gd name="adj2" fmla="val 2975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让出</a:t>
            </a:r>
            <a:r>
              <a:rPr lang="en-US" altLang="zh-CN" sz="1800" b="1"/>
              <a:t>CPU?</a:t>
            </a:r>
          </a:p>
        </p:txBody>
      </p:sp>
      <p:sp>
        <p:nvSpPr>
          <p:cNvPr id="330846" name="AutoShape 94">
            <a:extLst>
              <a:ext uri="{FF2B5EF4-FFF2-40B4-BE49-F238E27FC236}">
                <a16:creationId xmlns:a16="http://schemas.microsoft.com/office/drawing/2014/main" id="{8121584D-71CE-4CDD-989C-C8BB3EFC73D6}"/>
              </a:ext>
            </a:extLst>
          </p:cNvPr>
          <p:cNvSpPr>
            <a:spLocks noChangeArrowheads="1"/>
          </p:cNvSpPr>
          <p:nvPr/>
        </p:nvSpPr>
        <p:spPr bwMode="auto">
          <a:xfrm rot="10800000">
            <a:off x="0" y="4191000"/>
            <a:ext cx="1447800" cy="1371600"/>
          </a:xfrm>
          <a:prstGeom prst="wedgeRoundRectCallout">
            <a:avLst>
              <a:gd name="adj1" fmla="val -61514"/>
              <a:gd name="adj2" fmla="val 19440"/>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需要写中断处理程序</a:t>
            </a:r>
            <a:r>
              <a:rPr lang="en-US" altLang="zh-CN" sz="1800" b="1"/>
              <a:t>!</a:t>
            </a:r>
          </a:p>
        </p:txBody>
      </p:sp>
      <p:grpSp>
        <p:nvGrpSpPr>
          <p:cNvPr id="330851" name="Group 99">
            <a:extLst>
              <a:ext uri="{FF2B5EF4-FFF2-40B4-BE49-F238E27FC236}">
                <a16:creationId xmlns:a16="http://schemas.microsoft.com/office/drawing/2014/main" id="{8D987183-810F-4FFC-AEDB-68384C54BC9F}"/>
              </a:ext>
            </a:extLst>
          </p:cNvPr>
          <p:cNvGrpSpPr>
            <a:grpSpLocks/>
          </p:cNvGrpSpPr>
          <p:nvPr/>
        </p:nvGrpSpPr>
        <p:grpSpPr bwMode="auto">
          <a:xfrm>
            <a:off x="5105400" y="4267200"/>
            <a:ext cx="3200400" cy="603250"/>
            <a:chOff x="3312" y="2740"/>
            <a:chExt cx="2016" cy="380"/>
          </a:xfrm>
        </p:grpSpPr>
        <p:sp>
          <p:nvSpPr>
            <p:cNvPr id="125967" name="Rectangle 96">
              <a:extLst>
                <a:ext uri="{FF2B5EF4-FFF2-40B4-BE49-F238E27FC236}">
                  <a16:creationId xmlns:a16="http://schemas.microsoft.com/office/drawing/2014/main" id="{DC2B9371-9F68-4F56-B1CB-01B4BA8E11D6}"/>
                </a:ext>
              </a:extLst>
            </p:cNvPr>
            <p:cNvSpPr>
              <a:spLocks noChangeArrowheads="1"/>
            </p:cNvSpPr>
            <p:nvPr/>
          </p:nvSpPr>
          <p:spPr bwMode="auto">
            <a:xfrm>
              <a:off x="3312" y="2740"/>
              <a:ext cx="2016"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zh-CN" altLang="en-US" sz="1800" b="1">
                  <a:sym typeface="Symbol" panose="05050102010706020507" pitchFamily="18" charset="2"/>
                </a:rPr>
                <a:t>总的感觉</a:t>
              </a:r>
              <a:r>
                <a:rPr lang="en-US" altLang="zh-CN" sz="1800" b="1">
                  <a:sym typeface="Symbol" panose="05050102010706020507" pitchFamily="18" charset="2"/>
                </a:rPr>
                <a:t>: </a:t>
              </a:r>
              <a:r>
                <a:rPr lang="zh-CN" altLang="en-US" sz="1800" b="1">
                  <a:sym typeface="Symbol" panose="05050102010706020507" pitchFamily="18" charset="2"/>
                </a:rPr>
                <a:t>很简单</a:t>
              </a:r>
            </a:p>
          </p:txBody>
        </p:sp>
        <p:pic>
          <p:nvPicPr>
            <p:cNvPr id="125968" name="Picture 97">
              <a:extLst>
                <a:ext uri="{FF2B5EF4-FFF2-40B4-BE49-F238E27FC236}">
                  <a16:creationId xmlns:a16="http://schemas.microsoft.com/office/drawing/2014/main" id="{FA5DDC91-59E4-4AC5-A18F-F61392B94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 y="28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0850" name="Text Box 98">
            <a:extLst>
              <a:ext uri="{FF2B5EF4-FFF2-40B4-BE49-F238E27FC236}">
                <a16:creationId xmlns:a16="http://schemas.microsoft.com/office/drawing/2014/main" id="{C0C2BB04-92A7-42DE-A756-FA70ECE26200}"/>
              </a:ext>
            </a:extLst>
          </p:cNvPr>
          <p:cNvSpPr txBox="1">
            <a:spLocks noChangeArrowheads="1"/>
          </p:cNvSpPr>
          <p:nvPr/>
        </p:nvSpPr>
        <p:spPr bwMode="auto">
          <a:xfrm>
            <a:off x="5562600" y="4841875"/>
            <a:ext cx="3276600" cy="1406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FontTx/>
              <a:buNone/>
            </a:pPr>
            <a:r>
              <a:rPr lang="zh-CN" altLang="en-US" sz="1800" b="1"/>
              <a:t>处理流程是很简单，复杂的是一些细节问题，如滚屏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0833"/>
                                        </p:tgtEl>
                                        <p:attrNameLst>
                                          <p:attrName>style.visibility</p:attrName>
                                        </p:attrNameLst>
                                      </p:cBhvr>
                                      <p:to>
                                        <p:strVal val="visible"/>
                                      </p:to>
                                    </p:set>
                                    <p:animEffect transition="in" filter="dissolve">
                                      <p:cBhvr>
                                        <p:cTn id="7" dur="500"/>
                                        <p:tgtEl>
                                          <p:spTgt spid="3308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30832"/>
                                        </p:tgtEl>
                                        <p:attrNameLst>
                                          <p:attrName>style.visibility</p:attrName>
                                        </p:attrNameLst>
                                      </p:cBhvr>
                                      <p:to>
                                        <p:strVal val="visible"/>
                                      </p:to>
                                    </p:set>
                                    <p:animEffect transition="in" filter="dissolve">
                                      <p:cBhvr>
                                        <p:cTn id="12" dur="500"/>
                                        <p:tgtEl>
                                          <p:spTgt spid="3308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0834"/>
                                        </p:tgtEl>
                                        <p:attrNameLst>
                                          <p:attrName>style.visibility</p:attrName>
                                        </p:attrNameLst>
                                      </p:cBhvr>
                                      <p:to>
                                        <p:strVal val="visible"/>
                                      </p:to>
                                    </p:set>
                                    <p:animEffect transition="in" filter="dissolve">
                                      <p:cBhvr>
                                        <p:cTn id="17" dur="500"/>
                                        <p:tgtEl>
                                          <p:spTgt spid="3308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330835"/>
                                        </p:tgtEl>
                                        <p:attrNameLst>
                                          <p:attrName>style.visibility</p:attrName>
                                        </p:attrNameLst>
                                      </p:cBhvr>
                                      <p:to>
                                        <p:strVal val="visible"/>
                                      </p:to>
                                    </p:set>
                                    <p:anim calcmode="lin" valueType="num">
                                      <p:cBhvr>
                                        <p:cTn id="22" dur="500" fill="hold"/>
                                        <p:tgtEl>
                                          <p:spTgt spid="330835"/>
                                        </p:tgtEl>
                                        <p:attrNameLst>
                                          <p:attrName>ppt_x</p:attrName>
                                        </p:attrNameLst>
                                      </p:cBhvr>
                                      <p:tavLst>
                                        <p:tav tm="0">
                                          <p:val>
                                            <p:strVal val="#ppt_x"/>
                                          </p:val>
                                        </p:tav>
                                        <p:tav tm="100000">
                                          <p:val>
                                            <p:strVal val="#ppt_x"/>
                                          </p:val>
                                        </p:tav>
                                      </p:tavLst>
                                    </p:anim>
                                    <p:anim calcmode="lin" valueType="num">
                                      <p:cBhvr>
                                        <p:cTn id="23" dur="500" fill="hold"/>
                                        <p:tgtEl>
                                          <p:spTgt spid="330835"/>
                                        </p:tgtEl>
                                        <p:attrNameLst>
                                          <p:attrName>ppt_y</p:attrName>
                                        </p:attrNameLst>
                                      </p:cBhvr>
                                      <p:tavLst>
                                        <p:tav tm="0">
                                          <p:val>
                                            <p:strVal val="#ppt_y-#ppt_h/2"/>
                                          </p:val>
                                        </p:tav>
                                        <p:tav tm="100000">
                                          <p:val>
                                            <p:strVal val="#ppt_y"/>
                                          </p:val>
                                        </p:tav>
                                      </p:tavLst>
                                    </p:anim>
                                    <p:anim calcmode="lin" valueType="num">
                                      <p:cBhvr>
                                        <p:cTn id="24" dur="500" fill="hold"/>
                                        <p:tgtEl>
                                          <p:spTgt spid="330835"/>
                                        </p:tgtEl>
                                        <p:attrNameLst>
                                          <p:attrName>ppt_w</p:attrName>
                                        </p:attrNameLst>
                                      </p:cBhvr>
                                      <p:tavLst>
                                        <p:tav tm="0">
                                          <p:val>
                                            <p:strVal val="#ppt_w"/>
                                          </p:val>
                                        </p:tav>
                                        <p:tav tm="100000">
                                          <p:val>
                                            <p:strVal val="#ppt_w"/>
                                          </p:val>
                                        </p:tav>
                                      </p:tavLst>
                                    </p:anim>
                                    <p:anim calcmode="lin" valueType="num">
                                      <p:cBhvr>
                                        <p:cTn id="25" dur="500" fill="hold"/>
                                        <p:tgtEl>
                                          <p:spTgt spid="330835"/>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30841"/>
                                        </p:tgtEl>
                                        <p:attrNameLst>
                                          <p:attrName>style.visibility</p:attrName>
                                        </p:attrNameLst>
                                      </p:cBhvr>
                                      <p:to>
                                        <p:strVal val="visible"/>
                                      </p:to>
                                    </p:set>
                                    <p:animEffect transition="in" filter="dissolve">
                                      <p:cBhvr>
                                        <p:cTn id="30" dur="500"/>
                                        <p:tgtEl>
                                          <p:spTgt spid="33084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30844"/>
                                        </p:tgtEl>
                                        <p:attrNameLst>
                                          <p:attrName>style.visibility</p:attrName>
                                        </p:attrNameLst>
                                      </p:cBhvr>
                                      <p:to>
                                        <p:strVal val="visible"/>
                                      </p:to>
                                    </p:set>
                                    <p:animEffect transition="in" filter="dissolve">
                                      <p:cBhvr>
                                        <p:cTn id="35" dur="500"/>
                                        <p:tgtEl>
                                          <p:spTgt spid="33084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30845"/>
                                        </p:tgtEl>
                                        <p:attrNameLst>
                                          <p:attrName>style.visibility</p:attrName>
                                        </p:attrNameLst>
                                      </p:cBhvr>
                                      <p:to>
                                        <p:strVal val="visible"/>
                                      </p:to>
                                    </p:set>
                                    <p:animEffect transition="in" filter="dissolve">
                                      <p:cBhvr>
                                        <p:cTn id="40" dur="500"/>
                                        <p:tgtEl>
                                          <p:spTgt spid="33084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 fill="hold" nodeType="clickEffect">
                                  <p:stCondLst>
                                    <p:cond delay="0"/>
                                  </p:stCondLst>
                                  <p:childTnLst>
                                    <p:set>
                                      <p:cBhvr>
                                        <p:cTn id="44" dur="1" fill="hold">
                                          <p:stCondLst>
                                            <p:cond delay="0"/>
                                          </p:stCondLst>
                                        </p:cTn>
                                        <p:tgtEl>
                                          <p:spTgt spid="330842"/>
                                        </p:tgtEl>
                                        <p:attrNameLst>
                                          <p:attrName>style.visibility</p:attrName>
                                        </p:attrNameLst>
                                      </p:cBhvr>
                                      <p:to>
                                        <p:strVal val="visible"/>
                                      </p:to>
                                    </p:set>
                                    <p:anim calcmode="lin" valueType="num">
                                      <p:cBhvr>
                                        <p:cTn id="45" dur="500" fill="hold"/>
                                        <p:tgtEl>
                                          <p:spTgt spid="330842"/>
                                        </p:tgtEl>
                                        <p:attrNameLst>
                                          <p:attrName>ppt_x</p:attrName>
                                        </p:attrNameLst>
                                      </p:cBhvr>
                                      <p:tavLst>
                                        <p:tav tm="0">
                                          <p:val>
                                            <p:strVal val="#ppt_x"/>
                                          </p:val>
                                        </p:tav>
                                        <p:tav tm="100000">
                                          <p:val>
                                            <p:strVal val="#ppt_x"/>
                                          </p:val>
                                        </p:tav>
                                      </p:tavLst>
                                    </p:anim>
                                    <p:anim calcmode="lin" valueType="num">
                                      <p:cBhvr>
                                        <p:cTn id="46" dur="500" fill="hold"/>
                                        <p:tgtEl>
                                          <p:spTgt spid="330842"/>
                                        </p:tgtEl>
                                        <p:attrNameLst>
                                          <p:attrName>ppt_y</p:attrName>
                                        </p:attrNameLst>
                                      </p:cBhvr>
                                      <p:tavLst>
                                        <p:tav tm="0">
                                          <p:val>
                                            <p:strVal val="#ppt_y-#ppt_h/2"/>
                                          </p:val>
                                        </p:tav>
                                        <p:tav tm="100000">
                                          <p:val>
                                            <p:strVal val="#ppt_y"/>
                                          </p:val>
                                        </p:tav>
                                      </p:tavLst>
                                    </p:anim>
                                    <p:anim calcmode="lin" valueType="num">
                                      <p:cBhvr>
                                        <p:cTn id="47" dur="500" fill="hold"/>
                                        <p:tgtEl>
                                          <p:spTgt spid="330842"/>
                                        </p:tgtEl>
                                        <p:attrNameLst>
                                          <p:attrName>ppt_w</p:attrName>
                                        </p:attrNameLst>
                                      </p:cBhvr>
                                      <p:tavLst>
                                        <p:tav tm="0">
                                          <p:val>
                                            <p:strVal val="#ppt_w"/>
                                          </p:val>
                                        </p:tav>
                                        <p:tav tm="100000">
                                          <p:val>
                                            <p:strVal val="#ppt_w"/>
                                          </p:val>
                                        </p:tav>
                                      </p:tavLst>
                                    </p:anim>
                                    <p:anim calcmode="lin" valueType="num">
                                      <p:cBhvr>
                                        <p:cTn id="48" dur="500" fill="hold"/>
                                        <p:tgtEl>
                                          <p:spTgt spid="330842"/>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330843"/>
                                        </p:tgtEl>
                                        <p:attrNameLst>
                                          <p:attrName>style.visibility</p:attrName>
                                        </p:attrNameLst>
                                      </p:cBhvr>
                                      <p:to>
                                        <p:strVal val="visible"/>
                                      </p:to>
                                    </p:set>
                                    <p:animEffect transition="in" filter="dissolve">
                                      <p:cBhvr>
                                        <p:cTn id="53" dur="500"/>
                                        <p:tgtEl>
                                          <p:spTgt spid="33084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330846"/>
                                        </p:tgtEl>
                                        <p:attrNameLst>
                                          <p:attrName>style.visibility</p:attrName>
                                        </p:attrNameLst>
                                      </p:cBhvr>
                                      <p:to>
                                        <p:strVal val="visible"/>
                                      </p:to>
                                    </p:set>
                                    <p:animEffect transition="in" filter="dissolve">
                                      <p:cBhvr>
                                        <p:cTn id="58" dur="500"/>
                                        <p:tgtEl>
                                          <p:spTgt spid="3308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nodeType="clickEffect">
                                  <p:stCondLst>
                                    <p:cond delay="0"/>
                                  </p:stCondLst>
                                  <p:childTnLst>
                                    <p:set>
                                      <p:cBhvr>
                                        <p:cTn id="62" dur="1" fill="hold">
                                          <p:stCondLst>
                                            <p:cond delay="0"/>
                                          </p:stCondLst>
                                        </p:cTn>
                                        <p:tgtEl>
                                          <p:spTgt spid="330851"/>
                                        </p:tgtEl>
                                        <p:attrNameLst>
                                          <p:attrName>style.visibility</p:attrName>
                                        </p:attrNameLst>
                                      </p:cBhvr>
                                      <p:to>
                                        <p:strVal val="visible"/>
                                      </p:to>
                                    </p:set>
                                    <p:animEffect transition="in" filter="dissolve">
                                      <p:cBhvr>
                                        <p:cTn id="63" dur="500"/>
                                        <p:tgtEl>
                                          <p:spTgt spid="33085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330850"/>
                                        </p:tgtEl>
                                        <p:attrNameLst>
                                          <p:attrName>style.visibility</p:attrName>
                                        </p:attrNameLst>
                                      </p:cBhvr>
                                      <p:to>
                                        <p:strVal val="visible"/>
                                      </p:to>
                                    </p:set>
                                    <p:animEffect transition="in" filter="dissolve">
                                      <p:cBhvr>
                                        <p:cTn id="68" dur="500"/>
                                        <p:tgtEl>
                                          <p:spTgt spid="330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834" grpId="0" animBg="1"/>
      <p:bldP spid="330844" grpId="0" animBg="1"/>
      <p:bldP spid="330845" grpId="0" animBg="1"/>
      <p:bldP spid="330846" grpId="0" animBg="1"/>
      <p:bldP spid="33085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6">
            <a:extLst>
              <a:ext uri="{FF2B5EF4-FFF2-40B4-BE49-F238E27FC236}">
                <a16:creationId xmlns:a16="http://schemas.microsoft.com/office/drawing/2014/main" id="{B4187543-DBAF-4E81-928E-4972D21A92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C5A9E00-68F5-4D2D-8E21-31FEE3E827FD}" type="slidenum">
              <a:rPr lang="en-US" altLang="zh-CN" sz="1400" smtClean="0"/>
              <a:pPr>
                <a:spcBef>
                  <a:spcPct val="0"/>
                </a:spcBef>
                <a:buFontTx/>
                <a:buNone/>
              </a:pPr>
              <a:t>77</a:t>
            </a:fld>
            <a:endParaRPr lang="en-US" altLang="zh-CN" sz="1400"/>
          </a:p>
        </p:txBody>
      </p:sp>
      <p:sp>
        <p:nvSpPr>
          <p:cNvPr id="126979" name="Text Box 2">
            <a:extLst>
              <a:ext uri="{FF2B5EF4-FFF2-40B4-BE49-F238E27FC236}">
                <a16:creationId xmlns:a16="http://schemas.microsoft.com/office/drawing/2014/main" id="{BF82C898-20F4-41F7-87F2-21254877FF97}"/>
              </a:ext>
            </a:extLst>
          </p:cNvPr>
          <p:cNvSpPr txBox="1">
            <a:spLocks noChangeArrowheads="1"/>
          </p:cNvSpPr>
          <p:nvPr/>
        </p:nvSpPr>
        <p:spPr bwMode="auto">
          <a:xfrm>
            <a:off x="1219200" y="838200"/>
            <a:ext cx="5800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4400">
              <a:solidFill>
                <a:schemeClr val="accent2"/>
              </a:solidFill>
              <a:latin typeface="黑体" panose="02010609060101010101" pitchFamily="49" charset="-122"/>
              <a:ea typeface="黑体" panose="02010609060101010101" pitchFamily="49" charset="-122"/>
            </a:endParaRPr>
          </a:p>
        </p:txBody>
      </p:sp>
      <p:sp>
        <p:nvSpPr>
          <p:cNvPr id="126980" name="Rectangle 3">
            <a:extLst>
              <a:ext uri="{FF2B5EF4-FFF2-40B4-BE49-F238E27FC236}">
                <a16:creationId xmlns:a16="http://schemas.microsoft.com/office/drawing/2014/main" id="{9EE44CD8-C712-4800-868E-14BB3A840627}"/>
              </a:ext>
            </a:extLst>
          </p:cNvPr>
          <p:cNvSpPr>
            <a:spLocks noChangeArrowheads="1"/>
          </p:cNvSpPr>
          <p:nvPr/>
        </p:nvSpPr>
        <p:spPr bwMode="auto">
          <a:xfrm>
            <a:off x="177800" y="1905000"/>
            <a:ext cx="8424863"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buSzPct val="70000"/>
              <a:buFont typeface="Wingdings" panose="05000000000000000000" pitchFamily="2" charset="2"/>
              <a:buNone/>
            </a:pPr>
            <a:r>
              <a:rPr lang="en-US" altLang="zh-CN" sz="2800"/>
              <a:t> 1.</a:t>
            </a:r>
            <a:r>
              <a:rPr lang="zh-CN" altLang="en-US" sz="2800"/>
              <a:t>设备独立性的概念</a:t>
            </a:r>
            <a:endParaRPr lang="zh-CN" altLang="en-US" sz="2800">
              <a:solidFill>
                <a:schemeClr val="folHlink"/>
              </a:solidFill>
            </a:endParaRPr>
          </a:p>
          <a:p>
            <a:pPr lvl="1">
              <a:lnSpc>
                <a:spcPct val="110000"/>
              </a:lnSpc>
              <a:buClr>
                <a:srgbClr val="33CCFF"/>
              </a:buClr>
              <a:buFont typeface="Wingdings" panose="05000000000000000000" pitchFamily="2" charset="2"/>
              <a:buChar char="Ø"/>
            </a:pPr>
            <a:r>
              <a:rPr lang="zh-CN" altLang="en-US" sz="2400"/>
              <a:t>也称为</a:t>
            </a:r>
            <a:r>
              <a:rPr lang="zh-CN" altLang="en-US" sz="2400">
                <a:solidFill>
                  <a:schemeClr val="hlink"/>
                </a:solidFill>
              </a:rPr>
              <a:t>设备无关性。</a:t>
            </a:r>
          </a:p>
          <a:p>
            <a:pPr lvl="1">
              <a:lnSpc>
                <a:spcPct val="110000"/>
              </a:lnSpc>
              <a:buClr>
                <a:srgbClr val="33CCFF"/>
              </a:buClr>
              <a:buFont typeface="Wingdings" panose="05000000000000000000" pitchFamily="2" charset="2"/>
              <a:buChar char="Ø"/>
            </a:pPr>
            <a:r>
              <a:rPr lang="zh-CN" altLang="en-US" sz="2400"/>
              <a:t>含义：应用程序独立于具体使用的物理设备，即</a:t>
            </a:r>
            <a:r>
              <a:rPr lang="zh-CN" altLang="en-US" sz="2400">
                <a:latin typeface="宋体" panose="02010600030101010101" pitchFamily="2" charset="-122"/>
              </a:rPr>
              <a:t>是指用户在编程序时所使用的设备与实际设备无关。</a:t>
            </a:r>
            <a:endParaRPr lang="zh-CN" altLang="en-US" sz="2400"/>
          </a:p>
          <a:p>
            <a:pPr lvl="1">
              <a:lnSpc>
                <a:spcPct val="110000"/>
              </a:lnSpc>
              <a:buClr>
                <a:srgbClr val="33CCFF"/>
              </a:buClr>
              <a:buFont typeface="Wingdings" panose="05000000000000000000" pitchFamily="2" charset="2"/>
              <a:buChar char="Ø"/>
            </a:pPr>
            <a:r>
              <a:rPr lang="zh-CN" altLang="en-US" sz="2400"/>
              <a:t>引入</a:t>
            </a:r>
            <a:r>
              <a:rPr lang="zh-CN" altLang="en-US" sz="2400">
                <a:solidFill>
                  <a:schemeClr val="hlink"/>
                </a:solidFill>
              </a:rPr>
              <a:t>逻辑设备</a:t>
            </a:r>
            <a:r>
              <a:rPr lang="zh-CN" altLang="en-US" sz="2400"/>
              <a:t>和</a:t>
            </a:r>
            <a:r>
              <a:rPr lang="zh-CN" altLang="en-US" sz="2400">
                <a:solidFill>
                  <a:schemeClr val="hlink"/>
                </a:solidFill>
              </a:rPr>
              <a:t>物理设备</a:t>
            </a:r>
            <a:r>
              <a:rPr lang="zh-CN" altLang="en-US" sz="2400"/>
              <a:t>这两个概念。</a:t>
            </a:r>
          </a:p>
          <a:p>
            <a:pPr lvl="1">
              <a:lnSpc>
                <a:spcPct val="110000"/>
              </a:lnSpc>
              <a:buClr>
                <a:srgbClr val="33CCFF"/>
              </a:buClr>
              <a:buFont typeface="Wingdings" panose="05000000000000000000" pitchFamily="2" charset="2"/>
              <a:buChar char="Ø"/>
            </a:pPr>
            <a:r>
              <a:rPr lang="zh-CN" altLang="en-US" sz="2400"/>
              <a:t>在应用程序中</a:t>
            </a:r>
            <a:r>
              <a:rPr lang="en-US" altLang="zh-CN" sz="2400"/>
              <a:t>,</a:t>
            </a:r>
            <a:r>
              <a:rPr lang="zh-CN" altLang="en-US" sz="2400"/>
              <a:t>使用</a:t>
            </a:r>
            <a:r>
              <a:rPr lang="zh-CN" altLang="en-US" sz="2400">
                <a:solidFill>
                  <a:schemeClr val="hlink"/>
                </a:solidFill>
              </a:rPr>
              <a:t>逻辑设备</a:t>
            </a:r>
            <a:r>
              <a:rPr lang="zh-CN" altLang="en-US" sz="2400"/>
              <a:t>名称来请求使用某类设备</a:t>
            </a:r>
            <a:r>
              <a:rPr lang="en-US" altLang="zh-CN" sz="2400"/>
              <a:t>;</a:t>
            </a:r>
            <a:r>
              <a:rPr lang="zh-CN" altLang="en-US" sz="2400"/>
              <a:t>而系统在实际执行时</a:t>
            </a:r>
            <a:r>
              <a:rPr lang="en-US" altLang="zh-CN" sz="2400"/>
              <a:t>,</a:t>
            </a:r>
            <a:r>
              <a:rPr lang="zh-CN" altLang="en-US" sz="2400"/>
              <a:t>还必须使用</a:t>
            </a:r>
            <a:r>
              <a:rPr lang="zh-CN" altLang="en-US" sz="2400">
                <a:solidFill>
                  <a:schemeClr val="hlink"/>
                </a:solidFill>
              </a:rPr>
              <a:t>物理设备</a:t>
            </a:r>
            <a:r>
              <a:rPr lang="zh-CN" altLang="en-US" sz="2400"/>
              <a:t>名称。</a:t>
            </a:r>
          </a:p>
          <a:p>
            <a:pPr lvl="1">
              <a:lnSpc>
                <a:spcPct val="110000"/>
              </a:lnSpc>
              <a:buClr>
                <a:srgbClr val="33CCFF"/>
              </a:buClr>
              <a:buFont typeface="Wingdings" panose="05000000000000000000" pitchFamily="2" charset="2"/>
              <a:buChar char="Ø"/>
            </a:pPr>
            <a:r>
              <a:rPr lang="zh-CN" altLang="en-US" sz="2400"/>
              <a:t>系统须具有将逻辑设备名称转换为某物理设备名称的功能</a:t>
            </a:r>
            <a:r>
              <a:rPr lang="en-US" altLang="zh-CN" sz="2400"/>
              <a:t>,</a:t>
            </a:r>
            <a:r>
              <a:rPr lang="zh-CN" altLang="en-US" sz="2400"/>
              <a:t>这非常类似于存储器管理中所介绍的</a:t>
            </a:r>
            <a:r>
              <a:rPr lang="zh-CN" altLang="en-US" sz="2400">
                <a:solidFill>
                  <a:schemeClr val="hlink"/>
                </a:solidFill>
              </a:rPr>
              <a:t>逻辑地址</a:t>
            </a:r>
            <a:r>
              <a:rPr lang="zh-CN" altLang="en-US" sz="2400"/>
              <a:t>和</a:t>
            </a:r>
            <a:r>
              <a:rPr lang="zh-CN" altLang="en-US" sz="2400">
                <a:solidFill>
                  <a:schemeClr val="hlink"/>
                </a:solidFill>
              </a:rPr>
              <a:t>物理地址</a:t>
            </a:r>
            <a:r>
              <a:rPr lang="zh-CN" altLang="en-US" sz="2400"/>
              <a:t>的概念</a:t>
            </a:r>
          </a:p>
        </p:txBody>
      </p:sp>
      <p:sp>
        <p:nvSpPr>
          <p:cNvPr id="126981" name="Text Box 4">
            <a:extLst>
              <a:ext uri="{FF2B5EF4-FFF2-40B4-BE49-F238E27FC236}">
                <a16:creationId xmlns:a16="http://schemas.microsoft.com/office/drawing/2014/main" id="{133A5BC4-FBF8-4D84-AC8C-82DE69AF6E58}"/>
              </a:ext>
            </a:extLst>
          </p:cNvPr>
          <p:cNvSpPr txBox="1">
            <a:spLocks noChangeArrowheads="1"/>
          </p:cNvSpPr>
          <p:nvPr/>
        </p:nvSpPr>
        <p:spPr bwMode="auto">
          <a:xfrm>
            <a:off x="176213" y="1216025"/>
            <a:ext cx="82804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10000"/>
              </a:lnSpc>
              <a:spcBef>
                <a:spcPct val="0"/>
              </a:spcBef>
              <a:buFontTx/>
              <a:buNone/>
            </a:pPr>
            <a:r>
              <a:rPr lang="en-US" altLang="zh-CN" sz="3600">
                <a:solidFill>
                  <a:schemeClr val="accent2"/>
                </a:solidFill>
              </a:rPr>
              <a:t>5.5.1 </a:t>
            </a:r>
            <a:r>
              <a:rPr lang="zh-CN" altLang="en-US" sz="3600">
                <a:solidFill>
                  <a:schemeClr val="accent2"/>
                </a:solidFill>
              </a:rPr>
              <a:t>与设备无关软件的基本概念</a:t>
            </a:r>
          </a:p>
        </p:txBody>
      </p:sp>
      <p:sp>
        <p:nvSpPr>
          <p:cNvPr id="126982" name="矩形 1">
            <a:extLst>
              <a:ext uri="{FF2B5EF4-FFF2-40B4-BE49-F238E27FC236}">
                <a16:creationId xmlns:a16="http://schemas.microsoft.com/office/drawing/2014/main" id="{E925982C-4D28-4CE0-9F7B-74050C167551}"/>
              </a:ext>
            </a:extLst>
          </p:cNvPr>
          <p:cNvSpPr>
            <a:spLocks noChangeArrowheads="1"/>
          </p:cNvSpPr>
          <p:nvPr/>
        </p:nvSpPr>
        <p:spPr bwMode="auto">
          <a:xfrm>
            <a:off x="1876425" y="304800"/>
            <a:ext cx="5029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3600" b="1">
                <a:solidFill>
                  <a:srgbClr val="FF0000"/>
                </a:solidFill>
                <a:latin typeface="宋体" panose="02010600030101010101" pitchFamily="2" charset="-122"/>
              </a:rPr>
              <a:t> 5.5  </a:t>
            </a:r>
            <a:r>
              <a:rPr lang="zh-CN" altLang="en-US" sz="3600" b="1">
                <a:solidFill>
                  <a:srgbClr val="FF0000"/>
                </a:solidFill>
                <a:latin typeface="宋体" panose="02010600030101010101" pitchFamily="2" charset="-122"/>
              </a:rPr>
              <a:t>设备独立性软件</a:t>
            </a:r>
            <a:endParaRPr lang="zh-CN" altLang="en-US" sz="1800" b="1">
              <a:solidFill>
                <a:srgbClr val="FF0000"/>
              </a:solidFill>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4">
            <a:extLst>
              <a:ext uri="{FF2B5EF4-FFF2-40B4-BE49-F238E27FC236}">
                <a16:creationId xmlns:a16="http://schemas.microsoft.com/office/drawing/2014/main" id="{47A597B5-9A73-46C7-A7CD-710FD8CA1D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A4651E4-F42A-4B9F-A751-689666E5A1D6}" type="slidenum">
              <a:rPr lang="en-US" altLang="zh-CN" sz="1400" smtClean="0"/>
              <a:pPr>
                <a:spcBef>
                  <a:spcPct val="0"/>
                </a:spcBef>
                <a:buFontTx/>
                <a:buNone/>
              </a:pPr>
              <a:t>78</a:t>
            </a:fld>
            <a:endParaRPr lang="en-US" altLang="zh-CN" sz="1400"/>
          </a:p>
        </p:txBody>
      </p:sp>
      <p:sp>
        <p:nvSpPr>
          <p:cNvPr id="128003" name="Rectangle 2">
            <a:extLst>
              <a:ext uri="{FF2B5EF4-FFF2-40B4-BE49-F238E27FC236}">
                <a16:creationId xmlns:a16="http://schemas.microsoft.com/office/drawing/2014/main" id="{E4F61B84-E9F6-4ACA-BADA-0F9200EAFF1A}"/>
              </a:ext>
            </a:extLst>
          </p:cNvPr>
          <p:cNvSpPr>
            <a:spLocks noChangeArrowheads="1"/>
          </p:cNvSpPr>
          <p:nvPr/>
        </p:nvSpPr>
        <p:spPr bwMode="auto">
          <a:xfrm>
            <a:off x="250825" y="1341438"/>
            <a:ext cx="8424863"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en-US" altLang="zh-CN" sz="2800"/>
              <a:t>  2</a:t>
            </a:r>
            <a:r>
              <a:rPr lang="zh-CN" altLang="en-US" sz="2800"/>
              <a:t>、设备独立性的</a:t>
            </a:r>
            <a:r>
              <a:rPr lang="zh-CN" altLang="en-US" sz="2800">
                <a:solidFill>
                  <a:schemeClr val="hlink"/>
                </a:solidFill>
              </a:rPr>
              <a:t>优点</a:t>
            </a:r>
          </a:p>
          <a:p>
            <a:pPr lvl="1">
              <a:lnSpc>
                <a:spcPct val="120000"/>
              </a:lnSpc>
              <a:buFontTx/>
              <a:buNone/>
            </a:pPr>
            <a:r>
              <a:rPr lang="en-US" altLang="zh-CN" sz="1800"/>
              <a:t>(</a:t>
            </a:r>
            <a:r>
              <a:rPr lang="en-US" altLang="zh-CN" sz="2400"/>
              <a:t>1)</a:t>
            </a:r>
            <a:r>
              <a:rPr lang="zh-CN" altLang="en-US" sz="2400"/>
              <a:t>设备分配时的</a:t>
            </a:r>
            <a:r>
              <a:rPr lang="zh-CN" altLang="en-US" sz="2400">
                <a:solidFill>
                  <a:schemeClr val="hlink"/>
                </a:solidFill>
              </a:rPr>
              <a:t>灵活性</a:t>
            </a:r>
          </a:p>
          <a:p>
            <a:pPr lvl="2">
              <a:lnSpc>
                <a:spcPct val="120000"/>
              </a:lnSpc>
              <a:buClr>
                <a:srgbClr val="33CCFF"/>
              </a:buClr>
              <a:buFont typeface="Wingdings" panose="05000000000000000000" pitchFamily="2" charset="2"/>
              <a:buChar char="Ø"/>
            </a:pPr>
            <a:r>
              <a:rPr lang="zh-CN" altLang="en-US"/>
              <a:t>系统可将该逻辑设备类中的任一台分配给进程使用</a:t>
            </a:r>
          </a:p>
          <a:p>
            <a:pPr lvl="2">
              <a:lnSpc>
                <a:spcPct val="120000"/>
              </a:lnSpc>
              <a:buClr>
                <a:srgbClr val="33CCFF"/>
              </a:buClr>
              <a:buFont typeface="Wingdings" panose="05000000000000000000" pitchFamily="2" charset="2"/>
              <a:buChar char="Ø"/>
            </a:pPr>
            <a:r>
              <a:rPr lang="zh-CN" altLang="en-US"/>
              <a:t>所有设备均占用时才阻塞</a:t>
            </a:r>
          </a:p>
          <a:p>
            <a:pPr lvl="1">
              <a:lnSpc>
                <a:spcPct val="120000"/>
              </a:lnSpc>
              <a:buFontTx/>
              <a:buNone/>
            </a:pPr>
            <a:r>
              <a:rPr lang="en-US" altLang="zh-CN" sz="2400"/>
              <a:t>(2)</a:t>
            </a:r>
            <a:r>
              <a:rPr lang="zh-CN" altLang="en-US" sz="2400">
                <a:solidFill>
                  <a:schemeClr val="hlink"/>
                </a:solidFill>
              </a:rPr>
              <a:t>易于实现</a:t>
            </a:r>
            <a:r>
              <a:rPr lang="en-US" altLang="zh-CN" sz="2400">
                <a:solidFill>
                  <a:schemeClr val="hlink"/>
                </a:solidFill>
              </a:rPr>
              <a:t>I/O</a:t>
            </a:r>
            <a:r>
              <a:rPr lang="zh-CN" altLang="en-US" sz="2400">
                <a:solidFill>
                  <a:schemeClr val="hlink"/>
                </a:solidFill>
              </a:rPr>
              <a:t>重定向</a:t>
            </a:r>
          </a:p>
          <a:p>
            <a:pPr lvl="2">
              <a:lnSpc>
                <a:spcPct val="120000"/>
              </a:lnSpc>
              <a:buClr>
                <a:srgbClr val="33CCFF"/>
              </a:buClr>
              <a:buFont typeface="Wingdings" panose="05000000000000000000" pitchFamily="2" charset="2"/>
              <a:buChar char="Ø"/>
            </a:pPr>
            <a:r>
              <a:rPr lang="zh-CN" altLang="en-US"/>
              <a:t>所谓</a:t>
            </a:r>
            <a:r>
              <a:rPr lang="en-US" altLang="zh-CN"/>
              <a:t>I/O</a:t>
            </a:r>
            <a:r>
              <a:rPr lang="zh-CN" altLang="en-US"/>
              <a:t>重定向</a:t>
            </a:r>
            <a:r>
              <a:rPr lang="en-US" altLang="zh-CN"/>
              <a:t>,</a:t>
            </a:r>
            <a:r>
              <a:rPr lang="zh-CN" altLang="en-US"/>
              <a:t>指用于</a:t>
            </a:r>
            <a:r>
              <a:rPr lang="en-US" altLang="zh-CN"/>
              <a:t>I/O</a:t>
            </a:r>
            <a:r>
              <a:rPr lang="zh-CN" altLang="en-US"/>
              <a:t>操作的设备可以更换</a:t>
            </a:r>
            <a:r>
              <a:rPr lang="en-US" altLang="zh-CN"/>
              <a:t>,</a:t>
            </a:r>
            <a:r>
              <a:rPr lang="zh-CN" altLang="en-US"/>
              <a:t>而不必改变应用程序</a:t>
            </a:r>
          </a:p>
          <a:p>
            <a:pPr lvl="2">
              <a:lnSpc>
                <a:spcPct val="120000"/>
              </a:lnSpc>
              <a:buClr>
                <a:srgbClr val="33CCFF"/>
              </a:buClr>
              <a:buFont typeface="Wingdings" panose="05000000000000000000" pitchFamily="2" charset="2"/>
              <a:buChar char="Ø"/>
            </a:pPr>
            <a:r>
              <a:rPr lang="zh-CN" altLang="en-US"/>
              <a:t>如调试程序时输出到屏幕</a:t>
            </a:r>
            <a:r>
              <a:rPr lang="en-US" altLang="zh-CN"/>
              <a:t>,</a:t>
            </a:r>
            <a:r>
              <a:rPr lang="zh-CN" altLang="en-US"/>
              <a:t>而实际应用时改为输出到打印机</a:t>
            </a:r>
            <a:r>
              <a:rPr lang="en-US" altLang="zh-CN"/>
              <a:t>(</a:t>
            </a:r>
            <a:r>
              <a:rPr lang="zh-CN" altLang="en-US"/>
              <a:t>逻辑设备表中的显示终端改为打印机</a:t>
            </a:r>
            <a:r>
              <a:rPr lang="en-US" altLang="zh-CN"/>
              <a:t>)</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4">
            <a:extLst>
              <a:ext uri="{FF2B5EF4-FFF2-40B4-BE49-F238E27FC236}">
                <a16:creationId xmlns:a16="http://schemas.microsoft.com/office/drawing/2014/main" id="{7F4928F9-67D6-4025-838B-37D30D2AE9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88E2D34-A128-4FE1-B8B9-60E7D999845C}" type="slidenum">
              <a:rPr lang="en-US" altLang="zh-CN" sz="1400" smtClean="0"/>
              <a:pPr>
                <a:spcBef>
                  <a:spcPct val="0"/>
                </a:spcBef>
                <a:buFontTx/>
                <a:buNone/>
              </a:pPr>
              <a:t>79</a:t>
            </a:fld>
            <a:endParaRPr lang="en-US" altLang="zh-CN" sz="1400"/>
          </a:p>
        </p:txBody>
      </p:sp>
      <p:sp>
        <p:nvSpPr>
          <p:cNvPr id="129027" name="Rectangle 2">
            <a:extLst>
              <a:ext uri="{FF2B5EF4-FFF2-40B4-BE49-F238E27FC236}">
                <a16:creationId xmlns:a16="http://schemas.microsoft.com/office/drawing/2014/main" id="{7725FBBF-55EF-4BDC-9B84-A7DE108723ED}"/>
              </a:ext>
            </a:extLst>
          </p:cNvPr>
          <p:cNvSpPr>
            <a:spLocks noChangeArrowheads="1"/>
          </p:cNvSpPr>
          <p:nvPr/>
        </p:nvSpPr>
        <p:spPr bwMode="auto">
          <a:xfrm>
            <a:off x="369888" y="457200"/>
            <a:ext cx="8424862"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SzPct val="70000"/>
              <a:buFont typeface="Wingdings" panose="05000000000000000000" pitchFamily="2" charset="2"/>
              <a:buNone/>
            </a:pPr>
            <a:r>
              <a:rPr lang="en-US" altLang="zh-CN">
                <a:solidFill>
                  <a:schemeClr val="accent2"/>
                </a:solidFill>
              </a:rPr>
              <a:t>           5.5.2</a:t>
            </a:r>
            <a:r>
              <a:rPr lang="zh-CN" altLang="en-US">
                <a:solidFill>
                  <a:schemeClr val="accent2"/>
                </a:solidFill>
              </a:rPr>
              <a:t>与设备无关的软件</a:t>
            </a:r>
            <a:endParaRPr lang="en-US" altLang="zh-CN">
              <a:solidFill>
                <a:schemeClr val="accent2"/>
              </a:solidFill>
            </a:endParaRPr>
          </a:p>
          <a:p>
            <a:pPr>
              <a:lnSpc>
                <a:spcPct val="90000"/>
              </a:lnSpc>
              <a:buSzPct val="70000"/>
              <a:buFont typeface="Wingdings" panose="05000000000000000000" pitchFamily="2" charset="2"/>
              <a:buNone/>
            </a:pPr>
            <a:endParaRPr lang="zh-CN" altLang="en-US" b="1">
              <a:solidFill>
                <a:schemeClr val="accent2"/>
              </a:solidFill>
            </a:endParaRPr>
          </a:p>
          <a:p>
            <a:pPr>
              <a:lnSpc>
                <a:spcPct val="90000"/>
              </a:lnSpc>
              <a:buClr>
                <a:schemeClr val="accent2"/>
              </a:buClr>
              <a:buFont typeface="Wingdings" panose="05000000000000000000" pitchFamily="2" charset="2"/>
              <a:buChar char="Ø"/>
            </a:pPr>
            <a:r>
              <a:rPr lang="zh-CN" altLang="en-US" sz="2400" b="1"/>
              <a:t>设备独立性软件</a:t>
            </a:r>
            <a:r>
              <a:rPr lang="zh-CN" altLang="en-US" sz="2400" b="1">
                <a:solidFill>
                  <a:schemeClr val="hlink"/>
                </a:solidFill>
              </a:rPr>
              <a:t>主要功能</a:t>
            </a:r>
          </a:p>
          <a:p>
            <a:pPr>
              <a:lnSpc>
                <a:spcPct val="90000"/>
              </a:lnSpc>
              <a:buSzPct val="70000"/>
              <a:buFont typeface="Wingdings" panose="05000000000000000000" pitchFamily="2" charset="2"/>
              <a:buNone/>
            </a:pPr>
            <a:r>
              <a:rPr lang="zh-CN" altLang="en-US" sz="2400" b="1"/>
              <a:t>  </a:t>
            </a:r>
            <a:r>
              <a:rPr lang="en-US" altLang="zh-CN" sz="2400" b="1"/>
              <a:t>(1)</a:t>
            </a:r>
            <a:r>
              <a:rPr lang="zh-CN" altLang="en-US" sz="2400" b="1"/>
              <a:t>执行所有设备的公有操作</a:t>
            </a:r>
          </a:p>
          <a:p>
            <a:pPr lvl="1">
              <a:lnSpc>
                <a:spcPct val="90000"/>
              </a:lnSpc>
              <a:buClr>
                <a:srgbClr val="33CCFF"/>
              </a:buClr>
              <a:buFont typeface="Wingdings" panose="05000000000000000000" pitchFamily="2" charset="2"/>
              <a:buChar char="Ø"/>
            </a:pPr>
            <a:r>
              <a:rPr lang="zh-CN" altLang="en-US" sz="2000" b="1">
                <a:latin typeface="Times New Roman" panose="02020603050405020304" pitchFamily="18" charset="0"/>
              </a:rPr>
              <a:t>对独立设备的</a:t>
            </a:r>
            <a:r>
              <a:rPr lang="zh-CN" altLang="en-US" sz="2000" b="1">
                <a:solidFill>
                  <a:schemeClr val="hlink"/>
                </a:solidFill>
                <a:latin typeface="Times New Roman" panose="02020603050405020304" pitchFamily="18" charset="0"/>
              </a:rPr>
              <a:t>分配</a:t>
            </a:r>
            <a:r>
              <a:rPr lang="zh-CN" altLang="en-US" sz="2000" b="1">
                <a:latin typeface="Times New Roman" panose="02020603050405020304" pitchFamily="18" charset="0"/>
              </a:rPr>
              <a:t>与</a:t>
            </a:r>
            <a:r>
              <a:rPr lang="zh-CN" altLang="en-US" sz="2000" b="1">
                <a:solidFill>
                  <a:schemeClr val="hlink"/>
                </a:solidFill>
                <a:latin typeface="Times New Roman" panose="02020603050405020304" pitchFamily="18" charset="0"/>
              </a:rPr>
              <a:t>回收</a:t>
            </a:r>
          </a:p>
          <a:p>
            <a:pPr lvl="1">
              <a:lnSpc>
                <a:spcPct val="90000"/>
              </a:lnSpc>
              <a:buClr>
                <a:srgbClr val="33CCFF"/>
              </a:buClr>
              <a:buFont typeface="Wingdings" panose="05000000000000000000" pitchFamily="2" charset="2"/>
              <a:buChar char="Ø"/>
            </a:pPr>
            <a:r>
              <a:rPr lang="zh-CN" altLang="en-US" sz="2000" b="1">
                <a:latin typeface="Times New Roman" panose="02020603050405020304" pitchFamily="18" charset="0"/>
              </a:rPr>
              <a:t>将</a:t>
            </a:r>
            <a:r>
              <a:rPr lang="zh-CN" altLang="en-US" sz="2000" b="1">
                <a:solidFill>
                  <a:schemeClr val="hlink"/>
                </a:solidFill>
                <a:latin typeface="Times New Roman" panose="02020603050405020304" pitchFamily="18" charset="0"/>
              </a:rPr>
              <a:t>逻辑设备名</a:t>
            </a:r>
            <a:r>
              <a:rPr lang="zh-CN" altLang="en-US" sz="2000" b="1">
                <a:latin typeface="Times New Roman" panose="02020603050405020304" pitchFamily="18" charset="0"/>
              </a:rPr>
              <a:t>映射为</a:t>
            </a:r>
            <a:r>
              <a:rPr lang="zh-CN" altLang="en-US" sz="2000" b="1">
                <a:solidFill>
                  <a:schemeClr val="hlink"/>
                </a:solidFill>
                <a:latin typeface="Times New Roman" panose="02020603050405020304" pitchFamily="18" charset="0"/>
              </a:rPr>
              <a:t>物理设备名</a:t>
            </a:r>
            <a:r>
              <a:rPr lang="en-US" altLang="zh-CN" sz="2000" b="1">
                <a:latin typeface="Times New Roman" panose="02020603050405020304" pitchFamily="18" charset="0"/>
              </a:rPr>
              <a:t>,</a:t>
            </a:r>
            <a:r>
              <a:rPr lang="zh-CN" altLang="en-US" sz="2000" b="1">
                <a:latin typeface="Times New Roman" panose="02020603050405020304" pitchFamily="18" charset="0"/>
              </a:rPr>
              <a:t>进一步可以找到相应物理设备的驱动程序</a:t>
            </a:r>
          </a:p>
          <a:p>
            <a:pPr lvl="1">
              <a:lnSpc>
                <a:spcPct val="90000"/>
              </a:lnSpc>
              <a:buClr>
                <a:srgbClr val="33CCFF"/>
              </a:buClr>
              <a:buFont typeface="Wingdings" panose="05000000000000000000" pitchFamily="2" charset="2"/>
              <a:buChar char="Ø"/>
            </a:pPr>
            <a:r>
              <a:rPr lang="zh-CN" altLang="en-US" sz="2000" b="1">
                <a:latin typeface="Times New Roman" panose="02020603050405020304" pitchFamily="18" charset="0"/>
              </a:rPr>
              <a:t>对设备进行保护</a:t>
            </a:r>
            <a:r>
              <a:rPr lang="en-US" altLang="zh-CN" sz="2000" b="1">
                <a:latin typeface="Times New Roman" panose="02020603050405020304" pitchFamily="18" charset="0"/>
              </a:rPr>
              <a:t>,</a:t>
            </a:r>
            <a:r>
              <a:rPr lang="zh-CN" altLang="en-US" sz="2000" b="1">
                <a:latin typeface="Times New Roman" panose="02020603050405020304" pitchFamily="18" charset="0"/>
              </a:rPr>
              <a:t>禁止用户直接访问设备</a:t>
            </a:r>
          </a:p>
          <a:p>
            <a:pPr lvl="1">
              <a:lnSpc>
                <a:spcPct val="90000"/>
              </a:lnSpc>
              <a:buClr>
                <a:srgbClr val="33CCFF"/>
              </a:buClr>
              <a:buFont typeface="Wingdings" panose="05000000000000000000" pitchFamily="2" charset="2"/>
              <a:buChar char="Ø"/>
            </a:pPr>
            <a:r>
              <a:rPr lang="zh-CN" altLang="en-US" sz="2000" b="1">
                <a:solidFill>
                  <a:schemeClr val="hlink"/>
                </a:solidFill>
                <a:latin typeface="Times New Roman" panose="02020603050405020304" pitchFamily="18" charset="0"/>
              </a:rPr>
              <a:t>缓冲管理</a:t>
            </a:r>
            <a:r>
              <a:rPr lang="en-US" altLang="zh-CN" sz="2000" b="1">
                <a:latin typeface="Times New Roman" panose="02020603050405020304" pitchFamily="18" charset="0"/>
              </a:rPr>
              <a:t>,</a:t>
            </a:r>
            <a:r>
              <a:rPr lang="zh-CN" altLang="en-US" sz="2000" b="1">
                <a:latin typeface="Times New Roman" panose="02020603050405020304" pitchFamily="18" charset="0"/>
              </a:rPr>
              <a:t>即对字符设备和块设备的缓冲区进行有效的管理</a:t>
            </a:r>
          </a:p>
          <a:p>
            <a:pPr lvl="1">
              <a:lnSpc>
                <a:spcPct val="90000"/>
              </a:lnSpc>
              <a:buClr>
                <a:srgbClr val="33CCFF"/>
              </a:buClr>
              <a:buFont typeface="Wingdings" panose="05000000000000000000" pitchFamily="2" charset="2"/>
              <a:buChar char="Ø"/>
            </a:pPr>
            <a:r>
              <a:rPr lang="zh-CN" altLang="en-US" sz="2000" b="1">
                <a:solidFill>
                  <a:schemeClr val="hlink"/>
                </a:solidFill>
                <a:latin typeface="Times New Roman" panose="02020603050405020304" pitchFamily="18" charset="0"/>
              </a:rPr>
              <a:t>差错控制</a:t>
            </a:r>
            <a:endParaRPr lang="zh-CN" altLang="en-US" sz="2000" b="1">
              <a:solidFill>
                <a:schemeClr val="hlink"/>
              </a:solidFill>
            </a:endParaRPr>
          </a:p>
          <a:p>
            <a:pPr>
              <a:lnSpc>
                <a:spcPct val="90000"/>
              </a:lnSpc>
              <a:buSzPct val="70000"/>
              <a:buFont typeface="Wingdings" panose="05000000000000000000" pitchFamily="2" charset="2"/>
              <a:buNone/>
            </a:pPr>
            <a:r>
              <a:rPr lang="zh-CN" altLang="en-US" sz="2400" b="1"/>
              <a:t>  </a:t>
            </a:r>
            <a:r>
              <a:rPr lang="en-US" altLang="zh-CN" sz="2400" b="1"/>
              <a:t>(2)</a:t>
            </a:r>
            <a:r>
              <a:rPr lang="zh-CN" altLang="en-US" sz="2400" b="1"/>
              <a:t>向用户层</a:t>
            </a:r>
            <a:r>
              <a:rPr lang="en-US" altLang="zh-CN" sz="2400" b="1"/>
              <a:t>(</a:t>
            </a:r>
            <a:r>
              <a:rPr lang="zh-CN" altLang="en-US" sz="2400" b="1"/>
              <a:t>或文件层</a:t>
            </a:r>
            <a:r>
              <a:rPr lang="en-US" altLang="zh-CN" sz="2400" b="1"/>
              <a:t>)</a:t>
            </a:r>
            <a:r>
              <a:rPr lang="zh-CN" altLang="en-US" sz="2400" b="1"/>
              <a:t>软件提供统一接口</a:t>
            </a:r>
          </a:p>
          <a:p>
            <a:pPr lvl="1">
              <a:lnSpc>
                <a:spcPct val="90000"/>
              </a:lnSpc>
              <a:buClr>
                <a:srgbClr val="33CCFF"/>
              </a:buClr>
              <a:buFont typeface="Wingdings" panose="05000000000000000000" pitchFamily="2" charset="2"/>
              <a:buChar char="Ø"/>
            </a:pPr>
            <a:r>
              <a:rPr lang="zh-CN" altLang="en-US" sz="2000" b="1">
                <a:latin typeface="Times New Roman" panose="02020603050405020304" pitchFamily="18" charset="0"/>
              </a:rPr>
              <a:t>无论何种设备</a:t>
            </a:r>
            <a:r>
              <a:rPr lang="en-US" altLang="zh-CN" sz="2000" b="1">
                <a:latin typeface="Times New Roman" panose="02020603050405020304" pitchFamily="18" charset="0"/>
              </a:rPr>
              <a:t>, </a:t>
            </a:r>
            <a:r>
              <a:rPr lang="zh-CN" altLang="en-US" sz="2000" b="1">
                <a:latin typeface="Times New Roman" panose="02020603050405020304" pitchFamily="18" charset="0"/>
              </a:rPr>
              <a:t>它们向用户所提供的接口应该是相同的</a:t>
            </a:r>
          </a:p>
          <a:p>
            <a:pPr lvl="1">
              <a:lnSpc>
                <a:spcPct val="90000"/>
              </a:lnSpc>
              <a:buClr>
                <a:srgbClr val="33CCFF"/>
              </a:buClr>
              <a:buFont typeface="Wingdings" panose="05000000000000000000" pitchFamily="2" charset="2"/>
              <a:buChar char="Ø"/>
            </a:pPr>
            <a:r>
              <a:rPr lang="zh-CN" altLang="en-US" sz="2000" b="1">
                <a:latin typeface="Times New Roman" panose="02020603050405020304" pitchFamily="18" charset="0"/>
              </a:rPr>
              <a:t>对各种设备的读操作</a:t>
            </a:r>
            <a:r>
              <a:rPr lang="en-US" altLang="zh-CN" sz="2000" b="1">
                <a:latin typeface="Times New Roman" panose="02020603050405020304" pitchFamily="18" charset="0"/>
              </a:rPr>
              <a:t>,</a:t>
            </a:r>
            <a:r>
              <a:rPr lang="zh-CN" altLang="en-US" sz="2000" b="1">
                <a:latin typeface="Times New Roman" panose="02020603050405020304" pitchFamily="18" charset="0"/>
              </a:rPr>
              <a:t>在应用程序中都使用</a:t>
            </a:r>
            <a:r>
              <a:rPr lang="en-US" altLang="zh-CN" sz="2000" b="1">
                <a:solidFill>
                  <a:schemeClr val="hlink"/>
                </a:solidFill>
                <a:latin typeface="Times New Roman" panose="02020603050405020304" pitchFamily="18" charset="0"/>
              </a:rPr>
              <a:t>read</a:t>
            </a:r>
            <a:r>
              <a:rPr lang="en-US" altLang="zh-CN" sz="2000" b="1">
                <a:latin typeface="Times New Roman" panose="02020603050405020304" pitchFamily="18" charset="0"/>
              </a:rPr>
              <a:t>; </a:t>
            </a:r>
            <a:r>
              <a:rPr lang="zh-CN" altLang="en-US" sz="2000" b="1">
                <a:latin typeface="Times New Roman" panose="02020603050405020304" pitchFamily="18" charset="0"/>
              </a:rPr>
              <a:t>而对各种设备的写操作</a:t>
            </a:r>
            <a:r>
              <a:rPr lang="en-US" altLang="zh-CN" sz="2000" b="1">
                <a:latin typeface="Times New Roman" panose="02020603050405020304" pitchFamily="18" charset="0"/>
              </a:rPr>
              <a:t>,</a:t>
            </a:r>
            <a:r>
              <a:rPr lang="zh-CN" altLang="en-US" sz="2000" b="1">
                <a:latin typeface="Times New Roman" panose="02020603050405020304" pitchFamily="18" charset="0"/>
              </a:rPr>
              <a:t>也都使用</a:t>
            </a:r>
            <a:r>
              <a:rPr lang="en-US" altLang="zh-CN" sz="2000" b="1">
                <a:solidFill>
                  <a:schemeClr val="hlink"/>
                </a:solidFill>
                <a:latin typeface="Times New Roman" panose="02020603050405020304" pitchFamily="18" charset="0"/>
              </a:rPr>
              <a:t>write</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a:extLst>
              <a:ext uri="{FF2B5EF4-FFF2-40B4-BE49-F238E27FC236}">
                <a16:creationId xmlns:a16="http://schemas.microsoft.com/office/drawing/2014/main" id="{F12FB19E-A11F-4F33-A77F-4CAE14DFA19C}"/>
              </a:ext>
            </a:extLst>
          </p:cNvPr>
          <p:cNvSpPr>
            <a:spLocks noGrp="1" noChangeArrowheads="1"/>
          </p:cNvSpPr>
          <p:nvPr>
            <p:ph type="title"/>
          </p:nvPr>
        </p:nvSpPr>
        <p:spPr>
          <a:xfrm>
            <a:off x="468313" y="107950"/>
            <a:ext cx="8229600" cy="944563"/>
          </a:xfrm>
        </p:spPr>
        <p:txBody>
          <a:bodyPr/>
          <a:lstStyle/>
          <a:p>
            <a:pPr eaLnBrk="1" hangingPunct="1"/>
            <a:r>
              <a:rPr lang="zh-CN" altLang="en-US">
                <a:solidFill>
                  <a:schemeClr val="bg1"/>
                </a:solidFill>
              </a:rPr>
              <a:t>体系结构</a:t>
            </a:r>
          </a:p>
        </p:txBody>
      </p:sp>
      <p:grpSp>
        <p:nvGrpSpPr>
          <p:cNvPr id="2" name="Group 6">
            <a:extLst>
              <a:ext uri="{FF2B5EF4-FFF2-40B4-BE49-F238E27FC236}">
                <a16:creationId xmlns:a16="http://schemas.microsoft.com/office/drawing/2014/main" id="{EA53114A-E07F-42F2-A28C-C355A17DBE20}"/>
              </a:ext>
            </a:extLst>
          </p:cNvPr>
          <p:cNvGrpSpPr>
            <a:grpSpLocks/>
          </p:cNvGrpSpPr>
          <p:nvPr/>
        </p:nvGrpSpPr>
        <p:grpSpPr bwMode="auto">
          <a:xfrm>
            <a:off x="611188" y="1196975"/>
            <a:ext cx="7561262" cy="5616575"/>
            <a:chOff x="1692" y="7212"/>
            <a:chExt cx="8100" cy="4992"/>
          </a:xfrm>
        </p:grpSpPr>
        <p:sp>
          <p:nvSpPr>
            <p:cNvPr id="40964" name="Rectangle 7">
              <a:extLst>
                <a:ext uri="{FF2B5EF4-FFF2-40B4-BE49-F238E27FC236}">
                  <a16:creationId xmlns:a16="http://schemas.microsoft.com/office/drawing/2014/main" id="{ECD8DCC0-F6B9-4391-BB05-C07CE0E58D35}"/>
                </a:ext>
              </a:extLst>
            </p:cNvPr>
            <p:cNvSpPr>
              <a:spLocks noChangeArrowheads="1"/>
            </p:cNvSpPr>
            <p:nvPr/>
          </p:nvSpPr>
          <p:spPr bwMode="auto">
            <a:xfrm>
              <a:off x="1692" y="7212"/>
              <a:ext cx="8100" cy="4992"/>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ndParaRPr>
            </a:p>
          </p:txBody>
        </p:sp>
        <p:grpSp>
          <p:nvGrpSpPr>
            <p:cNvPr id="40965" name="Group 8">
              <a:extLst>
                <a:ext uri="{FF2B5EF4-FFF2-40B4-BE49-F238E27FC236}">
                  <a16:creationId xmlns:a16="http://schemas.microsoft.com/office/drawing/2014/main" id="{1BFB407E-4B0D-45C0-9F6D-7410131B9DE7}"/>
                </a:ext>
              </a:extLst>
            </p:cNvPr>
            <p:cNvGrpSpPr>
              <a:grpSpLocks/>
            </p:cNvGrpSpPr>
            <p:nvPr/>
          </p:nvGrpSpPr>
          <p:grpSpPr bwMode="auto">
            <a:xfrm>
              <a:off x="1872" y="7368"/>
              <a:ext cx="7740" cy="4680"/>
              <a:chOff x="1872" y="7368"/>
              <a:chExt cx="7740" cy="4680"/>
            </a:xfrm>
          </p:grpSpPr>
          <p:sp>
            <p:nvSpPr>
              <p:cNvPr id="40966" name="Text Box 9">
                <a:extLst>
                  <a:ext uri="{FF2B5EF4-FFF2-40B4-BE49-F238E27FC236}">
                    <a16:creationId xmlns:a16="http://schemas.microsoft.com/office/drawing/2014/main" id="{6B5353A0-BBC9-4F30-AF5A-A7B69AEC935A}"/>
                  </a:ext>
                </a:extLst>
              </p:cNvPr>
              <p:cNvSpPr txBox="1">
                <a:spLocks noChangeArrowheads="1"/>
              </p:cNvSpPr>
              <p:nvPr/>
            </p:nvSpPr>
            <p:spPr bwMode="auto">
              <a:xfrm>
                <a:off x="2232" y="7368"/>
                <a:ext cx="54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solidFill>
                      <a:srgbClr val="000000"/>
                    </a:solidFill>
                  </a:rPr>
                  <a:t>API</a:t>
                </a:r>
              </a:p>
            </p:txBody>
          </p:sp>
          <p:sp>
            <p:nvSpPr>
              <p:cNvPr id="40967" name="Text Box 10">
                <a:extLst>
                  <a:ext uri="{FF2B5EF4-FFF2-40B4-BE49-F238E27FC236}">
                    <a16:creationId xmlns:a16="http://schemas.microsoft.com/office/drawing/2014/main" id="{82D1D445-2148-42D7-B72E-EA57673B4CED}"/>
                  </a:ext>
                </a:extLst>
              </p:cNvPr>
              <p:cNvSpPr txBox="1">
                <a:spLocks noChangeArrowheads="1"/>
              </p:cNvSpPr>
              <p:nvPr/>
            </p:nvSpPr>
            <p:spPr bwMode="auto">
              <a:xfrm>
                <a:off x="2232" y="8148"/>
                <a:ext cx="54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设备管理</a:t>
                </a:r>
              </a:p>
            </p:txBody>
          </p:sp>
          <p:sp>
            <p:nvSpPr>
              <p:cNvPr id="40968" name="Text Box 11">
                <a:extLst>
                  <a:ext uri="{FF2B5EF4-FFF2-40B4-BE49-F238E27FC236}">
                    <a16:creationId xmlns:a16="http://schemas.microsoft.com/office/drawing/2014/main" id="{F2DF4978-74D4-460B-85DE-411BC541B25D}"/>
                  </a:ext>
                </a:extLst>
              </p:cNvPr>
              <p:cNvSpPr txBox="1">
                <a:spLocks noChangeArrowheads="1"/>
              </p:cNvSpPr>
              <p:nvPr/>
            </p:nvSpPr>
            <p:spPr bwMode="auto">
              <a:xfrm>
                <a:off x="2049" y="9065"/>
                <a:ext cx="1443" cy="468"/>
              </a:xfrm>
              <a:prstGeom prst="rect">
                <a:avLst/>
              </a:prstGeom>
              <a:solidFill>
                <a:srgbClr val="FFFFFF"/>
              </a:solidFill>
              <a:ln w="9525">
                <a:solidFill>
                  <a:srgbClr val="000000"/>
                </a:solidFill>
                <a:miter lim="800000"/>
                <a:headEnd/>
                <a:tailEnd/>
              </a:ln>
            </p:spPr>
            <p:txBody>
              <a:bodyPr lIns="0" r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中断驱动程序</a:t>
                </a:r>
              </a:p>
            </p:txBody>
          </p:sp>
          <p:sp>
            <p:nvSpPr>
              <p:cNvPr id="40969" name="Text Box 12">
                <a:extLst>
                  <a:ext uri="{FF2B5EF4-FFF2-40B4-BE49-F238E27FC236}">
                    <a16:creationId xmlns:a16="http://schemas.microsoft.com/office/drawing/2014/main" id="{1040E8B2-A4D1-4889-A483-B464AF97CC23}"/>
                  </a:ext>
                </a:extLst>
              </p:cNvPr>
              <p:cNvSpPr txBox="1">
                <a:spLocks noChangeArrowheads="1"/>
              </p:cNvSpPr>
              <p:nvPr/>
            </p:nvSpPr>
            <p:spPr bwMode="auto">
              <a:xfrm>
                <a:off x="3672" y="9065"/>
                <a:ext cx="1440" cy="468"/>
              </a:xfrm>
              <a:prstGeom prst="rect">
                <a:avLst/>
              </a:prstGeom>
              <a:solidFill>
                <a:srgbClr val="FFFFFF"/>
              </a:solidFill>
              <a:ln w="9525">
                <a:solidFill>
                  <a:srgbClr val="000000"/>
                </a:solidFill>
                <a:miter lim="800000"/>
                <a:headEnd/>
                <a:tailEnd/>
              </a:ln>
            </p:spPr>
            <p:txBody>
              <a:bodyPr lIns="0" r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串口驱动程序</a:t>
                </a:r>
              </a:p>
            </p:txBody>
          </p:sp>
          <p:sp>
            <p:nvSpPr>
              <p:cNvPr id="40970" name="Text Box 13">
                <a:extLst>
                  <a:ext uri="{FF2B5EF4-FFF2-40B4-BE49-F238E27FC236}">
                    <a16:creationId xmlns:a16="http://schemas.microsoft.com/office/drawing/2014/main" id="{AD8C5F92-A325-45E4-93C4-3F6D7540D358}"/>
                  </a:ext>
                </a:extLst>
              </p:cNvPr>
              <p:cNvSpPr txBox="1">
                <a:spLocks noChangeArrowheads="1"/>
              </p:cNvSpPr>
              <p:nvPr/>
            </p:nvSpPr>
            <p:spPr bwMode="auto">
              <a:xfrm>
                <a:off x="5292" y="9065"/>
                <a:ext cx="1440" cy="468"/>
              </a:xfrm>
              <a:prstGeom prst="rect">
                <a:avLst/>
              </a:prstGeom>
              <a:solidFill>
                <a:srgbClr val="FFFFFF"/>
              </a:solidFill>
              <a:ln w="9525">
                <a:solidFill>
                  <a:srgbClr val="000000"/>
                </a:solidFill>
                <a:miter lim="800000"/>
                <a:headEnd/>
                <a:tailEnd/>
              </a:ln>
            </p:spPr>
            <p:txBody>
              <a:bodyPr lIns="0" r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键盘驱动程序</a:t>
                </a:r>
              </a:p>
            </p:txBody>
          </p:sp>
          <p:sp>
            <p:nvSpPr>
              <p:cNvPr id="40971" name="Text Box 14">
                <a:extLst>
                  <a:ext uri="{FF2B5EF4-FFF2-40B4-BE49-F238E27FC236}">
                    <a16:creationId xmlns:a16="http://schemas.microsoft.com/office/drawing/2014/main" id="{8D758126-A980-47B6-824E-75A0B312E442}"/>
                  </a:ext>
                </a:extLst>
              </p:cNvPr>
              <p:cNvSpPr txBox="1">
                <a:spLocks noChangeArrowheads="1"/>
              </p:cNvSpPr>
              <p:nvPr/>
            </p:nvSpPr>
            <p:spPr bwMode="auto">
              <a:xfrm>
                <a:off x="2952" y="10310"/>
                <a:ext cx="1980" cy="468"/>
              </a:xfrm>
              <a:prstGeom prst="rect">
                <a:avLst/>
              </a:prstGeom>
              <a:solidFill>
                <a:srgbClr val="FFFFFF"/>
              </a:solidFill>
              <a:ln w="9525">
                <a:solidFill>
                  <a:srgbClr val="000000"/>
                </a:solidFill>
                <a:miter lim="800000"/>
                <a:headEnd/>
                <a:tailEnd/>
              </a:ln>
            </p:spPr>
            <p:txBody>
              <a:bodyPr lIns="0" r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串口卡</a:t>
                </a:r>
                <a:r>
                  <a:rPr lang="en-US" altLang="zh-CN" sz="1600" b="0">
                    <a:solidFill>
                      <a:srgbClr val="000000"/>
                    </a:solidFill>
                  </a:rPr>
                  <a:t>A </a:t>
                </a:r>
                <a:r>
                  <a:rPr lang="zh-CN" altLang="en-US" sz="1600" b="0">
                    <a:solidFill>
                      <a:srgbClr val="000000"/>
                    </a:solidFill>
                  </a:rPr>
                  <a:t>硬件抽象</a:t>
                </a:r>
              </a:p>
            </p:txBody>
          </p:sp>
          <p:sp>
            <p:nvSpPr>
              <p:cNvPr id="40972" name="Text Box 15">
                <a:extLst>
                  <a:ext uri="{FF2B5EF4-FFF2-40B4-BE49-F238E27FC236}">
                    <a16:creationId xmlns:a16="http://schemas.microsoft.com/office/drawing/2014/main" id="{64B47A61-698D-4333-A982-294782E7AB9C}"/>
                  </a:ext>
                </a:extLst>
              </p:cNvPr>
              <p:cNvSpPr txBox="1">
                <a:spLocks noChangeArrowheads="1"/>
              </p:cNvSpPr>
              <p:nvPr/>
            </p:nvSpPr>
            <p:spPr bwMode="auto">
              <a:xfrm>
                <a:off x="5112" y="10310"/>
                <a:ext cx="1980" cy="468"/>
              </a:xfrm>
              <a:prstGeom prst="rect">
                <a:avLst/>
              </a:prstGeom>
              <a:solidFill>
                <a:srgbClr val="FFFFFF"/>
              </a:solidFill>
              <a:ln w="9525">
                <a:solidFill>
                  <a:srgbClr val="000000"/>
                </a:solidFill>
                <a:miter lim="800000"/>
                <a:headEnd/>
                <a:tailEnd/>
              </a:ln>
            </p:spPr>
            <p:txBody>
              <a:bodyPr lIns="0" r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串口卡</a:t>
                </a:r>
                <a:r>
                  <a:rPr lang="en-US" altLang="zh-CN" sz="1600" b="0">
                    <a:solidFill>
                      <a:srgbClr val="000000"/>
                    </a:solidFill>
                  </a:rPr>
                  <a:t>B </a:t>
                </a:r>
                <a:r>
                  <a:rPr lang="zh-CN" altLang="en-US" sz="1600" b="0">
                    <a:solidFill>
                      <a:srgbClr val="000000"/>
                    </a:solidFill>
                  </a:rPr>
                  <a:t>硬件抽象</a:t>
                </a:r>
              </a:p>
            </p:txBody>
          </p:sp>
          <p:sp>
            <p:nvSpPr>
              <p:cNvPr id="40973" name="Text Box 16">
                <a:extLst>
                  <a:ext uri="{FF2B5EF4-FFF2-40B4-BE49-F238E27FC236}">
                    <a16:creationId xmlns:a16="http://schemas.microsoft.com/office/drawing/2014/main" id="{43D977E0-ED83-4D09-AA26-B157E7CD0BE5}"/>
                  </a:ext>
                </a:extLst>
              </p:cNvPr>
              <p:cNvSpPr txBox="1">
                <a:spLocks noChangeArrowheads="1"/>
              </p:cNvSpPr>
              <p:nvPr/>
            </p:nvSpPr>
            <p:spPr bwMode="auto">
              <a:xfrm>
                <a:off x="205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1</a:t>
                </a:r>
              </a:p>
            </p:txBody>
          </p:sp>
          <p:sp>
            <p:nvSpPr>
              <p:cNvPr id="40974" name="Text Box 17">
                <a:extLst>
                  <a:ext uri="{FF2B5EF4-FFF2-40B4-BE49-F238E27FC236}">
                    <a16:creationId xmlns:a16="http://schemas.microsoft.com/office/drawing/2014/main" id="{B18AF22A-25F8-4BB6-B15E-5C8768AAFDBC}"/>
                  </a:ext>
                </a:extLst>
              </p:cNvPr>
              <p:cNvSpPr txBox="1">
                <a:spLocks noChangeArrowheads="1"/>
              </p:cNvSpPr>
              <p:nvPr/>
            </p:nvSpPr>
            <p:spPr bwMode="auto">
              <a:xfrm>
                <a:off x="313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2</a:t>
                </a:r>
              </a:p>
            </p:txBody>
          </p:sp>
          <p:sp>
            <p:nvSpPr>
              <p:cNvPr id="40975" name="Text Box 18">
                <a:extLst>
                  <a:ext uri="{FF2B5EF4-FFF2-40B4-BE49-F238E27FC236}">
                    <a16:creationId xmlns:a16="http://schemas.microsoft.com/office/drawing/2014/main" id="{34A699E5-C317-4D9E-97B8-77283924E1B1}"/>
                  </a:ext>
                </a:extLst>
              </p:cNvPr>
              <p:cNvSpPr txBox="1">
                <a:spLocks noChangeArrowheads="1"/>
              </p:cNvSpPr>
              <p:nvPr/>
            </p:nvSpPr>
            <p:spPr bwMode="auto">
              <a:xfrm>
                <a:off x="529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4</a:t>
                </a:r>
              </a:p>
            </p:txBody>
          </p:sp>
          <p:sp>
            <p:nvSpPr>
              <p:cNvPr id="40976" name="Text Box 19">
                <a:extLst>
                  <a:ext uri="{FF2B5EF4-FFF2-40B4-BE49-F238E27FC236}">
                    <a16:creationId xmlns:a16="http://schemas.microsoft.com/office/drawing/2014/main" id="{232B73D7-77BC-4914-8C9F-A93A1A2207C2}"/>
                  </a:ext>
                </a:extLst>
              </p:cNvPr>
              <p:cNvSpPr txBox="1">
                <a:spLocks noChangeArrowheads="1"/>
              </p:cNvSpPr>
              <p:nvPr/>
            </p:nvSpPr>
            <p:spPr bwMode="auto">
              <a:xfrm>
                <a:off x="745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2</a:t>
                </a:r>
              </a:p>
            </p:txBody>
          </p:sp>
          <p:sp>
            <p:nvSpPr>
              <p:cNvPr id="40977" name="Text Box 20">
                <a:extLst>
                  <a:ext uri="{FF2B5EF4-FFF2-40B4-BE49-F238E27FC236}">
                    <a16:creationId xmlns:a16="http://schemas.microsoft.com/office/drawing/2014/main" id="{27614CA8-0379-4784-A38F-179717428381}"/>
                  </a:ext>
                </a:extLst>
              </p:cNvPr>
              <p:cNvSpPr txBox="1">
                <a:spLocks noChangeArrowheads="1"/>
              </p:cNvSpPr>
              <p:nvPr/>
            </p:nvSpPr>
            <p:spPr bwMode="auto">
              <a:xfrm>
                <a:off x="421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3</a:t>
                </a:r>
              </a:p>
            </p:txBody>
          </p:sp>
          <p:sp>
            <p:nvSpPr>
              <p:cNvPr id="40978" name="Text Box 21">
                <a:extLst>
                  <a:ext uri="{FF2B5EF4-FFF2-40B4-BE49-F238E27FC236}">
                    <a16:creationId xmlns:a16="http://schemas.microsoft.com/office/drawing/2014/main" id="{0B449A78-7689-4977-827A-90E6109AB23E}"/>
                  </a:ext>
                </a:extLst>
              </p:cNvPr>
              <p:cNvSpPr txBox="1">
                <a:spLocks noChangeArrowheads="1"/>
              </p:cNvSpPr>
              <p:nvPr/>
            </p:nvSpPr>
            <p:spPr bwMode="auto">
              <a:xfrm>
                <a:off x="637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1</a:t>
                </a:r>
              </a:p>
            </p:txBody>
          </p:sp>
          <p:sp>
            <p:nvSpPr>
              <p:cNvPr id="40979" name="Line 22">
                <a:extLst>
                  <a:ext uri="{FF2B5EF4-FFF2-40B4-BE49-F238E27FC236}">
                    <a16:creationId xmlns:a16="http://schemas.microsoft.com/office/drawing/2014/main" id="{3B76DDB7-0367-4A45-A5B9-2B76645E4CEC}"/>
                  </a:ext>
                </a:extLst>
              </p:cNvPr>
              <p:cNvSpPr>
                <a:spLocks noChangeShapeType="1"/>
              </p:cNvSpPr>
              <p:nvPr/>
            </p:nvSpPr>
            <p:spPr bwMode="auto">
              <a:xfrm flipH="1">
                <a:off x="2952" y="8594"/>
                <a:ext cx="234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0" name="Line 23">
                <a:extLst>
                  <a:ext uri="{FF2B5EF4-FFF2-40B4-BE49-F238E27FC236}">
                    <a16:creationId xmlns:a16="http://schemas.microsoft.com/office/drawing/2014/main" id="{262F3859-AADE-4DA9-A334-E68C5D9F41D3}"/>
                  </a:ext>
                </a:extLst>
              </p:cNvPr>
              <p:cNvSpPr>
                <a:spLocks noChangeShapeType="1"/>
              </p:cNvSpPr>
              <p:nvPr/>
            </p:nvSpPr>
            <p:spPr bwMode="auto">
              <a:xfrm flipH="1">
                <a:off x="4572" y="8594"/>
                <a:ext cx="72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1" name="Line 24">
                <a:extLst>
                  <a:ext uri="{FF2B5EF4-FFF2-40B4-BE49-F238E27FC236}">
                    <a16:creationId xmlns:a16="http://schemas.microsoft.com/office/drawing/2014/main" id="{BE68E3A5-5648-4568-A939-AA2D87F40962}"/>
                  </a:ext>
                </a:extLst>
              </p:cNvPr>
              <p:cNvSpPr>
                <a:spLocks noChangeShapeType="1"/>
              </p:cNvSpPr>
              <p:nvPr/>
            </p:nvSpPr>
            <p:spPr bwMode="auto">
              <a:xfrm>
                <a:off x="5292" y="8594"/>
                <a:ext cx="72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2" name="Line 25">
                <a:extLst>
                  <a:ext uri="{FF2B5EF4-FFF2-40B4-BE49-F238E27FC236}">
                    <a16:creationId xmlns:a16="http://schemas.microsoft.com/office/drawing/2014/main" id="{84917128-0C9A-40DE-9805-038797D9B368}"/>
                  </a:ext>
                </a:extLst>
              </p:cNvPr>
              <p:cNvSpPr>
                <a:spLocks noChangeShapeType="1"/>
              </p:cNvSpPr>
              <p:nvPr/>
            </p:nvSpPr>
            <p:spPr bwMode="auto">
              <a:xfrm flipH="1">
                <a:off x="2232" y="9530"/>
                <a:ext cx="54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3" name="Line 26">
                <a:extLst>
                  <a:ext uri="{FF2B5EF4-FFF2-40B4-BE49-F238E27FC236}">
                    <a16:creationId xmlns:a16="http://schemas.microsoft.com/office/drawing/2014/main" id="{8C223709-89D0-4DCD-8FCD-B2C874A14B0B}"/>
                  </a:ext>
                </a:extLst>
              </p:cNvPr>
              <p:cNvSpPr>
                <a:spLocks noChangeShapeType="1"/>
              </p:cNvSpPr>
              <p:nvPr/>
            </p:nvSpPr>
            <p:spPr bwMode="auto">
              <a:xfrm flipH="1">
                <a:off x="3852" y="9530"/>
                <a:ext cx="54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4" name="Line 27">
                <a:extLst>
                  <a:ext uri="{FF2B5EF4-FFF2-40B4-BE49-F238E27FC236}">
                    <a16:creationId xmlns:a16="http://schemas.microsoft.com/office/drawing/2014/main" id="{F4B22193-7262-44F4-90C5-D3FE605955C8}"/>
                  </a:ext>
                </a:extLst>
              </p:cNvPr>
              <p:cNvSpPr>
                <a:spLocks noChangeShapeType="1"/>
              </p:cNvSpPr>
              <p:nvPr/>
            </p:nvSpPr>
            <p:spPr bwMode="auto">
              <a:xfrm>
                <a:off x="4392" y="9530"/>
                <a:ext cx="144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5" name="Line 28">
                <a:extLst>
                  <a:ext uri="{FF2B5EF4-FFF2-40B4-BE49-F238E27FC236}">
                    <a16:creationId xmlns:a16="http://schemas.microsoft.com/office/drawing/2014/main" id="{E168304D-48B8-4816-853D-E06B0019185F}"/>
                  </a:ext>
                </a:extLst>
              </p:cNvPr>
              <p:cNvSpPr>
                <a:spLocks noChangeShapeType="1"/>
              </p:cNvSpPr>
              <p:nvPr/>
            </p:nvSpPr>
            <p:spPr bwMode="auto">
              <a:xfrm flipH="1">
                <a:off x="2592" y="10778"/>
                <a:ext cx="126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6" name="Line 29">
                <a:extLst>
                  <a:ext uri="{FF2B5EF4-FFF2-40B4-BE49-F238E27FC236}">
                    <a16:creationId xmlns:a16="http://schemas.microsoft.com/office/drawing/2014/main" id="{CDAA5110-72F2-4A02-9BF1-BA3A9A7287DF}"/>
                  </a:ext>
                </a:extLst>
              </p:cNvPr>
              <p:cNvSpPr>
                <a:spLocks noChangeShapeType="1"/>
              </p:cNvSpPr>
              <p:nvPr/>
            </p:nvSpPr>
            <p:spPr bwMode="auto">
              <a:xfrm flipH="1">
                <a:off x="3672" y="10778"/>
                <a:ext cx="18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7" name="Line 30">
                <a:extLst>
                  <a:ext uri="{FF2B5EF4-FFF2-40B4-BE49-F238E27FC236}">
                    <a16:creationId xmlns:a16="http://schemas.microsoft.com/office/drawing/2014/main" id="{228FC26E-BA30-4CAF-9820-CE4520275D27}"/>
                  </a:ext>
                </a:extLst>
              </p:cNvPr>
              <p:cNvSpPr>
                <a:spLocks noChangeShapeType="1"/>
              </p:cNvSpPr>
              <p:nvPr/>
            </p:nvSpPr>
            <p:spPr bwMode="auto">
              <a:xfrm>
                <a:off x="3852" y="10778"/>
                <a:ext cx="72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8" name="Line 31">
                <a:extLst>
                  <a:ext uri="{FF2B5EF4-FFF2-40B4-BE49-F238E27FC236}">
                    <a16:creationId xmlns:a16="http://schemas.microsoft.com/office/drawing/2014/main" id="{2E7C805A-1252-4BA5-B531-A561813CEB3C}"/>
                  </a:ext>
                </a:extLst>
              </p:cNvPr>
              <p:cNvSpPr>
                <a:spLocks noChangeShapeType="1"/>
              </p:cNvSpPr>
              <p:nvPr/>
            </p:nvSpPr>
            <p:spPr bwMode="auto">
              <a:xfrm>
                <a:off x="3852" y="10778"/>
                <a:ext cx="162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9" name="Line 32">
                <a:extLst>
                  <a:ext uri="{FF2B5EF4-FFF2-40B4-BE49-F238E27FC236}">
                    <a16:creationId xmlns:a16="http://schemas.microsoft.com/office/drawing/2014/main" id="{201D0B80-E10E-4AB0-99DE-B63F9DE7237E}"/>
                  </a:ext>
                </a:extLst>
              </p:cNvPr>
              <p:cNvSpPr>
                <a:spLocks noChangeShapeType="1"/>
              </p:cNvSpPr>
              <p:nvPr/>
            </p:nvSpPr>
            <p:spPr bwMode="auto">
              <a:xfrm>
                <a:off x="6372" y="10778"/>
                <a:ext cx="36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0" name="Line 33">
                <a:extLst>
                  <a:ext uri="{FF2B5EF4-FFF2-40B4-BE49-F238E27FC236}">
                    <a16:creationId xmlns:a16="http://schemas.microsoft.com/office/drawing/2014/main" id="{95DD54DD-D389-4037-9F62-24BAA706AF95}"/>
                  </a:ext>
                </a:extLst>
              </p:cNvPr>
              <p:cNvSpPr>
                <a:spLocks noChangeShapeType="1"/>
              </p:cNvSpPr>
              <p:nvPr/>
            </p:nvSpPr>
            <p:spPr bwMode="auto">
              <a:xfrm>
                <a:off x="6372" y="10778"/>
                <a:ext cx="126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1" name="Line 34">
                <a:extLst>
                  <a:ext uri="{FF2B5EF4-FFF2-40B4-BE49-F238E27FC236}">
                    <a16:creationId xmlns:a16="http://schemas.microsoft.com/office/drawing/2014/main" id="{4E877FDC-9204-41F2-A33D-AD960725878B}"/>
                  </a:ext>
                </a:extLst>
              </p:cNvPr>
              <p:cNvSpPr>
                <a:spLocks noChangeShapeType="1"/>
              </p:cNvSpPr>
              <p:nvPr/>
            </p:nvSpPr>
            <p:spPr bwMode="auto">
              <a:xfrm>
                <a:off x="5292" y="8594"/>
                <a:ext cx="1893" cy="5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2" name="Text Box 35">
                <a:extLst>
                  <a:ext uri="{FF2B5EF4-FFF2-40B4-BE49-F238E27FC236}">
                    <a16:creationId xmlns:a16="http://schemas.microsoft.com/office/drawing/2014/main" id="{349CFED4-F94D-4BB4-845D-A7588D7F886E}"/>
                  </a:ext>
                </a:extLst>
              </p:cNvPr>
              <p:cNvSpPr txBox="1">
                <a:spLocks noChangeArrowheads="1"/>
              </p:cNvSpPr>
              <p:nvPr/>
            </p:nvSpPr>
            <p:spPr bwMode="auto">
              <a:xfrm>
                <a:off x="6915" y="9168"/>
                <a:ext cx="720" cy="312"/>
              </a:xfrm>
              <a:prstGeom prst="rect">
                <a:avLst/>
              </a:prstGeom>
              <a:solidFill>
                <a:srgbClr val="FFFFFF"/>
              </a:solidFill>
              <a:ln w="9525">
                <a:solidFill>
                  <a:srgbClr val="FFFFFF"/>
                </a:solidFill>
                <a:miter lim="800000"/>
                <a:headEnd/>
                <a:tailEnd/>
              </a:ln>
            </p:spPr>
            <p:txBody>
              <a:bodyPr lIns="0" tIns="0" rIns="0" b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1600" b="0">
                    <a:solidFill>
                      <a:srgbClr val="000000"/>
                    </a:solidFill>
                  </a:rPr>
                  <a:t>……</a:t>
                </a:r>
              </a:p>
            </p:txBody>
          </p:sp>
          <p:sp>
            <p:nvSpPr>
              <p:cNvPr id="40993" name="Line 36">
                <a:extLst>
                  <a:ext uri="{FF2B5EF4-FFF2-40B4-BE49-F238E27FC236}">
                    <a16:creationId xmlns:a16="http://schemas.microsoft.com/office/drawing/2014/main" id="{7F03E6B3-DC0D-4D11-8906-B9E4DE1DBFE6}"/>
                  </a:ext>
                </a:extLst>
              </p:cNvPr>
              <p:cNvSpPr>
                <a:spLocks noChangeShapeType="1"/>
              </p:cNvSpPr>
              <p:nvPr/>
            </p:nvSpPr>
            <p:spPr bwMode="auto">
              <a:xfrm>
                <a:off x="6012" y="9530"/>
                <a:ext cx="144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4" name="Text Box 37">
                <a:extLst>
                  <a:ext uri="{FF2B5EF4-FFF2-40B4-BE49-F238E27FC236}">
                    <a16:creationId xmlns:a16="http://schemas.microsoft.com/office/drawing/2014/main" id="{A47FCFBE-1B02-4EAC-8248-CA1EDCD9964C}"/>
                  </a:ext>
                </a:extLst>
              </p:cNvPr>
              <p:cNvSpPr txBox="1">
                <a:spLocks noChangeArrowheads="1"/>
              </p:cNvSpPr>
              <p:nvPr/>
            </p:nvSpPr>
            <p:spPr bwMode="auto">
              <a:xfrm>
                <a:off x="7272" y="10332"/>
                <a:ext cx="720" cy="312"/>
              </a:xfrm>
              <a:prstGeom prst="rect">
                <a:avLst/>
              </a:prstGeom>
              <a:solidFill>
                <a:srgbClr val="FFFFFF"/>
              </a:solidFill>
              <a:ln w="9525">
                <a:solidFill>
                  <a:srgbClr val="FFFFFF"/>
                </a:solidFill>
                <a:miter lim="800000"/>
                <a:headEnd/>
                <a:tailEnd/>
              </a:ln>
            </p:spPr>
            <p:txBody>
              <a:bodyPr lIns="0" tIns="0" rIns="0" b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solidFill>
                      <a:srgbClr val="000000"/>
                    </a:solidFill>
                  </a:rPr>
                  <a:t>……</a:t>
                </a:r>
              </a:p>
            </p:txBody>
          </p:sp>
          <p:sp>
            <p:nvSpPr>
              <p:cNvPr id="40995" name="Text Box 38">
                <a:extLst>
                  <a:ext uri="{FF2B5EF4-FFF2-40B4-BE49-F238E27FC236}">
                    <a16:creationId xmlns:a16="http://schemas.microsoft.com/office/drawing/2014/main" id="{C229ECE4-AA64-43CE-9D9A-BF6E0912CE13}"/>
                  </a:ext>
                </a:extLst>
              </p:cNvPr>
              <p:cNvSpPr txBox="1">
                <a:spLocks noChangeArrowheads="1"/>
              </p:cNvSpPr>
              <p:nvPr/>
            </p:nvSpPr>
            <p:spPr bwMode="auto">
              <a:xfrm>
                <a:off x="1872" y="10466"/>
                <a:ext cx="720" cy="312"/>
              </a:xfrm>
              <a:prstGeom prst="rect">
                <a:avLst/>
              </a:prstGeom>
              <a:solidFill>
                <a:srgbClr val="FFFFFF"/>
              </a:solidFill>
              <a:ln w="9525">
                <a:solidFill>
                  <a:srgbClr val="FFFFFF"/>
                </a:solidFill>
                <a:miter lim="800000"/>
                <a:headEnd/>
                <a:tailEnd/>
              </a:ln>
            </p:spPr>
            <p:txBody>
              <a:bodyPr lIns="0" tIns="0" rIns="0" b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solidFill>
                      <a:srgbClr val="000000"/>
                    </a:solidFill>
                  </a:rPr>
                  <a:t>……</a:t>
                </a:r>
              </a:p>
            </p:txBody>
          </p:sp>
          <p:sp>
            <p:nvSpPr>
              <p:cNvPr id="40996" name="Line 39">
                <a:extLst>
                  <a:ext uri="{FF2B5EF4-FFF2-40B4-BE49-F238E27FC236}">
                    <a16:creationId xmlns:a16="http://schemas.microsoft.com/office/drawing/2014/main" id="{F9AC9FC2-1A1A-45E7-BD11-5B0C099CF455}"/>
                  </a:ext>
                </a:extLst>
              </p:cNvPr>
              <p:cNvSpPr>
                <a:spLocks noChangeShapeType="1"/>
              </p:cNvSpPr>
              <p:nvPr/>
            </p:nvSpPr>
            <p:spPr bwMode="auto">
              <a:xfrm>
                <a:off x="1872" y="8807"/>
                <a:ext cx="774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7" name="Line 40">
                <a:extLst>
                  <a:ext uri="{FF2B5EF4-FFF2-40B4-BE49-F238E27FC236}">
                    <a16:creationId xmlns:a16="http://schemas.microsoft.com/office/drawing/2014/main" id="{3B549B50-6B31-4375-8C92-3562491FB36E}"/>
                  </a:ext>
                </a:extLst>
              </p:cNvPr>
              <p:cNvSpPr>
                <a:spLocks noChangeShapeType="1"/>
              </p:cNvSpPr>
              <p:nvPr/>
            </p:nvSpPr>
            <p:spPr bwMode="auto">
              <a:xfrm>
                <a:off x="1872" y="10055"/>
                <a:ext cx="774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8" name="Line 41">
                <a:extLst>
                  <a:ext uri="{FF2B5EF4-FFF2-40B4-BE49-F238E27FC236}">
                    <a16:creationId xmlns:a16="http://schemas.microsoft.com/office/drawing/2014/main" id="{C89211E5-24B1-40F7-8F72-59BA3A293A86}"/>
                  </a:ext>
                </a:extLst>
              </p:cNvPr>
              <p:cNvSpPr>
                <a:spLocks noChangeShapeType="1"/>
              </p:cNvSpPr>
              <p:nvPr/>
            </p:nvSpPr>
            <p:spPr bwMode="auto">
              <a:xfrm>
                <a:off x="1872" y="10991"/>
                <a:ext cx="774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9" name="Line 42">
                <a:extLst>
                  <a:ext uri="{FF2B5EF4-FFF2-40B4-BE49-F238E27FC236}">
                    <a16:creationId xmlns:a16="http://schemas.microsoft.com/office/drawing/2014/main" id="{99C648F4-353D-487A-BA4D-91E87CA4B6CD}"/>
                  </a:ext>
                </a:extLst>
              </p:cNvPr>
              <p:cNvSpPr>
                <a:spLocks noChangeShapeType="1"/>
              </p:cNvSpPr>
              <p:nvPr/>
            </p:nvSpPr>
            <p:spPr bwMode="auto">
              <a:xfrm>
                <a:off x="1872" y="12048"/>
                <a:ext cx="774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0" name="Text Box 43">
                <a:extLst>
                  <a:ext uri="{FF2B5EF4-FFF2-40B4-BE49-F238E27FC236}">
                    <a16:creationId xmlns:a16="http://schemas.microsoft.com/office/drawing/2014/main" id="{B138FC4E-4E11-4D14-9ED1-70EBB4465766}"/>
                  </a:ext>
                </a:extLst>
              </p:cNvPr>
              <p:cNvSpPr txBox="1">
                <a:spLocks noChangeArrowheads="1"/>
              </p:cNvSpPr>
              <p:nvPr/>
            </p:nvSpPr>
            <p:spPr bwMode="auto">
              <a:xfrm>
                <a:off x="7992" y="9084"/>
                <a:ext cx="1440" cy="468"/>
              </a:xfrm>
              <a:prstGeom prst="rect">
                <a:avLst/>
              </a:prstGeom>
              <a:solidFill>
                <a:srgbClr val="FFFFFF"/>
              </a:solidFill>
              <a:ln w="9525">
                <a:solidFill>
                  <a:srgbClr val="FFFFFF"/>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驱动逻辑层</a:t>
                </a:r>
              </a:p>
            </p:txBody>
          </p:sp>
          <p:sp>
            <p:nvSpPr>
              <p:cNvPr id="41001" name="Text Box 44">
                <a:extLst>
                  <a:ext uri="{FF2B5EF4-FFF2-40B4-BE49-F238E27FC236}">
                    <a16:creationId xmlns:a16="http://schemas.microsoft.com/office/drawing/2014/main" id="{C07C3FA1-767A-4AD0-AF23-FAB2866B8074}"/>
                  </a:ext>
                </a:extLst>
              </p:cNvPr>
              <p:cNvSpPr txBox="1">
                <a:spLocks noChangeArrowheads="1"/>
              </p:cNvSpPr>
              <p:nvPr/>
            </p:nvSpPr>
            <p:spPr bwMode="auto">
              <a:xfrm>
                <a:off x="7992" y="10310"/>
                <a:ext cx="1620" cy="468"/>
              </a:xfrm>
              <a:prstGeom prst="rect">
                <a:avLst/>
              </a:prstGeom>
              <a:solidFill>
                <a:srgbClr val="FFFFFF"/>
              </a:solidFill>
              <a:ln w="9525">
                <a:solidFill>
                  <a:srgbClr val="FFFFFF"/>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硬件抽象层</a:t>
                </a:r>
              </a:p>
            </p:txBody>
          </p:sp>
          <p:sp>
            <p:nvSpPr>
              <p:cNvPr id="41002" name="Text Box 45">
                <a:extLst>
                  <a:ext uri="{FF2B5EF4-FFF2-40B4-BE49-F238E27FC236}">
                    <a16:creationId xmlns:a16="http://schemas.microsoft.com/office/drawing/2014/main" id="{D8B7E389-A449-4E50-BEC3-C05AEE3E9783}"/>
                  </a:ext>
                </a:extLst>
              </p:cNvPr>
              <p:cNvSpPr txBox="1">
                <a:spLocks noChangeArrowheads="1"/>
              </p:cNvSpPr>
              <p:nvPr/>
            </p:nvSpPr>
            <p:spPr bwMode="auto">
              <a:xfrm>
                <a:off x="8532" y="11402"/>
                <a:ext cx="900" cy="468"/>
              </a:xfrm>
              <a:prstGeom prst="rect">
                <a:avLst/>
              </a:prstGeom>
              <a:solidFill>
                <a:srgbClr val="FFFFFF"/>
              </a:solidFill>
              <a:ln w="9525">
                <a:solidFill>
                  <a:srgbClr val="FFFFFF"/>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设备</a:t>
                </a:r>
              </a:p>
            </p:txBody>
          </p:sp>
          <p:sp>
            <p:nvSpPr>
              <p:cNvPr id="41003" name="Line 46">
                <a:extLst>
                  <a:ext uri="{FF2B5EF4-FFF2-40B4-BE49-F238E27FC236}">
                    <a16:creationId xmlns:a16="http://schemas.microsoft.com/office/drawing/2014/main" id="{07E3BA14-02E9-478D-9999-CE9AFD991AC2}"/>
                  </a:ext>
                </a:extLst>
              </p:cNvPr>
              <p:cNvSpPr>
                <a:spLocks noChangeShapeType="1"/>
              </p:cNvSpPr>
              <p:nvPr/>
            </p:nvSpPr>
            <p:spPr bwMode="auto">
              <a:xfrm>
                <a:off x="1872" y="7992"/>
                <a:ext cx="774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4" name="Text Box 47">
                <a:extLst>
                  <a:ext uri="{FF2B5EF4-FFF2-40B4-BE49-F238E27FC236}">
                    <a16:creationId xmlns:a16="http://schemas.microsoft.com/office/drawing/2014/main" id="{162FA975-5689-4AE1-82E2-E92FF813C321}"/>
                  </a:ext>
                </a:extLst>
              </p:cNvPr>
              <p:cNvSpPr txBox="1">
                <a:spLocks noChangeArrowheads="1"/>
              </p:cNvSpPr>
              <p:nvPr/>
            </p:nvSpPr>
            <p:spPr bwMode="auto">
              <a:xfrm>
                <a:off x="7992" y="8148"/>
                <a:ext cx="1440" cy="468"/>
              </a:xfrm>
              <a:prstGeom prst="rect">
                <a:avLst/>
              </a:prstGeom>
              <a:solidFill>
                <a:srgbClr val="FFFFFF"/>
              </a:solidFill>
              <a:ln w="9525">
                <a:solidFill>
                  <a:srgbClr val="FFFFFF"/>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设备管理层</a:t>
                </a:r>
              </a:p>
            </p:txBody>
          </p:sp>
          <p:sp>
            <p:nvSpPr>
              <p:cNvPr id="41005" name="Text Box 48">
                <a:extLst>
                  <a:ext uri="{FF2B5EF4-FFF2-40B4-BE49-F238E27FC236}">
                    <a16:creationId xmlns:a16="http://schemas.microsoft.com/office/drawing/2014/main" id="{531448BB-E374-452E-ABED-3F2A7F071A10}"/>
                  </a:ext>
                </a:extLst>
              </p:cNvPr>
              <p:cNvSpPr txBox="1">
                <a:spLocks noChangeArrowheads="1"/>
              </p:cNvSpPr>
              <p:nvPr/>
            </p:nvSpPr>
            <p:spPr bwMode="auto">
              <a:xfrm>
                <a:off x="7992" y="7368"/>
                <a:ext cx="1440" cy="468"/>
              </a:xfrm>
              <a:prstGeom prst="rect">
                <a:avLst/>
              </a:prstGeom>
              <a:solidFill>
                <a:srgbClr val="FFFFFF"/>
              </a:solidFill>
              <a:ln w="9525">
                <a:solidFill>
                  <a:srgbClr val="FFFFFF"/>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1600" b="0">
                    <a:solidFill>
                      <a:srgbClr val="000000"/>
                    </a:solidFill>
                  </a:rPr>
                  <a:t>API</a:t>
                </a:r>
                <a:r>
                  <a:rPr lang="zh-CN" altLang="en-US" sz="1600" b="0">
                    <a:solidFill>
                      <a:srgbClr val="000000"/>
                    </a:solidFill>
                  </a:rPr>
                  <a:t>层</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5">
            <a:extLst>
              <a:ext uri="{FF2B5EF4-FFF2-40B4-BE49-F238E27FC236}">
                <a16:creationId xmlns:a16="http://schemas.microsoft.com/office/drawing/2014/main" id="{C170260A-0386-44C7-8362-0A10A9FEE6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683E099-C1D2-46DD-BEA2-F733C82B164E}" type="slidenum">
              <a:rPr lang="en-US" altLang="zh-CN" sz="1400" smtClean="0"/>
              <a:pPr>
                <a:spcBef>
                  <a:spcPct val="0"/>
                </a:spcBef>
                <a:buFontTx/>
                <a:buNone/>
              </a:pPr>
              <a:t>80</a:t>
            </a:fld>
            <a:endParaRPr lang="en-US" altLang="zh-CN" sz="1400"/>
          </a:p>
        </p:txBody>
      </p:sp>
      <p:sp>
        <p:nvSpPr>
          <p:cNvPr id="130051" name="Rectangle 2">
            <a:extLst>
              <a:ext uri="{FF2B5EF4-FFF2-40B4-BE49-F238E27FC236}">
                <a16:creationId xmlns:a16="http://schemas.microsoft.com/office/drawing/2014/main" id="{2A105F55-7C73-4FC8-B298-FB1820422804}"/>
              </a:ext>
            </a:extLst>
          </p:cNvPr>
          <p:cNvSpPr>
            <a:spLocks noGrp="1" noChangeArrowheads="1"/>
          </p:cNvSpPr>
          <p:nvPr>
            <p:ph type="title"/>
          </p:nvPr>
        </p:nvSpPr>
        <p:spPr/>
        <p:txBody>
          <a:bodyPr/>
          <a:lstStyle/>
          <a:p>
            <a:r>
              <a:rPr lang="en-US" altLang="zh-CN"/>
              <a:t>5.5.3 </a:t>
            </a:r>
            <a:r>
              <a:rPr lang="zh-CN" altLang="en-US"/>
              <a:t>设备分配</a:t>
            </a:r>
          </a:p>
        </p:txBody>
      </p:sp>
      <p:sp>
        <p:nvSpPr>
          <p:cNvPr id="130052" name="Rectangle 4">
            <a:extLst>
              <a:ext uri="{FF2B5EF4-FFF2-40B4-BE49-F238E27FC236}">
                <a16:creationId xmlns:a16="http://schemas.microsoft.com/office/drawing/2014/main" id="{980662E4-FBE4-4A55-A99A-A4FA479919C0}"/>
              </a:ext>
            </a:extLst>
          </p:cNvPr>
          <p:cNvSpPr>
            <a:spLocks noGrp="1" noChangeArrowheads="1"/>
          </p:cNvSpPr>
          <p:nvPr>
            <p:ph type="body" idx="1"/>
          </p:nvPr>
        </p:nvSpPr>
        <p:spPr>
          <a:xfrm>
            <a:off x="762000" y="1684338"/>
            <a:ext cx="8193088" cy="4913312"/>
          </a:xfrm>
        </p:spPr>
        <p:txBody>
          <a:bodyPr/>
          <a:lstStyle/>
          <a:p>
            <a:r>
              <a:rPr lang="en-US" altLang="zh-CN" sz="2800">
                <a:solidFill>
                  <a:schemeClr val="hlink"/>
                </a:solidFill>
              </a:rPr>
              <a:t>1 </a:t>
            </a:r>
            <a:r>
              <a:rPr lang="zh-CN" altLang="en-US" sz="2800">
                <a:solidFill>
                  <a:schemeClr val="hlink"/>
                </a:solidFill>
              </a:rPr>
              <a:t>设备分配中的数据结构</a:t>
            </a:r>
          </a:p>
          <a:p>
            <a:r>
              <a:rPr lang="en-US" altLang="zh-CN" sz="2800"/>
              <a:t>2 </a:t>
            </a:r>
            <a:r>
              <a:rPr lang="zh-CN" altLang="en-US" sz="2800"/>
              <a:t>设备分配时应考虑的因素</a:t>
            </a:r>
          </a:p>
          <a:p>
            <a:r>
              <a:rPr lang="en-US" altLang="zh-CN" sz="2800"/>
              <a:t>3 </a:t>
            </a:r>
            <a:r>
              <a:rPr lang="zh-CN" altLang="en-US" sz="2800"/>
              <a:t>独占设备的分配程序</a:t>
            </a: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5">
            <a:extLst>
              <a:ext uri="{FF2B5EF4-FFF2-40B4-BE49-F238E27FC236}">
                <a16:creationId xmlns:a16="http://schemas.microsoft.com/office/drawing/2014/main" id="{A8E5D31F-C821-47C4-8FC8-799C798016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A4BA40F-42DF-41C5-832B-882B67D6B6D6}" type="slidenum">
              <a:rPr lang="en-US" altLang="zh-CN" sz="1400" smtClean="0"/>
              <a:pPr>
                <a:spcBef>
                  <a:spcPct val="0"/>
                </a:spcBef>
                <a:buFontTx/>
                <a:buNone/>
              </a:pPr>
              <a:t>81</a:t>
            </a:fld>
            <a:endParaRPr lang="en-US" altLang="zh-CN" sz="1400"/>
          </a:p>
        </p:txBody>
      </p:sp>
      <p:sp>
        <p:nvSpPr>
          <p:cNvPr id="131075" name="Rectangle 2">
            <a:extLst>
              <a:ext uri="{FF2B5EF4-FFF2-40B4-BE49-F238E27FC236}">
                <a16:creationId xmlns:a16="http://schemas.microsoft.com/office/drawing/2014/main" id="{A795A4DD-484C-4EF5-831C-962E0364F2D8}"/>
              </a:ext>
            </a:extLst>
          </p:cNvPr>
          <p:cNvSpPr>
            <a:spLocks noGrp="1" noChangeArrowheads="1"/>
          </p:cNvSpPr>
          <p:nvPr>
            <p:ph type="title"/>
          </p:nvPr>
        </p:nvSpPr>
        <p:spPr>
          <a:xfrm>
            <a:off x="762000" y="304800"/>
            <a:ext cx="7772400" cy="762000"/>
          </a:xfrm>
        </p:spPr>
        <p:txBody>
          <a:bodyPr/>
          <a:lstStyle/>
          <a:p>
            <a:r>
              <a:rPr lang="en-US" altLang="zh-CN" sz="4000"/>
              <a:t>1</a:t>
            </a:r>
            <a:r>
              <a:rPr lang="zh-CN" altLang="en-US" sz="4000"/>
              <a:t>、设备分配中的数据结构</a:t>
            </a:r>
          </a:p>
        </p:txBody>
      </p:sp>
      <p:sp>
        <p:nvSpPr>
          <p:cNvPr id="131076" name="Rectangle 4">
            <a:extLst>
              <a:ext uri="{FF2B5EF4-FFF2-40B4-BE49-F238E27FC236}">
                <a16:creationId xmlns:a16="http://schemas.microsoft.com/office/drawing/2014/main" id="{874D4F5A-3FD7-401A-940D-324301ACAE46}"/>
              </a:ext>
            </a:extLst>
          </p:cNvPr>
          <p:cNvSpPr>
            <a:spLocks noGrp="1" noChangeArrowheads="1"/>
          </p:cNvSpPr>
          <p:nvPr>
            <p:ph type="body" idx="1"/>
          </p:nvPr>
        </p:nvSpPr>
        <p:spPr>
          <a:xfrm>
            <a:off x="685800" y="1447800"/>
            <a:ext cx="7920038" cy="3600450"/>
          </a:xfrm>
        </p:spPr>
        <p:txBody>
          <a:bodyPr/>
          <a:lstStyle/>
          <a:p>
            <a:pPr>
              <a:lnSpc>
                <a:spcPct val="120000"/>
              </a:lnSpc>
              <a:buClr>
                <a:srgbClr val="33CCFF"/>
              </a:buClr>
              <a:buFont typeface="Wingdings" panose="05000000000000000000" pitchFamily="2" charset="2"/>
              <a:buChar char="Ø"/>
            </a:pPr>
            <a:r>
              <a:rPr lang="zh-CN" altLang="en-US" sz="2800"/>
              <a:t>在多道程序环境下，系统中的设备所有进程共享，为防止进程对系统资源的无序竞争，必须由系统统一分配设备。</a:t>
            </a:r>
          </a:p>
          <a:p>
            <a:pPr>
              <a:lnSpc>
                <a:spcPct val="120000"/>
              </a:lnSpc>
              <a:buClr>
                <a:srgbClr val="33CCFF"/>
              </a:buClr>
              <a:buFont typeface="Wingdings" panose="05000000000000000000" pitchFamily="2" charset="2"/>
              <a:buChar char="Ø"/>
            </a:pPr>
            <a:r>
              <a:rPr lang="zh-CN" altLang="en-US" sz="2800"/>
              <a:t>为确保</a:t>
            </a:r>
            <a:r>
              <a:rPr lang="en-US" altLang="zh-CN" sz="2800"/>
              <a:t>CPU</a:t>
            </a:r>
            <a:r>
              <a:rPr lang="zh-CN" altLang="en-US" sz="2800"/>
              <a:t>与设备之间能进行通信，还应分配相应的</a:t>
            </a:r>
            <a:r>
              <a:rPr lang="zh-CN" altLang="en-US" sz="2800">
                <a:solidFill>
                  <a:schemeClr val="hlink"/>
                </a:solidFill>
              </a:rPr>
              <a:t>控制器</a:t>
            </a:r>
            <a:r>
              <a:rPr lang="zh-CN" altLang="en-US" sz="2800"/>
              <a:t>和</a:t>
            </a:r>
            <a:r>
              <a:rPr lang="zh-CN" altLang="en-US" sz="2800">
                <a:solidFill>
                  <a:schemeClr val="hlink"/>
                </a:solidFill>
              </a:rPr>
              <a:t>通道。</a:t>
            </a:r>
          </a:p>
          <a:p>
            <a:pPr>
              <a:lnSpc>
                <a:spcPct val="120000"/>
              </a:lnSpc>
              <a:buClr>
                <a:srgbClr val="33CCFF"/>
              </a:buClr>
              <a:buFont typeface="Wingdings" panose="05000000000000000000" pitchFamily="2" charset="2"/>
              <a:buChar char="Ø"/>
            </a:pPr>
            <a:r>
              <a:rPr lang="zh-CN" altLang="en-US" sz="2800"/>
              <a:t>为实现设备分配，系统中应设置相应的</a:t>
            </a:r>
            <a:r>
              <a:rPr lang="zh-CN" altLang="en-US" sz="2800">
                <a:solidFill>
                  <a:schemeClr val="hlink"/>
                </a:solidFill>
              </a:rPr>
              <a:t>数据结构。</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9">
            <a:extLst>
              <a:ext uri="{FF2B5EF4-FFF2-40B4-BE49-F238E27FC236}">
                <a16:creationId xmlns:a16="http://schemas.microsoft.com/office/drawing/2014/main" id="{C730774B-0010-44B9-9CEC-C17FFE0577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42EB5A3-685D-4EA4-ADF6-742B792E0DDE}" type="slidenum">
              <a:rPr lang="en-US" altLang="zh-CN" sz="1400" smtClean="0"/>
              <a:pPr>
                <a:spcBef>
                  <a:spcPct val="0"/>
                </a:spcBef>
                <a:buFontTx/>
                <a:buNone/>
              </a:pPr>
              <a:t>82</a:t>
            </a:fld>
            <a:endParaRPr lang="en-US" altLang="zh-CN" sz="1400"/>
          </a:p>
        </p:txBody>
      </p:sp>
      <p:sp>
        <p:nvSpPr>
          <p:cNvPr id="132099" name="Text Box 6">
            <a:extLst>
              <a:ext uri="{FF2B5EF4-FFF2-40B4-BE49-F238E27FC236}">
                <a16:creationId xmlns:a16="http://schemas.microsoft.com/office/drawing/2014/main" id="{26EE1707-4104-4FAD-AA10-5C2D07E06F40}"/>
              </a:ext>
            </a:extLst>
          </p:cNvPr>
          <p:cNvSpPr txBox="1">
            <a:spLocks noChangeArrowheads="1"/>
          </p:cNvSpPr>
          <p:nvPr/>
        </p:nvSpPr>
        <p:spPr bwMode="auto">
          <a:xfrm>
            <a:off x="2916238" y="5805488"/>
            <a:ext cx="1403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设备控制表 </a:t>
            </a:r>
          </a:p>
        </p:txBody>
      </p:sp>
      <p:graphicFrame>
        <p:nvGraphicFramePr>
          <p:cNvPr id="132100" name="Object 7">
            <a:extLst>
              <a:ext uri="{FF2B5EF4-FFF2-40B4-BE49-F238E27FC236}">
                <a16:creationId xmlns:a16="http://schemas.microsoft.com/office/drawing/2014/main" id="{B0D798A1-6FEE-46DF-91F6-CF0676DA9902}"/>
              </a:ext>
            </a:extLst>
          </p:cNvPr>
          <p:cNvGraphicFramePr>
            <a:graphicFrameLocks noChangeAspect="1"/>
          </p:cNvGraphicFramePr>
          <p:nvPr/>
        </p:nvGraphicFramePr>
        <p:xfrm>
          <a:off x="539750" y="2636838"/>
          <a:ext cx="7848600" cy="2955925"/>
        </p:xfrm>
        <a:graphic>
          <a:graphicData uri="http://schemas.openxmlformats.org/presentationml/2006/ole">
            <mc:AlternateContent xmlns:mc="http://schemas.openxmlformats.org/markup-compatibility/2006">
              <mc:Choice xmlns:v="urn:schemas-microsoft-com:vml" Requires="v">
                <p:oleObj spid="_x0000_s16388" name="Visio" r:id="rId3" imgW="3233275" imgH="1217175" progId="Visio.Drawing.11">
                  <p:embed/>
                </p:oleObj>
              </mc:Choice>
              <mc:Fallback>
                <p:oleObj name="Visio" r:id="rId3" imgW="3233275" imgH="1217175"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36838"/>
                        <a:ext cx="7848600"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1" name="Rectangle 8">
            <a:extLst>
              <a:ext uri="{FF2B5EF4-FFF2-40B4-BE49-F238E27FC236}">
                <a16:creationId xmlns:a16="http://schemas.microsoft.com/office/drawing/2014/main" id="{E5DCE3FD-BDD4-471B-A526-EE85A787F4FB}"/>
              </a:ext>
            </a:extLst>
          </p:cNvPr>
          <p:cNvSpPr>
            <a:spLocks noChangeArrowheads="1"/>
          </p:cNvSpPr>
          <p:nvPr/>
        </p:nvSpPr>
        <p:spPr bwMode="auto">
          <a:xfrm>
            <a:off x="407988" y="1143000"/>
            <a:ext cx="82089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FontTx/>
              <a:buNone/>
            </a:pPr>
            <a:r>
              <a:rPr lang="zh-CN" altLang="en-US" sz="2800"/>
              <a:t>（</a:t>
            </a:r>
            <a:r>
              <a:rPr lang="en-US" altLang="zh-CN" sz="2800"/>
              <a:t>1</a:t>
            </a:r>
            <a:r>
              <a:rPr lang="zh-CN" altLang="en-US" sz="2800"/>
              <a:t>）设备控制表</a:t>
            </a:r>
            <a:r>
              <a:rPr lang="en-US" altLang="zh-CN" sz="2800"/>
              <a:t>DCT</a:t>
            </a:r>
          </a:p>
          <a:p>
            <a:pPr>
              <a:lnSpc>
                <a:spcPct val="120000"/>
              </a:lnSpc>
              <a:buFontTx/>
              <a:buNone/>
            </a:pPr>
            <a:r>
              <a:rPr lang="en-US" altLang="zh-CN" sz="1800"/>
              <a:t>    </a:t>
            </a:r>
            <a:r>
              <a:rPr lang="zh-CN" altLang="en-US" sz="2400"/>
              <a:t>系统为每个设备配置一张</a:t>
            </a:r>
            <a:r>
              <a:rPr lang="zh-CN" altLang="en-US" sz="2400">
                <a:solidFill>
                  <a:schemeClr val="hlink"/>
                </a:solidFill>
              </a:rPr>
              <a:t>设备控制表</a:t>
            </a:r>
            <a:r>
              <a:rPr lang="zh-CN" altLang="en-US" sz="2400"/>
              <a:t>，用于记录设备的特性及</a:t>
            </a:r>
            <a:r>
              <a:rPr lang="en-US" altLang="zh-CN" sz="2400"/>
              <a:t>I/O</a:t>
            </a:r>
            <a:r>
              <a:rPr lang="zh-CN" altLang="en-US" sz="2400"/>
              <a:t>控制器连接的情况。</a:t>
            </a:r>
          </a:p>
        </p:txBody>
      </p:sp>
      <p:sp>
        <p:nvSpPr>
          <p:cNvPr id="132102" name="Text Box 9">
            <a:extLst>
              <a:ext uri="{FF2B5EF4-FFF2-40B4-BE49-F238E27FC236}">
                <a16:creationId xmlns:a16="http://schemas.microsoft.com/office/drawing/2014/main" id="{6C7CC92C-5B09-44AB-94D0-36E0FC27642F}"/>
              </a:ext>
            </a:extLst>
          </p:cNvPr>
          <p:cNvSpPr txBox="1">
            <a:spLocks noChangeArrowheads="1"/>
          </p:cNvSpPr>
          <p:nvPr/>
        </p:nvSpPr>
        <p:spPr bwMode="auto">
          <a:xfrm>
            <a:off x="6443663" y="5029200"/>
            <a:ext cx="2090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chemeClr val="accent2"/>
                </a:solidFill>
                <a:latin typeface="仿宋_GB2312"/>
                <a:ea typeface="仿宋_GB2312"/>
                <a:cs typeface="仿宋_GB2312"/>
              </a:rPr>
              <a:t>设备请求队列，指向队首进程</a:t>
            </a:r>
            <a:r>
              <a:rPr lang="en-US" altLang="zh-CN" sz="1800">
                <a:solidFill>
                  <a:schemeClr val="accent2"/>
                </a:solidFill>
                <a:latin typeface="仿宋_GB2312"/>
                <a:ea typeface="仿宋_GB2312"/>
                <a:cs typeface="仿宋_GB2312"/>
              </a:rPr>
              <a:t>PCB</a:t>
            </a:r>
          </a:p>
        </p:txBody>
      </p:sp>
      <p:sp>
        <p:nvSpPr>
          <p:cNvPr id="132103" name="Text Box 10">
            <a:extLst>
              <a:ext uri="{FF2B5EF4-FFF2-40B4-BE49-F238E27FC236}">
                <a16:creationId xmlns:a16="http://schemas.microsoft.com/office/drawing/2014/main" id="{3E1023DA-750E-4809-87DE-9C9F1CBD7F94}"/>
              </a:ext>
            </a:extLst>
          </p:cNvPr>
          <p:cNvSpPr txBox="1">
            <a:spLocks noChangeArrowheads="1"/>
          </p:cNvSpPr>
          <p:nvPr/>
        </p:nvSpPr>
        <p:spPr bwMode="auto">
          <a:xfrm>
            <a:off x="6443663" y="4606925"/>
            <a:ext cx="202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chemeClr val="accent2"/>
                </a:solidFill>
                <a:latin typeface="仿宋_GB2312"/>
                <a:ea typeface="仿宋_GB2312"/>
                <a:cs typeface="仿宋_GB2312"/>
              </a:rPr>
              <a:t>发生错误时的重传</a:t>
            </a:r>
          </a:p>
        </p:txBody>
      </p:sp>
      <p:sp>
        <p:nvSpPr>
          <p:cNvPr id="132104" name="Text Box 11">
            <a:extLst>
              <a:ext uri="{FF2B5EF4-FFF2-40B4-BE49-F238E27FC236}">
                <a16:creationId xmlns:a16="http://schemas.microsoft.com/office/drawing/2014/main" id="{034C0C4F-7491-4D81-8647-C35AD9D46E1F}"/>
              </a:ext>
            </a:extLst>
          </p:cNvPr>
          <p:cNvSpPr txBox="1">
            <a:spLocks noChangeArrowheads="1"/>
          </p:cNvSpPr>
          <p:nvPr/>
        </p:nvSpPr>
        <p:spPr bwMode="auto">
          <a:xfrm>
            <a:off x="6443663" y="4175125"/>
            <a:ext cx="1795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chemeClr val="accent2"/>
                </a:solidFill>
                <a:latin typeface="仿宋_GB2312"/>
                <a:ea typeface="仿宋_GB2312"/>
                <a:cs typeface="仿宋_GB2312"/>
              </a:rPr>
              <a:t>可连多个控制器</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6">
            <a:extLst>
              <a:ext uri="{FF2B5EF4-FFF2-40B4-BE49-F238E27FC236}">
                <a16:creationId xmlns:a16="http://schemas.microsoft.com/office/drawing/2014/main" id="{538D98DE-26CA-4EFB-85A9-B6C0E39FF0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3407006-4E80-4004-B8A3-EC7C9E3CBB53}" type="slidenum">
              <a:rPr lang="en-US" altLang="zh-CN" sz="1400" smtClean="0"/>
              <a:pPr>
                <a:spcBef>
                  <a:spcPct val="0"/>
                </a:spcBef>
                <a:buFontTx/>
                <a:buNone/>
              </a:pPr>
              <a:t>83</a:t>
            </a:fld>
            <a:endParaRPr lang="en-US" altLang="zh-CN" sz="1400"/>
          </a:p>
        </p:txBody>
      </p:sp>
      <p:graphicFrame>
        <p:nvGraphicFramePr>
          <p:cNvPr id="133123" name="Object 5">
            <a:extLst>
              <a:ext uri="{FF2B5EF4-FFF2-40B4-BE49-F238E27FC236}">
                <a16:creationId xmlns:a16="http://schemas.microsoft.com/office/drawing/2014/main" id="{1A48A527-86A7-40B7-9D9D-5C725A1E9F4A}"/>
              </a:ext>
            </a:extLst>
          </p:cNvPr>
          <p:cNvGraphicFramePr>
            <a:graphicFrameLocks noChangeAspect="1"/>
          </p:cNvGraphicFramePr>
          <p:nvPr/>
        </p:nvGraphicFramePr>
        <p:xfrm>
          <a:off x="2743200" y="2971800"/>
          <a:ext cx="4052888" cy="3343275"/>
        </p:xfrm>
        <a:graphic>
          <a:graphicData uri="http://schemas.openxmlformats.org/presentationml/2006/ole">
            <mc:AlternateContent xmlns:mc="http://schemas.openxmlformats.org/markup-compatibility/2006">
              <mc:Choice xmlns:v="urn:schemas-microsoft-com:vml" Requires="v">
                <p:oleObj spid="_x0000_s17412" name="Visio" r:id="rId3" imgW="1526743" imgH="1307287" progId="Visio.Drawing.11">
                  <p:embed/>
                </p:oleObj>
              </mc:Choice>
              <mc:Fallback>
                <p:oleObj name="Visio" r:id="rId3" imgW="1526743" imgH="1307287"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971800"/>
                        <a:ext cx="4052888"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24" name="Rectangle 6">
            <a:extLst>
              <a:ext uri="{FF2B5EF4-FFF2-40B4-BE49-F238E27FC236}">
                <a16:creationId xmlns:a16="http://schemas.microsoft.com/office/drawing/2014/main" id="{3181D9BF-42E6-42C7-A329-95A443C48DCA}"/>
              </a:ext>
            </a:extLst>
          </p:cNvPr>
          <p:cNvSpPr>
            <a:spLocks noChangeArrowheads="1"/>
          </p:cNvSpPr>
          <p:nvPr/>
        </p:nvSpPr>
        <p:spPr bwMode="auto">
          <a:xfrm>
            <a:off x="395288" y="1052513"/>
            <a:ext cx="8208962"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FontTx/>
              <a:buNone/>
            </a:pPr>
            <a:r>
              <a:rPr lang="zh-CN" altLang="en-US" sz="2800"/>
              <a:t>（</a:t>
            </a:r>
            <a:r>
              <a:rPr lang="en-US" altLang="zh-CN" sz="2800"/>
              <a:t>2</a:t>
            </a:r>
            <a:r>
              <a:rPr lang="zh-CN" altLang="en-US" sz="2800"/>
              <a:t>）控制器控制表、通道控制表和系统设备表</a:t>
            </a:r>
          </a:p>
          <a:p>
            <a:pPr>
              <a:lnSpc>
                <a:spcPct val="120000"/>
              </a:lnSpc>
              <a:buClr>
                <a:schemeClr val="accent2"/>
              </a:buClr>
              <a:buFont typeface="Wingdings" panose="05000000000000000000" pitchFamily="2" charset="2"/>
              <a:buChar char="Ø"/>
            </a:pPr>
            <a:r>
              <a:rPr lang="zh-CN" altLang="en-US" sz="2400"/>
              <a:t>控制器控制表。</a:t>
            </a:r>
            <a:r>
              <a:rPr lang="zh-CN" altLang="en-US" sz="2400">
                <a:solidFill>
                  <a:schemeClr val="hlink"/>
                </a:solidFill>
              </a:rPr>
              <a:t>每个</a:t>
            </a:r>
            <a:r>
              <a:rPr lang="zh-CN" altLang="en-US" sz="2400"/>
              <a:t>控制器配置</a:t>
            </a:r>
            <a:r>
              <a:rPr lang="zh-CN" altLang="en-US" sz="2400">
                <a:solidFill>
                  <a:schemeClr val="hlink"/>
                </a:solidFill>
              </a:rPr>
              <a:t>一张</a:t>
            </a:r>
            <a:r>
              <a:rPr lang="zh-CN" altLang="en-US" sz="2400"/>
              <a:t>表，它反映控制器的使用状态以及和通道的连接状况等。</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6">
            <a:extLst>
              <a:ext uri="{FF2B5EF4-FFF2-40B4-BE49-F238E27FC236}">
                <a16:creationId xmlns:a16="http://schemas.microsoft.com/office/drawing/2014/main" id="{D359D057-3311-4671-BBF0-3C0682FD39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50F9E56-4D33-4BF5-9B91-FF87585C2511}" type="slidenum">
              <a:rPr lang="en-US" altLang="zh-CN" sz="1400" smtClean="0"/>
              <a:pPr>
                <a:spcBef>
                  <a:spcPct val="0"/>
                </a:spcBef>
                <a:buFontTx/>
                <a:buNone/>
              </a:pPr>
              <a:t>84</a:t>
            </a:fld>
            <a:endParaRPr lang="en-US" altLang="zh-CN" sz="1400"/>
          </a:p>
        </p:txBody>
      </p:sp>
      <p:graphicFrame>
        <p:nvGraphicFramePr>
          <p:cNvPr id="134147" name="Object 4">
            <a:extLst>
              <a:ext uri="{FF2B5EF4-FFF2-40B4-BE49-F238E27FC236}">
                <a16:creationId xmlns:a16="http://schemas.microsoft.com/office/drawing/2014/main" id="{B45F3DF9-ED38-4010-AAF4-0329B3C74983}"/>
              </a:ext>
            </a:extLst>
          </p:cNvPr>
          <p:cNvGraphicFramePr>
            <a:graphicFrameLocks noChangeAspect="1"/>
          </p:cNvGraphicFramePr>
          <p:nvPr/>
        </p:nvGraphicFramePr>
        <p:xfrm>
          <a:off x="1905000" y="2362200"/>
          <a:ext cx="4392613" cy="3482975"/>
        </p:xfrm>
        <a:graphic>
          <a:graphicData uri="http://schemas.openxmlformats.org/presentationml/2006/ole">
            <mc:AlternateContent xmlns:mc="http://schemas.openxmlformats.org/markup-compatibility/2006">
              <mc:Choice xmlns:v="urn:schemas-microsoft-com:vml" Requires="v">
                <p:oleObj spid="_x0000_s18436" name="Visio" r:id="rId3" imgW="1591666" imgH="1307287" progId="Visio.Drawing.11">
                  <p:embed/>
                </p:oleObj>
              </mc:Choice>
              <mc:Fallback>
                <p:oleObj name="Visio" r:id="rId3" imgW="1591666" imgH="1307287"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362200"/>
                        <a:ext cx="4392613" cy="348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48" name="Rectangle 6">
            <a:extLst>
              <a:ext uri="{FF2B5EF4-FFF2-40B4-BE49-F238E27FC236}">
                <a16:creationId xmlns:a16="http://schemas.microsoft.com/office/drawing/2014/main" id="{67759E52-DD08-426B-8BE5-971B3252B77D}"/>
              </a:ext>
            </a:extLst>
          </p:cNvPr>
          <p:cNvSpPr>
            <a:spLocks noChangeArrowheads="1"/>
          </p:cNvSpPr>
          <p:nvPr/>
        </p:nvSpPr>
        <p:spPr bwMode="auto">
          <a:xfrm>
            <a:off x="457200" y="1295400"/>
            <a:ext cx="813752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
                <a:schemeClr val="accent2"/>
              </a:buClr>
              <a:buFont typeface="Wingdings" panose="05000000000000000000" pitchFamily="2" charset="2"/>
              <a:buChar char="Ø"/>
            </a:pPr>
            <a:r>
              <a:rPr lang="zh-CN" altLang="en-US" sz="2400"/>
              <a:t>通道控制表。为每个通道配置</a:t>
            </a:r>
            <a:r>
              <a:rPr lang="zh-CN" altLang="en-US" sz="2400">
                <a:solidFill>
                  <a:schemeClr val="hlink"/>
                </a:solidFill>
              </a:rPr>
              <a:t>一张</a:t>
            </a:r>
            <a:r>
              <a:rPr lang="zh-CN" altLang="en-US" sz="2400"/>
              <a:t>表</a:t>
            </a:r>
            <a:r>
              <a:rPr lang="en-US" altLang="zh-CN" sz="2400"/>
              <a:t>,</a:t>
            </a:r>
            <a:r>
              <a:rPr lang="zh-CN" altLang="en-US" sz="2400"/>
              <a:t>它反映通道的使用状态。</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6">
            <a:extLst>
              <a:ext uri="{FF2B5EF4-FFF2-40B4-BE49-F238E27FC236}">
                <a16:creationId xmlns:a16="http://schemas.microsoft.com/office/drawing/2014/main" id="{B944B538-5F0A-40A4-B631-005E44A8E6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3F1D9F9-B03A-4E69-8BB3-21053AEB941C}" type="slidenum">
              <a:rPr lang="en-US" altLang="zh-CN" sz="1400" smtClean="0"/>
              <a:pPr>
                <a:spcBef>
                  <a:spcPct val="0"/>
                </a:spcBef>
                <a:buFontTx/>
                <a:buNone/>
              </a:pPr>
              <a:t>85</a:t>
            </a:fld>
            <a:endParaRPr lang="en-US" altLang="zh-CN" sz="1400"/>
          </a:p>
        </p:txBody>
      </p:sp>
      <p:graphicFrame>
        <p:nvGraphicFramePr>
          <p:cNvPr id="135171" name="Object 4">
            <a:extLst>
              <a:ext uri="{FF2B5EF4-FFF2-40B4-BE49-F238E27FC236}">
                <a16:creationId xmlns:a16="http://schemas.microsoft.com/office/drawing/2014/main" id="{7691D428-9C19-4114-B69B-8596AD2C6D81}"/>
              </a:ext>
            </a:extLst>
          </p:cNvPr>
          <p:cNvGraphicFramePr>
            <a:graphicFrameLocks noChangeAspect="1"/>
          </p:cNvGraphicFramePr>
          <p:nvPr/>
        </p:nvGraphicFramePr>
        <p:xfrm>
          <a:off x="1619250" y="2492375"/>
          <a:ext cx="5472113" cy="3267075"/>
        </p:xfrm>
        <a:graphic>
          <a:graphicData uri="http://schemas.openxmlformats.org/presentationml/2006/ole">
            <mc:AlternateContent xmlns:mc="http://schemas.openxmlformats.org/markup-compatibility/2006">
              <mc:Choice xmlns:v="urn:schemas-microsoft-com:vml" Requires="v">
                <p:oleObj spid="_x0000_s19460" name="Visio" r:id="rId3" imgW="2138782" imgH="1307287" progId="Visio.Drawing.11">
                  <p:embed/>
                </p:oleObj>
              </mc:Choice>
              <mc:Fallback>
                <p:oleObj name="Visio" r:id="rId3" imgW="2138782" imgH="1307287"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492375"/>
                        <a:ext cx="5472113"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2" name="Rectangle 7">
            <a:extLst>
              <a:ext uri="{FF2B5EF4-FFF2-40B4-BE49-F238E27FC236}">
                <a16:creationId xmlns:a16="http://schemas.microsoft.com/office/drawing/2014/main" id="{BA87D502-4099-4FAB-9253-71DFBF9BC90B}"/>
              </a:ext>
            </a:extLst>
          </p:cNvPr>
          <p:cNvSpPr>
            <a:spLocks noChangeArrowheads="1"/>
          </p:cNvSpPr>
          <p:nvPr/>
        </p:nvSpPr>
        <p:spPr bwMode="auto">
          <a:xfrm>
            <a:off x="468313" y="1196975"/>
            <a:ext cx="7920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
                <a:schemeClr val="accent2"/>
              </a:buClr>
              <a:buFont typeface="Wingdings" panose="05000000000000000000" pitchFamily="2" charset="2"/>
              <a:buChar char="Ø"/>
            </a:pPr>
            <a:r>
              <a:rPr lang="zh-CN" altLang="en-US" sz="2400"/>
              <a:t>系统设备表。它记录已被连接到系统中的所有物理设备的情况</a:t>
            </a:r>
            <a:r>
              <a:rPr lang="en-US" altLang="zh-CN" sz="2400"/>
              <a:t>,</a:t>
            </a:r>
            <a:r>
              <a:rPr lang="zh-CN" altLang="en-US" sz="2400"/>
              <a:t>每个物理设备占一个表目。整个</a:t>
            </a:r>
            <a:r>
              <a:rPr lang="zh-CN" altLang="en-US" sz="2400">
                <a:solidFill>
                  <a:schemeClr val="hlink"/>
                </a:solidFill>
              </a:rPr>
              <a:t>系统配置一张</a:t>
            </a:r>
            <a:r>
              <a:rPr lang="zh-CN" altLang="en-US" sz="2400"/>
              <a:t>。</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a:extLst>
              <a:ext uri="{FF2B5EF4-FFF2-40B4-BE49-F238E27FC236}">
                <a16:creationId xmlns:a16="http://schemas.microsoft.com/office/drawing/2014/main" id="{55D930DC-7F10-4B12-BA27-E77F825670A0}"/>
              </a:ext>
            </a:extLst>
          </p:cNvPr>
          <p:cNvSpPr>
            <a:spLocks noChangeArrowheads="1"/>
          </p:cNvSpPr>
          <p:nvPr/>
        </p:nvSpPr>
        <p:spPr bwMode="auto">
          <a:xfrm>
            <a:off x="2555875" y="1557338"/>
            <a:ext cx="1254125" cy="863600"/>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I/O</a:t>
            </a:r>
            <a:r>
              <a:rPr lang="zh-CN" altLang="en-US" sz="2400"/>
              <a:t>通道</a:t>
            </a:r>
            <a:r>
              <a:rPr lang="en-US" altLang="zh-CN" sz="2400"/>
              <a:t>1</a:t>
            </a:r>
          </a:p>
        </p:txBody>
      </p:sp>
      <p:sp>
        <p:nvSpPr>
          <p:cNvPr id="136195" name="Rectangle 6">
            <a:extLst>
              <a:ext uri="{FF2B5EF4-FFF2-40B4-BE49-F238E27FC236}">
                <a16:creationId xmlns:a16="http://schemas.microsoft.com/office/drawing/2014/main" id="{12E69BF7-37C5-4538-BF6C-EAD55D4AB439}"/>
              </a:ext>
            </a:extLst>
          </p:cNvPr>
          <p:cNvSpPr>
            <a:spLocks noChangeArrowheads="1"/>
          </p:cNvSpPr>
          <p:nvPr/>
        </p:nvSpPr>
        <p:spPr bwMode="auto">
          <a:xfrm>
            <a:off x="2555875" y="3787775"/>
            <a:ext cx="1223963" cy="865188"/>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I/O</a:t>
            </a:r>
            <a:r>
              <a:rPr lang="zh-CN" altLang="en-US" sz="2400"/>
              <a:t>通道</a:t>
            </a:r>
            <a:r>
              <a:rPr lang="en-US" altLang="zh-CN" sz="2400"/>
              <a:t>2</a:t>
            </a:r>
          </a:p>
        </p:txBody>
      </p:sp>
      <p:sp>
        <p:nvSpPr>
          <p:cNvPr id="136196" name="Rectangle 9">
            <a:extLst>
              <a:ext uri="{FF2B5EF4-FFF2-40B4-BE49-F238E27FC236}">
                <a16:creationId xmlns:a16="http://schemas.microsoft.com/office/drawing/2014/main" id="{D94AB52B-A93E-4A62-B1FC-28765528DB19}"/>
              </a:ext>
            </a:extLst>
          </p:cNvPr>
          <p:cNvSpPr>
            <a:spLocks noChangeArrowheads="1"/>
          </p:cNvSpPr>
          <p:nvPr/>
        </p:nvSpPr>
        <p:spPr bwMode="auto">
          <a:xfrm>
            <a:off x="5219700" y="982663"/>
            <a:ext cx="1223963" cy="574675"/>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控制器</a:t>
            </a:r>
          </a:p>
        </p:txBody>
      </p:sp>
      <p:sp>
        <p:nvSpPr>
          <p:cNvPr id="136197" name="Rectangle 12">
            <a:extLst>
              <a:ext uri="{FF2B5EF4-FFF2-40B4-BE49-F238E27FC236}">
                <a16:creationId xmlns:a16="http://schemas.microsoft.com/office/drawing/2014/main" id="{2DC06891-7694-4002-8175-2CE7BA118B61}"/>
              </a:ext>
            </a:extLst>
          </p:cNvPr>
          <p:cNvSpPr>
            <a:spLocks noChangeArrowheads="1"/>
          </p:cNvSpPr>
          <p:nvPr/>
        </p:nvSpPr>
        <p:spPr bwMode="auto">
          <a:xfrm>
            <a:off x="5219700" y="5581650"/>
            <a:ext cx="1223963" cy="576263"/>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控制器</a:t>
            </a:r>
          </a:p>
        </p:txBody>
      </p:sp>
      <p:cxnSp>
        <p:nvCxnSpPr>
          <p:cNvPr id="136198" name="AutoShape 13">
            <a:extLst>
              <a:ext uri="{FF2B5EF4-FFF2-40B4-BE49-F238E27FC236}">
                <a16:creationId xmlns:a16="http://schemas.microsoft.com/office/drawing/2014/main" id="{1D97A6A1-6D43-41EF-82E8-D3B30FF35986}"/>
              </a:ext>
            </a:extLst>
          </p:cNvPr>
          <p:cNvCxnSpPr>
            <a:cxnSpLocks noChangeShapeType="1"/>
            <a:stCxn id="136195" idx="3"/>
            <a:endCxn id="136196" idx="1"/>
          </p:cNvCxnSpPr>
          <p:nvPr/>
        </p:nvCxnSpPr>
        <p:spPr bwMode="auto">
          <a:xfrm flipV="1">
            <a:off x="3789363" y="1270000"/>
            <a:ext cx="1420812" cy="2951163"/>
          </a:xfrm>
          <a:prstGeom prst="bentConnector3">
            <a:avLst>
              <a:gd name="adj1" fmla="val 49944"/>
            </a:avLst>
          </a:prstGeom>
          <a:noFill/>
          <a:ln w="19050">
            <a:solidFill>
              <a:srgbClr val="800080"/>
            </a:solidFill>
            <a:miter lim="800000"/>
            <a:headEnd/>
            <a:tailEnd/>
          </a:ln>
          <a:extLst>
            <a:ext uri="{909E8E84-426E-40DD-AFC4-6F175D3DCCD1}">
              <a14:hiddenFill xmlns:a14="http://schemas.microsoft.com/office/drawing/2010/main">
                <a:noFill/>
              </a14:hiddenFill>
            </a:ext>
          </a:extLst>
        </p:spPr>
      </p:cxnSp>
      <p:sp>
        <p:nvSpPr>
          <p:cNvPr id="136199" name="Text Box 15">
            <a:extLst>
              <a:ext uri="{FF2B5EF4-FFF2-40B4-BE49-F238E27FC236}">
                <a16:creationId xmlns:a16="http://schemas.microsoft.com/office/drawing/2014/main" id="{1B358893-D87E-4C7C-A1F1-ABA7A98862A8}"/>
              </a:ext>
            </a:extLst>
          </p:cNvPr>
          <p:cNvSpPr txBox="1">
            <a:spLocks noChangeArrowheads="1"/>
          </p:cNvSpPr>
          <p:nvPr/>
        </p:nvSpPr>
        <p:spPr bwMode="auto">
          <a:xfrm>
            <a:off x="7667625" y="83661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设备</a:t>
            </a:r>
            <a:r>
              <a:rPr lang="en-US" altLang="zh-CN" sz="1800"/>
              <a:t>1</a:t>
            </a:r>
          </a:p>
        </p:txBody>
      </p:sp>
      <p:sp>
        <p:nvSpPr>
          <p:cNvPr id="136200" name="Oval 17">
            <a:extLst>
              <a:ext uri="{FF2B5EF4-FFF2-40B4-BE49-F238E27FC236}">
                <a16:creationId xmlns:a16="http://schemas.microsoft.com/office/drawing/2014/main" id="{221FE32A-7234-4F8D-8F43-EFDC86941FBE}"/>
              </a:ext>
            </a:extLst>
          </p:cNvPr>
          <p:cNvSpPr>
            <a:spLocks noChangeArrowheads="1"/>
          </p:cNvSpPr>
          <p:nvPr/>
        </p:nvSpPr>
        <p:spPr bwMode="auto">
          <a:xfrm>
            <a:off x="7308850" y="836613"/>
            <a:ext cx="358775" cy="360362"/>
          </a:xfrm>
          <a:prstGeom prst="ellipse">
            <a:avLst/>
          </a:prstGeom>
          <a:solidFill>
            <a:schemeClr val="accent1"/>
          </a:solidFill>
          <a:ln w="19050">
            <a:solidFill>
              <a:srgbClr val="80008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01" name="Oval 19">
            <a:extLst>
              <a:ext uri="{FF2B5EF4-FFF2-40B4-BE49-F238E27FC236}">
                <a16:creationId xmlns:a16="http://schemas.microsoft.com/office/drawing/2014/main" id="{B5EE185B-131C-4A6D-906E-836E690362D2}"/>
              </a:ext>
            </a:extLst>
          </p:cNvPr>
          <p:cNvSpPr>
            <a:spLocks noChangeArrowheads="1"/>
          </p:cNvSpPr>
          <p:nvPr/>
        </p:nvSpPr>
        <p:spPr bwMode="auto">
          <a:xfrm>
            <a:off x="7308850" y="2060575"/>
            <a:ext cx="358775" cy="360363"/>
          </a:xfrm>
          <a:prstGeom prst="ellipse">
            <a:avLst/>
          </a:prstGeom>
          <a:solidFill>
            <a:schemeClr val="accent1"/>
          </a:solidFill>
          <a:ln w="19050">
            <a:solidFill>
              <a:srgbClr val="80008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02" name="Oval 21">
            <a:extLst>
              <a:ext uri="{FF2B5EF4-FFF2-40B4-BE49-F238E27FC236}">
                <a16:creationId xmlns:a16="http://schemas.microsoft.com/office/drawing/2014/main" id="{49F19380-5E19-4061-BB85-0D24BA394FB7}"/>
              </a:ext>
            </a:extLst>
          </p:cNvPr>
          <p:cNvSpPr>
            <a:spLocks noChangeArrowheads="1"/>
          </p:cNvSpPr>
          <p:nvPr/>
        </p:nvSpPr>
        <p:spPr bwMode="auto">
          <a:xfrm>
            <a:off x="7308850" y="5078413"/>
            <a:ext cx="358775" cy="360362"/>
          </a:xfrm>
          <a:prstGeom prst="ellipse">
            <a:avLst/>
          </a:prstGeom>
          <a:solidFill>
            <a:schemeClr val="accent1"/>
          </a:solidFill>
          <a:ln w="19050">
            <a:solidFill>
              <a:srgbClr val="80008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03" name="Oval 23">
            <a:extLst>
              <a:ext uri="{FF2B5EF4-FFF2-40B4-BE49-F238E27FC236}">
                <a16:creationId xmlns:a16="http://schemas.microsoft.com/office/drawing/2014/main" id="{E630AEFC-301C-4445-9D55-1A9B5BBCF5B6}"/>
              </a:ext>
            </a:extLst>
          </p:cNvPr>
          <p:cNvSpPr>
            <a:spLocks noChangeArrowheads="1"/>
          </p:cNvSpPr>
          <p:nvPr/>
        </p:nvSpPr>
        <p:spPr bwMode="auto">
          <a:xfrm>
            <a:off x="7308850" y="6303963"/>
            <a:ext cx="358775" cy="360362"/>
          </a:xfrm>
          <a:prstGeom prst="ellipse">
            <a:avLst/>
          </a:prstGeom>
          <a:solidFill>
            <a:schemeClr val="accent1"/>
          </a:solidFill>
          <a:ln w="19050">
            <a:solidFill>
              <a:srgbClr val="80008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cxnSp>
        <p:nvCxnSpPr>
          <p:cNvPr id="136204" name="AutoShape 25">
            <a:extLst>
              <a:ext uri="{FF2B5EF4-FFF2-40B4-BE49-F238E27FC236}">
                <a16:creationId xmlns:a16="http://schemas.microsoft.com/office/drawing/2014/main" id="{BD323A0F-9505-471A-84E2-2F4DCBD1496E}"/>
              </a:ext>
            </a:extLst>
          </p:cNvPr>
          <p:cNvCxnSpPr>
            <a:cxnSpLocks noChangeShapeType="1"/>
            <a:stCxn id="136196" idx="3"/>
            <a:endCxn id="136200" idx="2"/>
          </p:cNvCxnSpPr>
          <p:nvPr/>
        </p:nvCxnSpPr>
        <p:spPr bwMode="auto">
          <a:xfrm flipV="1">
            <a:off x="6453188" y="1017588"/>
            <a:ext cx="846137" cy="252412"/>
          </a:xfrm>
          <a:prstGeom prst="bentConnector3">
            <a:avLst>
              <a:gd name="adj1" fmla="val 49907"/>
            </a:avLst>
          </a:prstGeom>
          <a:noFill/>
          <a:ln w="19050">
            <a:solidFill>
              <a:schemeClr val="accent1"/>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05" name="AutoShape 27">
            <a:extLst>
              <a:ext uri="{FF2B5EF4-FFF2-40B4-BE49-F238E27FC236}">
                <a16:creationId xmlns:a16="http://schemas.microsoft.com/office/drawing/2014/main" id="{F65EA840-883B-468F-A04E-4B684F96514D}"/>
              </a:ext>
            </a:extLst>
          </p:cNvPr>
          <p:cNvCxnSpPr>
            <a:cxnSpLocks noChangeShapeType="1"/>
            <a:stCxn id="136196" idx="3"/>
            <a:endCxn id="136201" idx="2"/>
          </p:cNvCxnSpPr>
          <p:nvPr/>
        </p:nvCxnSpPr>
        <p:spPr bwMode="auto">
          <a:xfrm>
            <a:off x="6453188" y="1270000"/>
            <a:ext cx="846137" cy="971550"/>
          </a:xfrm>
          <a:prstGeom prst="bentConnector3">
            <a:avLst>
              <a:gd name="adj1" fmla="val 49907"/>
            </a:avLst>
          </a:prstGeom>
          <a:noFill/>
          <a:ln w="19050">
            <a:solidFill>
              <a:schemeClr val="accent1"/>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136206" name="Text Box 33">
            <a:extLst>
              <a:ext uri="{FF2B5EF4-FFF2-40B4-BE49-F238E27FC236}">
                <a16:creationId xmlns:a16="http://schemas.microsoft.com/office/drawing/2014/main" id="{573DD29A-B68D-4F8C-AC87-24F60514D0B8}"/>
              </a:ext>
            </a:extLst>
          </p:cNvPr>
          <p:cNvSpPr txBox="1">
            <a:spLocks noChangeArrowheads="1"/>
          </p:cNvSpPr>
          <p:nvPr/>
        </p:nvSpPr>
        <p:spPr bwMode="auto">
          <a:xfrm>
            <a:off x="7667625" y="206057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设备</a:t>
            </a:r>
            <a:r>
              <a:rPr lang="en-US" altLang="zh-CN" sz="1800"/>
              <a:t>2</a:t>
            </a:r>
          </a:p>
        </p:txBody>
      </p:sp>
      <p:sp>
        <p:nvSpPr>
          <p:cNvPr id="136207" name="Text Box 35">
            <a:extLst>
              <a:ext uri="{FF2B5EF4-FFF2-40B4-BE49-F238E27FC236}">
                <a16:creationId xmlns:a16="http://schemas.microsoft.com/office/drawing/2014/main" id="{112775BA-616E-4087-9E94-A84DB6548C8E}"/>
              </a:ext>
            </a:extLst>
          </p:cNvPr>
          <p:cNvSpPr txBox="1">
            <a:spLocks noChangeArrowheads="1"/>
          </p:cNvSpPr>
          <p:nvPr/>
        </p:nvSpPr>
        <p:spPr bwMode="auto">
          <a:xfrm>
            <a:off x="7667625" y="507841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设备</a:t>
            </a:r>
            <a:r>
              <a:rPr lang="en-US" altLang="zh-CN" sz="1800"/>
              <a:t>3</a:t>
            </a:r>
          </a:p>
        </p:txBody>
      </p:sp>
      <p:sp>
        <p:nvSpPr>
          <p:cNvPr id="136208" name="Text Box 37">
            <a:extLst>
              <a:ext uri="{FF2B5EF4-FFF2-40B4-BE49-F238E27FC236}">
                <a16:creationId xmlns:a16="http://schemas.microsoft.com/office/drawing/2014/main" id="{3399405B-710E-4B67-A7B3-497A71B2ECF7}"/>
              </a:ext>
            </a:extLst>
          </p:cNvPr>
          <p:cNvSpPr txBox="1">
            <a:spLocks noChangeArrowheads="1"/>
          </p:cNvSpPr>
          <p:nvPr/>
        </p:nvSpPr>
        <p:spPr bwMode="auto">
          <a:xfrm>
            <a:off x="7667625" y="6303963"/>
            <a:ext cx="6477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设备</a:t>
            </a:r>
            <a:r>
              <a:rPr lang="en-US" altLang="zh-CN" sz="1800"/>
              <a:t>4</a:t>
            </a:r>
          </a:p>
        </p:txBody>
      </p:sp>
      <p:cxnSp>
        <p:nvCxnSpPr>
          <p:cNvPr id="136209" name="AutoShape 40">
            <a:extLst>
              <a:ext uri="{FF2B5EF4-FFF2-40B4-BE49-F238E27FC236}">
                <a16:creationId xmlns:a16="http://schemas.microsoft.com/office/drawing/2014/main" id="{404E8B1D-6CD7-47DA-87EA-4B530BE200F3}"/>
              </a:ext>
            </a:extLst>
          </p:cNvPr>
          <p:cNvCxnSpPr>
            <a:cxnSpLocks noChangeShapeType="1"/>
            <a:stCxn id="136195" idx="3"/>
            <a:endCxn id="136197" idx="1"/>
          </p:cNvCxnSpPr>
          <p:nvPr/>
        </p:nvCxnSpPr>
        <p:spPr bwMode="auto">
          <a:xfrm>
            <a:off x="3789363" y="4221163"/>
            <a:ext cx="1420812" cy="1649412"/>
          </a:xfrm>
          <a:prstGeom prst="bentConnector3">
            <a:avLst>
              <a:gd name="adj1" fmla="val 49944"/>
            </a:avLst>
          </a:prstGeom>
          <a:noFill/>
          <a:ln w="19050">
            <a:solidFill>
              <a:srgbClr val="80008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10" name="AutoShape 41">
            <a:extLst>
              <a:ext uri="{FF2B5EF4-FFF2-40B4-BE49-F238E27FC236}">
                <a16:creationId xmlns:a16="http://schemas.microsoft.com/office/drawing/2014/main" id="{1920A603-38C5-4F26-9148-784D0072F2BD}"/>
              </a:ext>
            </a:extLst>
          </p:cNvPr>
          <p:cNvCxnSpPr>
            <a:cxnSpLocks noChangeShapeType="1"/>
            <a:stCxn id="136194" idx="3"/>
            <a:endCxn id="136196" idx="1"/>
          </p:cNvCxnSpPr>
          <p:nvPr/>
        </p:nvCxnSpPr>
        <p:spPr bwMode="auto">
          <a:xfrm flipV="1">
            <a:off x="3810000" y="1270000"/>
            <a:ext cx="1409700" cy="719138"/>
          </a:xfrm>
          <a:prstGeom prst="bentConnector3">
            <a:avLst>
              <a:gd name="adj1" fmla="val 50000"/>
            </a:avLst>
          </a:prstGeom>
          <a:noFill/>
          <a:ln w="19050">
            <a:solidFill>
              <a:srgbClr val="E6552E"/>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11" name="AutoShape 44">
            <a:extLst>
              <a:ext uri="{FF2B5EF4-FFF2-40B4-BE49-F238E27FC236}">
                <a16:creationId xmlns:a16="http://schemas.microsoft.com/office/drawing/2014/main" id="{A97B6A6D-3855-4FEE-BF91-1D3DD76B434A}"/>
              </a:ext>
            </a:extLst>
          </p:cNvPr>
          <p:cNvCxnSpPr>
            <a:cxnSpLocks noChangeShapeType="1"/>
            <a:stCxn id="136194" idx="3"/>
            <a:endCxn id="136197" idx="1"/>
          </p:cNvCxnSpPr>
          <p:nvPr/>
        </p:nvCxnSpPr>
        <p:spPr bwMode="auto">
          <a:xfrm>
            <a:off x="3810000" y="1989138"/>
            <a:ext cx="1409700" cy="3881437"/>
          </a:xfrm>
          <a:prstGeom prst="bentConnector3">
            <a:avLst>
              <a:gd name="adj1" fmla="val 50000"/>
            </a:avLst>
          </a:prstGeom>
          <a:noFill/>
          <a:ln w="19050">
            <a:solidFill>
              <a:srgbClr val="E6552E"/>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12" name="AutoShape 69">
            <a:extLst>
              <a:ext uri="{FF2B5EF4-FFF2-40B4-BE49-F238E27FC236}">
                <a16:creationId xmlns:a16="http://schemas.microsoft.com/office/drawing/2014/main" id="{597C3AAC-8E3A-4656-A25F-13906B702490}"/>
              </a:ext>
            </a:extLst>
          </p:cNvPr>
          <p:cNvCxnSpPr>
            <a:cxnSpLocks noChangeShapeType="1"/>
            <a:stCxn id="136197" idx="3"/>
            <a:endCxn id="136202" idx="2"/>
          </p:cNvCxnSpPr>
          <p:nvPr/>
        </p:nvCxnSpPr>
        <p:spPr bwMode="auto">
          <a:xfrm flipV="1">
            <a:off x="6453188" y="5259388"/>
            <a:ext cx="846137" cy="611187"/>
          </a:xfrm>
          <a:prstGeom prst="bentConnector3">
            <a:avLst>
              <a:gd name="adj1" fmla="val 49907"/>
            </a:avLst>
          </a:prstGeom>
          <a:noFill/>
          <a:ln w="19050">
            <a:solidFill>
              <a:schemeClr val="folHlink"/>
            </a:solidFill>
            <a:miter lim="800000"/>
            <a:headEnd/>
            <a:tailEnd type="triangle" w="med" len="med"/>
          </a:ln>
          <a:extLst>
            <a:ext uri="{909E8E84-426E-40DD-AFC4-6F175D3DCCD1}">
              <a14:hiddenFill xmlns:a14="http://schemas.microsoft.com/office/drawing/2010/main">
                <a:noFill/>
              </a14:hiddenFill>
            </a:ext>
          </a:extLst>
        </p:spPr>
      </p:cxnSp>
      <p:cxnSp>
        <p:nvCxnSpPr>
          <p:cNvPr id="136213" name="AutoShape 70">
            <a:extLst>
              <a:ext uri="{FF2B5EF4-FFF2-40B4-BE49-F238E27FC236}">
                <a16:creationId xmlns:a16="http://schemas.microsoft.com/office/drawing/2014/main" id="{F4717472-C733-485A-9986-EA8F6A4DF138}"/>
              </a:ext>
            </a:extLst>
          </p:cNvPr>
          <p:cNvCxnSpPr>
            <a:cxnSpLocks noChangeShapeType="1"/>
            <a:stCxn id="136197" idx="3"/>
            <a:endCxn id="136203" idx="2"/>
          </p:cNvCxnSpPr>
          <p:nvPr/>
        </p:nvCxnSpPr>
        <p:spPr bwMode="auto">
          <a:xfrm>
            <a:off x="6453188" y="5870575"/>
            <a:ext cx="846137" cy="614363"/>
          </a:xfrm>
          <a:prstGeom prst="bentConnector3">
            <a:avLst>
              <a:gd name="adj1" fmla="val 49907"/>
            </a:avLst>
          </a:prstGeom>
          <a:noFill/>
          <a:ln w="19050">
            <a:solidFill>
              <a:schemeClr val="folHlink"/>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241823" name="Group 159">
            <a:extLst>
              <a:ext uri="{FF2B5EF4-FFF2-40B4-BE49-F238E27FC236}">
                <a16:creationId xmlns:a16="http://schemas.microsoft.com/office/drawing/2014/main" id="{2E39F4C8-09C9-4E9D-99DC-25AEBAF21D45}"/>
              </a:ext>
            </a:extLst>
          </p:cNvPr>
          <p:cNvGraphicFramePr>
            <a:graphicFrameLocks noGrp="1"/>
          </p:cNvGraphicFramePr>
          <p:nvPr/>
        </p:nvGraphicFramePr>
        <p:xfrm>
          <a:off x="5724525" y="2420938"/>
          <a:ext cx="3238500" cy="2705101"/>
        </p:xfrm>
        <a:graphic>
          <a:graphicData uri="http://schemas.openxmlformats.org/drawingml/2006/table">
            <a:tbl>
              <a:tblPr/>
              <a:tblGrid>
                <a:gridCol w="3238500">
                  <a:extLst>
                    <a:ext uri="{9D8B030D-6E8A-4147-A177-3AD203B41FA5}">
                      <a16:colId xmlns:a16="http://schemas.microsoft.com/office/drawing/2014/main" val="20000"/>
                    </a:ext>
                  </a:extLst>
                </a:gridCol>
              </a:tblGrid>
              <a:tr h="450731">
                <a:tc>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控制器控制表</a:t>
                      </a: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COCT</a:t>
                      </a:r>
                    </a:p>
                  </a:txBody>
                  <a:tcPr marL="91432" marR="91432" marT="45703" marB="45703"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0"/>
                  </a:ext>
                </a:extLst>
              </a:tr>
              <a:tr h="457078">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控制器标识符</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1"/>
                  </a:ext>
                </a:extLst>
              </a:tr>
              <a:tr h="449144">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控制器状态</a:t>
                      </a:r>
                      <a:r>
                        <a:rPr kumimoji="0" lang="en-US" altLang="zh-CN" sz="2000" b="0" i="0" u="none" strike="noStrike" cap="none" normalizeH="0" baseline="0">
                          <a:ln>
                            <a:noFill/>
                          </a:ln>
                          <a:solidFill>
                            <a:schemeClr val="tx1"/>
                          </a:solidFill>
                          <a:effectLst/>
                          <a:latin typeface="Times New Roman" pitchFamily="18" charset="0"/>
                          <a:ea typeface="宋体" pitchFamily="2" charset="-122"/>
                        </a:rPr>
                        <a:t>:</a:t>
                      </a:r>
                      <a:r>
                        <a:rPr kumimoji="0" lang="zh-CN" altLang="en-US" sz="2000" b="0" i="0" u="none" strike="noStrike" cap="none" normalizeH="0" baseline="0">
                          <a:ln>
                            <a:noFill/>
                          </a:ln>
                          <a:solidFill>
                            <a:schemeClr val="tx1"/>
                          </a:solidFill>
                          <a:effectLst/>
                          <a:latin typeface="Times New Roman" pitchFamily="18" charset="0"/>
                          <a:ea typeface="宋体" pitchFamily="2" charset="-122"/>
                        </a:rPr>
                        <a:t>等待</a:t>
                      </a:r>
                      <a:r>
                        <a:rPr kumimoji="0" lang="en-US" altLang="zh-CN" sz="2000" b="0" i="0" u="none" strike="noStrike" cap="none" normalizeH="0" baseline="0">
                          <a:ln>
                            <a:noFill/>
                          </a:ln>
                          <a:solidFill>
                            <a:schemeClr val="tx1"/>
                          </a:solidFill>
                          <a:effectLst/>
                          <a:latin typeface="Times New Roman" pitchFamily="18" charset="0"/>
                          <a:ea typeface="宋体" pitchFamily="2" charset="-122"/>
                        </a:rPr>
                        <a:t>/</a:t>
                      </a:r>
                      <a:r>
                        <a:rPr kumimoji="0" lang="zh-CN" altLang="en-US" sz="2000" b="0" i="0" u="none" strike="noStrike" cap="none" normalizeH="0" baseline="0">
                          <a:ln>
                            <a:noFill/>
                          </a:ln>
                          <a:solidFill>
                            <a:schemeClr val="tx1"/>
                          </a:solidFill>
                          <a:effectLst/>
                          <a:latin typeface="Times New Roman" pitchFamily="18" charset="0"/>
                          <a:ea typeface="宋体" pitchFamily="2" charset="-122"/>
                        </a:rPr>
                        <a:t>不等待</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2"/>
                  </a:ext>
                </a:extLst>
              </a:tr>
              <a:tr h="441926">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与控制器相连的通道表指针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3"/>
                  </a:ext>
                </a:extLst>
              </a:tr>
              <a:tr h="457078">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控制器队列的队首指针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4"/>
                  </a:ext>
                </a:extLst>
              </a:tr>
              <a:tr h="449144">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控制器队列的队尾指针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5"/>
                  </a:ext>
                </a:extLst>
              </a:tr>
            </a:tbl>
          </a:graphicData>
        </a:graphic>
      </p:graphicFrame>
      <p:cxnSp>
        <p:nvCxnSpPr>
          <p:cNvPr id="241753" name="AutoShape 89">
            <a:extLst>
              <a:ext uri="{FF2B5EF4-FFF2-40B4-BE49-F238E27FC236}">
                <a16:creationId xmlns:a16="http://schemas.microsoft.com/office/drawing/2014/main" id="{22767D9E-6AC6-4B0D-8D2C-8BE83EFBCC45}"/>
              </a:ext>
            </a:extLst>
          </p:cNvPr>
          <p:cNvCxnSpPr>
            <a:cxnSpLocks noChangeShapeType="1"/>
            <a:stCxn id="136196" idx="2"/>
          </p:cNvCxnSpPr>
          <p:nvPr/>
        </p:nvCxnSpPr>
        <p:spPr bwMode="auto">
          <a:xfrm rot="16200000" flipH="1">
            <a:off x="6161087" y="1238251"/>
            <a:ext cx="854075" cy="1511300"/>
          </a:xfrm>
          <a:prstGeom prst="curvedConnector3">
            <a:avLst>
              <a:gd name="adj1" fmla="val 49444"/>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41754" name="AutoShape 90">
            <a:extLst>
              <a:ext uri="{FF2B5EF4-FFF2-40B4-BE49-F238E27FC236}">
                <a16:creationId xmlns:a16="http://schemas.microsoft.com/office/drawing/2014/main" id="{73E14A81-E43B-4553-B7FE-3D163AA9AFFB}"/>
              </a:ext>
            </a:extLst>
          </p:cNvPr>
          <p:cNvCxnSpPr>
            <a:cxnSpLocks noChangeShapeType="1"/>
            <a:stCxn id="136197" idx="0"/>
          </p:cNvCxnSpPr>
          <p:nvPr/>
        </p:nvCxnSpPr>
        <p:spPr bwMode="auto">
          <a:xfrm rot="-5400000">
            <a:off x="6548437" y="4776788"/>
            <a:ext cx="79375" cy="1511300"/>
          </a:xfrm>
          <a:prstGeom prst="curvedConnector3">
            <a:avLst>
              <a:gd name="adj1" fmla="val 44000"/>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136231" name="Rectangle 92">
            <a:extLst>
              <a:ext uri="{FF2B5EF4-FFF2-40B4-BE49-F238E27FC236}">
                <a16:creationId xmlns:a16="http://schemas.microsoft.com/office/drawing/2014/main" id="{A0B9CBDE-4470-4825-A6EE-B9B9C4DDE451}"/>
              </a:ext>
            </a:extLst>
          </p:cNvPr>
          <p:cNvSpPr>
            <a:spLocks noChangeArrowheads="1"/>
          </p:cNvSpPr>
          <p:nvPr/>
        </p:nvSpPr>
        <p:spPr bwMode="auto">
          <a:xfrm>
            <a:off x="250825" y="1773238"/>
            <a:ext cx="1223963" cy="863600"/>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存储器</a:t>
            </a:r>
          </a:p>
        </p:txBody>
      </p:sp>
      <p:sp>
        <p:nvSpPr>
          <p:cNvPr id="136232" name="Rectangle 93">
            <a:extLst>
              <a:ext uri="{FF2B5EF4-FFF2-40B4-BE49-F238E27FC236}">
                <a16:creationId xmlns:a16="http://schemas.microsoft.com/office/drawing/2014/main" id="{733277E3-A0DB-4595-B772-8ED6F23C7A2E}"/>
              </a:ext>
            </a:extLst>
          </p:cNvPr>
          <p:cNvSpPr>
            <a:spLocks noChangeArrowheads="1"/>
          </p:cNvSpPr>
          <p:nvPr/>
        </p:nvSpPr>
        <p:spPr bwMode="auto">
          <a:xfrm>
            <a:off x="250825" y="3430588"/>
            <a:ext cx="1223963" cy="862012"/>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CPU</a:t>
            </a:r>
          </a:p>
        </p:txBody>
      </p:sp>
      <p:sp>
        <p:nvSpPr>
          <p:cNvPr id="136233" name="AutoShape 94">
            <a:extLst>
              <a:ext uri="{FF2B5EF4-FFF2-40B4-BE49-F238E27FC236}">
                <a16:creationId xmlns:a16="http://schemas.microsoft.com/office/drawing/2014/main" id="{26C99F20-D420-4054-947B-FC580184AEFE}"/>
              </a:ext>
            </a:extLst>
          </p:cNvPr>
          <p:cNvSpPr>
            <a:spLocks noChangeArrowheads="1"/>
          </p:cNvSpPr>
          <p:nvPr/>
        </p:nvSpPr>
        <p:spPr bwMode="auto">
          <a:xfrm>
            <a:off x="1835150" y="692150"/>
            <a:ext cx="360363" cy="4968875"/>
          </a:xfrm>
          <a:prstGeom prst="upDownArrow">
            <a:avLst>
              <a:gd name="adj1" fmla="val 50000"/>
              <a:gd name="adj2" fmla="val 275771"/>
            </a:avLst>
          </a:prstGeom>
          <a:solidFill>
            <a:schemeClr val="bg1"/>
          </a:solidFill>
          <a:ln w="12700" algn="ctr">
            <a:solidFill>
              <a:schemeClr val="accent1"/>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总</a:t>
            </a:r>
          </a:p>
          <a:p>
            <a:pPr eaLnBrk="1" hangingPunct="1">
              <a:spcBef>
                <a:spcPct val="0"/>
              </a:spcBef>
              <a:buFontTx/>
              <a:buNone/>
            </a:pPr>
            <a:endParaRPr lang="zh-CN" altLang="en-US" sz="2400"/>
          </a:p>
          <a:p>
            <a:pPr eaLnBrk="1" hangingPunct="1">
              <a:spcBef>
                <a:spcPct val="0"/>
              </a:spcBef>
              <a:buFontTx/>
              <a:buNone/>
            </a:pPr>
            <a:endParaRPr lang="zh-CN" altLang="en-US" sz="2400"/>
          </a:p>
          <a:p>
            <a:pPr eaLnBrk="1" hangingPunct="1">
              <a:spcBef>
                <a:spcPct val="0"/>
              </a:spcBef>
              <a:buFontTx/>
              <a:buNone/>
            </a:pPr>
            <a:endParaRPr lang="zh-CN" altLang="en-US" sz="2400"/>
          </a:p>
          <a:p>
            <a:pPr eaLnBrk="1" hangingPunct="1">
              <a:spcBef>
                <a:spcPct val="0"/>
              </a:spcBef>
              <a:buFontTx/>
              <a:buNone/>
            </a:pPr>
            <a:r>
              <a:rPr lang="zh-CN" altLang="en-US" sz="2400"/>
              <a:t>线</a:t>
            </a:r>
          </a:p>
        </p:txBody>
      </p:sp>
      <p:sp>
        <p:nvSpPr>
          <p:cNvPr id="136234" name="AutoShape 95">
            <a:extLst>
              <a:ext uri="{FF2B5EF4-FFF2-40B4-BE49-F238E27FC236}">
                <a16:creationId xmlns:a16="http://schemas.microsoft.com/office/drawing/2014/main" id="{0AB3B34F-9891-43F0-BBAC-B82600140442}"/>
              </a:ext>
            </a:extLst>
          </p:cNvPr>
          <p:cNvSpPr>
            <a:spLocks noChangeArrowheads="1"/>
          </p:cNvSpPr>
          <p:nvPr/>
        </p:nvSpPr>
        <p:spPr bwMode="auto">
          <a:xfrm>
            <a:off x="1476375" y="2132013"/>
            <a:ext cx="430213" cy="144462"/>
          </a:xfrm>
          <a:prstGeom prst="leftRightArrow">
            <a:avLst>
              <a:gd name="adj1" fmla="val 50000"/>
              <a:gd name="adj2" fmla="val 59561"/>
            </a:avLst>
          </a:prstGeom>
          <a:solidFill>
            <a:schemeClr val="bg1"/>
          </a:solidFill>
          <a:ln w="12700" algn="ctr">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35" name="AutoShape 96">
            <a:extLst>
              <a:ext uri="{FF2B5EF4-FFF2-40B4-BE49-F238E27FC236}">
                <a16:creationId xmlns:a16="http://schemas.microsoft.com/office/drawing/2014/main" id="{10AF6711-F198-4007-86D6-285EB2375765}"/>
              </a:ext>
            </a:extLst>
          </p:cNvPr>
          <p:cNvSpPr>
            <a:spLocks noChangeArrowheads="1"/>
          </p:cNvSpPr>
          <p:nvPr/>
        </p:nvSpPr>
        <p:spPr bwMode="auto">
          <a:xfrm>
            <a:off x="1476375" y="3787775"/>
            <a:ext cx="430213" cy="144463"/>
          </a:xfrm>
          <a:prstGeom prst="leftRightArrow">
            <a:avLst>
              <a:gd name="adj1" fmla="val 50000"/>
              <a:gd name="adj2" fmla="val 59560"/>
            </a:avLst>
          </a:prstGeom>
          <a:solidFill>
            <a:schemeClr val="bg1"/>
          </a:solidFill>
          <a:ln w="12700" algn="ctr">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36" name="AutoShape 97">
            <a:extLst>
              <a:ext uri="{FF2B5EF4-FFF2-40B4-BE49-F238E27FC236}">
                <a16:creationId xmlns:a16="http://schemas.microsoft.com/office/drawing/2014/main" id="{8ED1F63F-1329-4CF2-9F27-BE80297956B2}"/>
              </a:ext>
            </a:extLst>
          </p:cNvPr>
          <p:cNvSpPr>
            <a:spLocks noChangeArrowheads="1"/>
          </p:cNvSpPr>
          <p:nvPr/>
        </p:nvSpPr>
        <p:spPr bwMode="auto">
          <a:xfrm>
            <a:off x="2124075" y="1916113"/>
            <a:ext cx="431800" cy="144462"/>
          </a:xfrm>
          <a:prstGeom prst="leftRightArrow">
            <a:avLst>
              <a:gd name="adj1" fmla="val 50000"/>
              <a:gd name="adj2" fmla="val 59780"/>
            </a:avLst>
          </a:prstGeom>
          <a:solidFill>
            <a:schemeClr val="bg1"/>
          </a:solidFill>
          <a:ln w="12700" algn="ctr">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37" name="AutoShape 98">
            <a:extLst>
              <a:ext uri="{FF2B5EF4-FFF2-40B4-BE49-F238E27FC236}">
                <a16:creationId xmlns:a16="http://schemas.microsoft.com/office/drawing/2014/main" id="{F20BCD87-1AA0-44A4-801D-593A3F514A1C}"/>
              </a:ext>
            </a:extLst>
          </p:cNvPr>
          <p:cNvSpPr>
            <a:spLocks noChangeArrowheads="1"/>
          </p:cNvSpPr>
          <p:nvPr/>
        </p:nvSpPr>
        <p:spPr bwMode="auto">
          <a:xfrm>
            <a:off x="2124075" y="4148138"/>
            <a:ext cx="431800" cy="144462"/>
          </a:xfrm>
          <a:prstGeom prst="leftRightArrow">
            <a:avLst>
              <a:gd name="adj1" fmla="val 50000"/>
              <a:gd name="adj2" fmla="val 59780"/>
            </a:avLst>
          </a:prstGeom>
          <a:solidFill>
            <a:schemeClr val="bg1"/>
          </a:solidFill>
          <a:ln w="12700" algn="ctr">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241824" name="Group 160">
            <a:extLst>
              <a:ext uri="{FF2B5EF4-FFF2-40B4-BE49-F238E27FC236}">
                <a16:creationId xmlns:a16="http://schemas.microsoft.com/office/drawing/2014/main" id="{D4DBEDE2-7F75-4D3D-9AF0-386AC5450B96}"/>
              </a:ext>
            </a:extLst>
          </p:cNvPr>
          <p:cNvGraphicFramePr>
            <a:graphicFrameLocks noGrp="1"/>
          </p:cNvGraphicFramePr>
          <p:nvPr/>
        </p:nvGraphicFramePr>
        <p:xfrm>
          <a:off x="2092325" y="3062288"/>
          <a:ext cx="3238500" cy="2703514"/>
        </p:xfrm>
        <a:graphic>
          <a:graphicData uri="http://schemas.openxmlformats.org/drawingml/2006/table">
            <a:tbl>
              <a:tblPr/>
              <a:tblGrid>
                <a:gridCol w="3238500">
                  <a:extLst>
                    <a:ext uri="{9D8B030D-6E8A-4147-A177-3AD203B41FA5}">
                      <a16:colId xmlns:a16="http://schemas.microsoft.com/office/drawing/2014/main" val="20000"/>
                    </a:ext>
                  </a:extLst>
                </a:gridCol>
              </a:tblGrid>
              <a:tr h="449144">
                <a:tc>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通道控制表</a:t>
                      </a: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CHCT</a:t>
                      </a:r>
                    </a:p>
                  </a:txBody>
                  <a:tcPr marL="91432" marR="91432" marT="45703" marB="45703"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0"/>
                  </a:ext>
                </a:extLst>
              </a:tr>
              <a:tr h="457078">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通道标识符</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1"/>
                  </a:ext>
                </a:extLst>
              </a:tr>
              <a:tr h="449144">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通道状态</a:t>
                      </a:r>
                      <a:r>
                        <a:rPr kumimoji="0" lang="en-US" altLang="zh-CN" sz="2000" b="0" i="0" u="none" strike="noStrike" cap="none" normalizeH="0" baseline="0">
                          <a:ln>
                            <a:noFill/>
                          </a:ln>
                          <a:solidFill>
                            <a:schemeClr val="tx1"/>
                          </a:solidFill>
                          <a:effectLst/>
                          <a:latin typeface="Times New Roman" pitchFamily="18" charset="0"/>
                          <a:ea typeface="宋体" pitchFamily="2" charset="-122"/>
                        </a:rPr>
                        <a:t>:</a:t>
                      </a:r>
                      <a:r>
                        <a:rPr kumimoji="0" lang="zh-CN" altLang="en-US" sz="2000" b="0" i="0" u="none" strike="noStrike" cap="none" normalizeH="0" baseline="0">
                          <a:ln>
                            <a:noFill/>
                          </a:ln>
                          <a:solidFill>
                            <a:schemeClr val="tx1"/>
                          </a:solidFill>
                          <a:effectLst/>
                          <a:latin typeface="Times New Roman" pitchFamily="18" charset="0"/>
                          <a:ea typeface="宋体" pitchFamily="2" charset="-122"/>
                        </a:rPr>
                        <a:t>忙</a:t>
                      </a:r>
                      <a:r>
                        <a:rPr kumimoji="0" lang="en-US" altLang="zh-CN" sz="2000" b="0" i="0" u="none" strike="noStrike" cap="none" normalizeH="0" baseline="0">
                          <a:ln>
                            <a:noFill/>
                          </a:ln>
                          <a:solidFill>
                            <a:schemeClr val="tx1"/>
                          </a:solidFill>
                          <a:effectLst/>
                          <a:latin typeface="Times New Roman" pitchFamily="18" charset="0"/>
                          <a:ea typeface="宋体" pitchFamily="2" charset="-122"/>
                        </a:rPr>
                        <a:t>/</a:t>
                      </a:r>
                      <a:r>
                        <a:rPr kumimoji="0" lang="zh-CN" altLang="en-US" sz="2000" b="0" i="0" u="none" strike="noStrike" cap="none" normalizeH="0" baseline="0">
                          <a:ln>
                            <a:noFill/>
                          </a:ln>
                          <a:solidFill>
                            <a:schemeClr val="tx1"/>
                          </a:solidFill>
                          <a:effectLst/>
                          <a:latin typeface="Times New Roman" pitchFamily="18" charset="0"/>
                          <a:ea typeface="宋体" pitchFamily="2" charset="-122"/>
                        </a:rPr>
                        <a:t>闲</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2"/>
                  </a:ext>
                </a:extLst>
              </a:tr>
              <a:tr h="441926">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与通道相连的控制器表指针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3"/>
                  </a:ext>
                </a:extLst>
              </a:tr>
              <a:tr h="457078">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通道队列的队首指针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4"/>
                  </a:ext>
                </a:extLst>
              </a:tr>
              <a:tr h="449144">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通道队列的队尾指针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5"/>
                  </a:ext>
                </a:extLst>
              </a:tr>
            </a:tbl>
          </a:graphicData>
        </a:graphic>
      </p:graphicFrame>
      <p:cxnSp>
        <p:nvCxnSpPr>
          <p:cNvPr id="241799" name="AutoShape 135">
            <a:extLst>
              <a:ext uri="{FF2B5EF4-FFF2-40B4-BE49-F238E27FC236}">
                <a16:creationId xmlns:a16="http://schemas.microsoft.com/office/drawing/2014/main" id="{7ADB1521-0B7D-4070-84AB-FD832B4500BD}"/>
              </a:ext>
            </a:extLst>
          </p:cNvPr>
          <p:cNvCxnSpPr>
            <a:cxnSpLocks noChangeShapeType="1"/>
            <a:stCxn id="136194" idx="2"/>
          </p:cNvCxnSpPr>
          <p:nvPr/>
        </p:nvCxnSpPr>
        <p:spPr bwMode="auto">
          <a:xfrm rot="16200000" flipH="1">
            <a:off x="3126582" y="2477294"/>
            <a:ext cx="641350" cy="528637"/>
          </a:xfrm>
          <a:prstGeom prst="curvedConnector3">
            <a:avLst>
              <a:gd name="adj1" fmla="val 50000"/>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36254" name="AutoShape 148">
            <a:extLst>
              <a:ext uri="{FF2B5EF4-FFF2-40B4-BE49-F238E27FC236}">
                <a16:creationId xmlns:a16="http://schemas.microsoft.com/office/drawing/2014/main" id="{3B168FB3-194F-4E89-AED7-510C2D29E694}"/>
              </a:ext>
            </a:extLst>
          </p:cNvPr>
          <p:cNvCxnSpPr>
            <a:cxnSpLocks noChangeShapeType="1"/>
            <a:stCxn id="136196" idx="3"/>
            <a:endCxn id="136202" idx="2"/>
          </p:cNvCxnSpPr>
          <p:nvPr/>
        </p:nvCxnSpPr>
        <p:spPr bwMode="auto">
          <a:xfrm>
            <a:off x="6453188" y="1270000"/>
            <a:ext cx="846137" cy="3989388"/>
          </a:xfrm>
          <a:prstGeom prst="bentConnector3">
            <a:avLst>
              <a:gd name="adj1" fmla="val 49907"/>
            </a:avLst>
          </a:prstGeom>
          <a:noFill/>
          <a:ln w="12700">
            <a:solidFill>
              <a:schemeClr val="accent1"/>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55" name="AutoShape 149">
            <a:extLst>
              <a:ext uri="{FF2B5EF4-FFF2-40B4-BE49-F238E27FC236}">
                <a16:creationId xmlns:a16="http://schemas.microsoft.com/office/drawing/2014/main" id="{AE2801E7-62C2-4EBE-BB7F-81557A5997B9}"/>
              </a:ext>
            </a:extLst>
          </p:cNvPr>
          <p:cNvCxnSpPr>
            <a:cxnSpLocks noChangeShapeType="1"/>
            <a:stCxn id="136196" idx="3"/>
            <a:endCxn id="136203" idx="2"/>
          </p:cNvCxnSpPr>
          <p:nvPr/>
        </p:nvCxnSpPr>
        <p:spPr bwMode="auto">
          <a:xfrm>
            <a:off x="6453188" y="1270000"/>
            <a:ext cx="846137" cy="5214938"/>
          </a:xfrm>
          <a:prstGeom prst="bentConnector3">
            <a:avLst>
              <a:gd name="adj1" fmla="val 49907"/>
            </a:avLst>
          </a:prstGeom>
          <a:noFill/>
          <a:ln w="12700">
            <a:solidFill>
              <a:schemeClr val="accent1"/>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56" name="AutoShape 150">
            <a:extLst>
              <a:ext uri="{FF2B5EF4-FFF2-40B4-BE49-F238E27FC236}">
                <a16:creationId xmlns:a16="http://schemas.microsoft.com/office/drawing/2014/main" id="{72864474-13D7-4C7A-8707-BEAACA240C7B}"/>
              </a:ext>
            </a:extLst>
          </p:cNvPr>
          <p:cNvCxnSpPr>
            <a:cxnSpLocks noChangeShapeType="1"/>
            <a:stCxn id="136197" idx="3"/>
            <a:endCxn id="136200" idx="2"/>
          </p:cNvCxnSpPr>
          <p:nvPr/>
        </p:nvCxnSpPr>
        <p:spPr bwMode="auto">
          <a:xfrm flipV="1">
            <a:off x="6453188" y="1017588"/>
            <a:ext cx="846137" cy="4852987"/>
          </a:xfrm>
          <a:prstGeom prst="bentConnector3">
            <a:avLst>
              <a:gd name="adj1" fmla="val 49907"/>
            </a:avLst>
          </a:prstGeom>
          <a:noFill/>
          <a:ln w="19050">
            <a:solidFill>
              <a:schemeClr val="folHlink"/>
            </a:solidFill>
            <a:miter lim="800000"/>
            <a:headEnd/>
            <a:tailEnd type="triangle" w="med" len="med"/>
          </a:ln>
          <a:extLst>
            <a:ext uri="{909E8E84-426E-40DD-AFC4-6F175D3DCCD1}">
              <a14:hiddenFill xmlns:a14="http://schemas.microsoft.com/office/drawing/2010/main">
                <a:noFill/>
              </a14:hiddenFill>
            </a:ext>
          </a:extLst>
        </p:spPr>
      </p:cxnSp>
      <p:cxnSp>
        <p:nvCxnSpPr>
          <p:cNvPr id="136257" name="AutoShape 151">
            <a:extLst>
              <a:ext uri="{FF2B5EF4-FFF2-40B4-BE49-F238E27FC236}">
                <a16:creationId xmlns:a16="http://schemas.microsoft.com/office/drawing/2014/main" id="{067D4474-E32C-4930-9DC0-71E9A18CB2F8}"/>
              </a:ext>
            </a:extLst>
          </p:cNvPr>
          <p:cNvCxnSpPr>
            <a:cxnSpLocks noChangeShapeType="1"/>
            <a:stCxn id="136197" idx="3"/>
            <a:endCxn id="136201" idx="2"/>
          </p:cNvCxnSpPr>
          <p:nvPr/>
        </p:nvCxnSpPr>
        <p:spPr bwMode="auto">
          <a:xfrm flipV="1">
            <a:off x="6453188" y="2241550"/>
            <a:ext cx="846137" cy="3629025"/>
          </a:xfrm>
          <a:prstGeom prst="bentConnector3">
            <a:avLst>
              <a:gd name="adj1" fmla="val 49907"/>
            </a:avLst>
          </a:prstGeom>
          <a:noFill/>
          <a:ln w="19050">
            <a:solidFill>
              <a:schemeClr val="folHlink"/>
            </a:solidFill>
            <a:miter lim="800000"/>
            <a:headEnd/>
            <a:tailEnd type="triangle" w="med" len="med"/>
          </a:ln>
          <a:extLst>
            <a:ext uri="{909E8E84-426E-40DD-AFC4-6F175D3DCCD1}">
              <a14:hiddenFill xmlns:a14="http://schemas.microsoft.com/office/drawing/2010/main">
                <a:noFill/>
              </a14:hiddenFill>
            </a:ext>
          </a:extLst>
        </p:spPr>
      </p:cxnSp>
      <p:sp>
        <p:nvSpPr>
          <p:cNvPr id="136258" name="Text Box 2">
            <a:extLst>
              <a:ext uri="{FF2B5EF4-FFF2-40B4-BE49-F238E27FC236}">
                <a16:creationId xmlns:a16="http://schemas.microsoft.com/office/drawing/2014/main" id="{161C00B5-C2CF-4CA3-8561-FDE1B242FD7D}"/>
              </a:ext>
            </a:extLst>
          </p:cNvPr>
          <p:cNvSpPr txBox="1">
            <a:spLocks noChangeArrowheads="1"/>
          </p:cNvSpPr>
          <p:nvPr/>
        </p:nvSpPr>
        <p:spPr bwMode="auto">
          <a:xfrm>
            <a:off x="685800" y="228600"/>
            <a:ext cx="6824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33CC"/>
                </a:solidFill>
                <a:latin typeface="Times New Roman" panose="02020603050405020304" pitchFamily="18" charset="0"/>
              </a:rPr>
              <a:t>控制器控制表、 通道控制表和系统设备表</a:t>
            </a:r>
            <a:r>
              <a:rPr kumimoji="1" lang="zh-CN" altLang="en-US" sz="1800" b="1">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41754"/>
                                        </p:tgtEl>
                                        <p:attrNameLst>
                                          <p:attrName>style.visibility</p:attrName>
                                        </p:attrNameLst>
                                      </p:cBhvr>
                                      <p:to>
                                        <p:strVal val="visible"/>
                                      </p:to>
                                    </p:set>
                                    <p:anim calcmode="lin" valueType="num">
                                      <p:cBhvr>
                                        <p:cTn id="7" dur="500" fill="hold"/>
                                        <p:tgtEl>
                                          <p:spTgt spid="241754"/>
                                        </p:tgtEl>
                                        <p:attrNameLst>
                                          <p:attrName>ppt_x</p:attrName>
                                        </p:attrNameLst>
                                      </p:cBhvr>
                                      <p:tavLst>
                                        <p:tav tm="0">
                                          <p:val>
                                            <p:strVal val="#ppt_x-#ppt_w/2"/>
                                          </p:val>
                                        </p:tav>
                                        <p:tav tm="100000">
                                          <p:val>
                                            <p:strVal val="#ppt_x"/>
                                          </p:val>
                                        </p:tav>
                                      </p:tavLst>
                                    </p:anim>
                                    <p:anim calcmode="lin" valueType="num">
                                      <p:cBhvr>
                                        <p:cTn id="8" dur="500" fill="hold"/>
                                        <p:tgtEl>
                                          <p:spTgt spid="241754"/>
                                        </p:tgtEl>
                                        <p:attrNameLst>
                                          <p:attrName>ppt_y</p:attrName>
                                        </p:attrNameLst>
                                      </p:cBhvr>
                                      <p:tavLst>
                                        <p:tav tm="0">
                                          <p:val>
                                            <p:strVal val="#ppt_y"/>
                                          </p:val>
                                        </p:tav>
                                        <p:tav tm="100000">
                                          <p:val>
                                            <p:strVal val="#ppt_y"/>
                                          </p:val>
                                        </p:tav>
                                      </p:tavLst>
                                    </p:anim>
                                    <p:anim calcmode="lin" valueType="num">
                                      <p:cBhvr>
                                        <p:cTn id="9" dur="500" fill="hold"/>
                                        <p:tgtEl>
                                          <p:spTgt spid="241754"/>
                                        </p:tgtEl>
                                        <p:attrNameLst>
                                          <p:attrName>ppt_w</p:attrName>
                                        </p:attrNameLst>
                                      </p:cBhvr>
                                      <p:tavLst>
                                        <p:tav tm="0">
                                          <p:val>
                                            <p:fltVal val="0"/>
                                          </p:val>
                                        </p:tav>
                                        <p:tav tm="100000">
                                          <p:val>
                                            <p:strVal val="#ppt_w"/>
                                          </p:val>
                                        </p:tav>
                                      </p:tavLst>
                                    </p:anim>
                                    <p:anim calcmode="lin" valueType="num">
                                      <p:cBhvr>
                                        <p:cTn id="10" dur="500" fill="hold"/>
                                        <p:tgtEl>
                                          <p:spTgt spid="241754"/>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17" presetClass="entr" presetSubtype="8" fill="hold" nodeType="afterEffect">
                                  <p:stCondLst>
                                    <p:cond delay="0"/>
                                  </p:stCondLst>
                                  <p:childTnLst>
                                    <p:set>
                                      <p:cBhvr>
                                        <p:cTn id="13" dur="1" fill="hold">
                                          <p:stCondLst>
                                            <p:cond delay="0"/>
                                          </p:stCondLst>
                                        </p:cTn>
                                        <p:tgtEl>
                                          <p:spTgt spid="241753"/>
                                        </p:tgtEl>
                                        <p:attrNameLst>
                                          <p:attrName>style.visibility</p:attrName>
                                        </p:attrNameLst>
                                      </p:cBhvr>
                                      <p:to>
                                        <p:strVal val="visible"/>
                                      </p:to>
                                    </p:set>
                                    <p:anim calcmode="lin" valueType="num">
                                      <p:cBhvr>
                                        <p:cTn id="14" dur="500" fill="hold"/>
                                        <p:tgtEl>
                                          <p:spTgt spid="241753"/>
                                        </p:tgtEl>
                                        <p:attrNameLst>
                                          <p:attrName>ppt_x</p:attrName>
                                        </p:attrNameLst>
                                      </p:cBhvr>
                                      <p:tavLst>
                                        <p:tav tm="0">
                                          <p:val>
                                            <p:strVal val="#ppt_x-#ppt_w/2"/>
                                          </p:val>
                                        </p:tav>
                                        <p:tav tm="100000">
                                          <p:val>
                                            <p:strVal val="#ppt_x"/>
                                          </p:val>
                                        </p:tav>
                                      </p:tavLst>
                                    </p:anim>
                                    <p:anim calcmode="lin" valueType="num">
                                      <p:cBhvr>
                                        <p:cTn id="15" dur="500" fill="hold"/>
                                        <p:tgtEl>
                                          <p:spTgt spid="241753"/>
                                        </p:tgtEl>
                                        <p:attrNameLst>
                                          <p:attrName>ppt_y</p:attrName>
                                        </p:attrNameLst>
                                      </p:cBhvr>
                                      <p:tavLst>
                                        <p:tav tm="0">
                                          <p:val>
                                            <p:strVal val="#ppt_y"/>
                                          </p:val>
                                        </p:tav>
                                        <p:tav tm="100000">
                                          <p:val>
                                            <p:strVal val="#ppt_y"/>
                                          </p:val>
                                        </p:tav>
                                      </p:tavLst>
                                    </p:anim>
                                    <p:anim calcmode="lin" valueType="num">
                                      <p:cBhvr>
                                        <p:cTn id="16" dur="500" fill="hold"/>
                                        <p:tgtEl>
                                          <p:spTgt spid="241753"/>
                                        </p:tgtEl>
                                        <p:attrNameLst>
                                          <p:attrName>ppt_w</p:attrName>
                                        </p:attrNameLst>
                                      </p:cBhvr>
                                      <p:tavLst>
                                        <p:tav tm="0">
                                          <p:val>
                                            <p:fltVal val="0"/>
                                          </p:val>
                                        </p:tav>
                                        <p:tav tm="100000">
                                          <p:val>
                                            <p:strVal val="#ppt_w"/>
                                          </p:val>
                                        </p:tav>
                                      </p:tavLst>
                                    </p:anim>
                                    <p:anim calcmode="lin" valueType="num">
                                      <p:cBhvr>
                                        <p:cTn id="17" dur="500" fill="hold"/>
                                        <p:tgtEl>
                                          <p:spTgt spid="241753"/>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24182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 fill="hold" nodeType="clickEffect">
                                  <p:stCondLst>
                                    <p:cond delay="0"/>
                                  </p:stCondLst>
                                  <p:childTnLst>
                                    <p:set>
                                      <p:cBhvr>
                                        <p:cTn id="25" dur="1" fill="hold">
                                          <p:stCondLst>
                                            <p:cond delay="0"/>
                                          </p:stCondLst>
                                        </p:cTn>
                                        <p:tgtEl>
                                          <p:spTgt spid="241799"/>
                                        </p:tgtEl>
                                        <p:attrNameLst>
                                          <p:attrName>style.visibility</p:attrName>
                                        </p:attrNameLst>
                                      </p:cBhvr>
                                      <p:to>
                                        <p:strVal val="visible"/>
                                      </p:to>
                                    </p:set>
                                    <p:anim calcmode="lin" valueType="num">
                                      <p:cBhvr>
                                        <p:cTn id="26" dur="500" fill="hold"/>
                                        <p:tgtEl>
                                          <p:spTgt spid="241799"/>
                                        </p:tgtEl>
                                        <p:attrNameLst>
                                          <p:attrName>ppt_x</p:attrName>
                                        </p:attrNameLst>
                                      </p:cBhvr>
                                      <p:tavLst>
                                        <p:tav tm="0">
                                          <p:val>
                                            <p:strVal val="#ppt_x"/>
                                          </p:val>
                                        </p:tav>
                                        <p:tav tm="100000">
                                          <p:val>
                                            <p:strVal val="#ppt_x"/>
                                          </p:val>
                                        </p:tav>
                                      </p:tavLst>
                                    </p:anim>
                                    <p:anim calcmode="lin" valueType="num">
                                      <p:cBhvr>
                                        <p:cTn id="27" dur="500" fill="hold"/>
                                        <p:tgtEl>
                                          <p:spTgt spid="241799"/>
                                        </p:tgtEl>
                                        <p:attrNameLst>
                                          <p:attrName>ppt_y</p:attrName>
                                        </p:attrNameLst>
                                      </p:cBhvr>
                                      <p:tavLst>
                                        <p:tav tm="0">
                                          <p:val>
                                            <p:strVal val="#ppt_y-#ppt_h/2"/>
                                          </p:val>
                                        </p:tav>
                                        <p:tav tm="100000">
                                          <p:val>
                                            <p:strVal val="#ppt_y"/>
                                          </p:val>
                                        </p:tav>
                                      </p:tavLst>
                                    </p:anim>
                                    <p:anim calcmode="lin" valueType="num">
                                      <p:cBhvr>
                                        <p:cTn id="28" dur="500" fill="hold"/>
                                        <p:tgtEl>
                                          <p:spTgt spid="241799"/>
                                        </p:tgtEl>
                                        <p:attrNameLst>
                                          <p:attrName>ppt_w</p:attrName>
                                        </p:attrNameLst>
                                      </p:cBhvr>
                                      <p:tavLst>
                                        <p:tav tm="0">
                                          <p:val>
                                            <p:strVal val="#ppt_w"/>
                                          </p:val>
                                        </p:tav>
                                        <p:tav tm="100000">
                                          <p:val>
                                            <p:strVal val="#ppt_w"/>
                                          </p:val>
                                        </p:tav>
                                      </p:tavLst>
                                    </p:anim>
                                    <p:anim calcmode="lin" valueType="num">
                                      <p:cBhvr>
                                        <p:cTn id="29" dur="500" fill="hold"/>
                                        <p:tgtEl>
                                          <p:spTgt spid="241799"/>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241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5">
            <a:extLst>
              <a:ext uri="{FF2B5EF4-FFF2-40B4-BE49-F238E27FC236}">
                <a16:creationId xmlns:a16="http://schemas.microsoft.com/office/drawing/2014/main" id="{FE22DC5B-A5C1-4030-9F19-6E1E832319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1F0C784-A93B-4AF9-AA22-08E324EFCA96}" type="slidenum">
              <a:rPr lang="en-US" altLang="zh-CN" sz="1400" smtClean="0"/>
              <a:pPr>
                <a:spcBef>
                  <a:spcPct val="0"/>
                </a:spcBef>
                <a:buFontTx/>
                <a:buNone/>
              </a:pPr>
              <a:t>87</a:t>
            </a:fld>
            <a:endParaRPr lang="en-US" altLang="zh-CN" sz="1400"/>
          </a:p>
        </p:txBody>
      </p:sp>
      <p:sp>
        <p:nvSpPr>
          <p:cNvPr id="138243" name="Text Box 2">
            <a:extLst>
              <a:ext uri="{FF2B5EF4-FFF2-40B4-BE49-F238E27FC236}">
                <a16:creationId xmlns:a16="http://schemas.microsoft.com/office/drawing/2014/main" id="{978945E7-EF62-449F-B6B9-2791AC947821}"/>
              </a:ext>
            </a:extLst>
          </p:cNvPr>
          <p:cNvSpPr txBox="1">
            <a:spLocks noChangeArrowheads="1"/>
          </p:cNvSpPr>
          <p:nvPr/>
        </p:nvSpPr>
        <p:spPr bwMode="auto">
          <a:xfrm>
            <a:off x="457200" y="381000"/>
            <a:ext cx="84978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4400">
                <a:solidFill>
                  <a:schemeClr val="accent2"/>
                </a:solidFill>
                <a:latin typeface="黑体" panose="02010609060101010101" pitchFamily="49" charset="-122"/>
                <a:ea typeface="黑体" panose="02010609060101010101" pitchFamily="49" charset="-122"/>
              </a:rPr>
              <a:t>2</a:t>
            </a:r>
            <a:r>
              <a:rPr kumimoji="1" lang="zh-CN" altLang="en-US" sz="4400">
                <a:solidFill>
                  <a:schemeClr val="accent2"/>
                </a:solidFill>
                <a:latin typeface="黑体" panose="02010609060101010101" pitchFamily="49" charset="-122"/>
                <a:ea typeface="黑体" panose="02010609060101010101" pitchFamily="49" charset="-122"/>
              </a:rPr>
              <a:t>、设备分配时应考虑的因素</a:t>
            </a:r>
          </a:p>
        </p:txBody>
      </p:sp>
      <p:sp>
        <p:nvSpPr>
          <p:cNvPr id="138244" name="Rectangle 5">
            <a:extLst>
              <a:ext uri="{FF2B5EF4-FFF2-40B4-BE49-F238E27FC236}">
                <a16:creationId xmlns:a16="http://schemas.microsoft.com/office/drawing/2014/main" id="{CDF9E3CA-5348-4FB7-AE28-8C1C61C469BD}"/>
              </a:ext>
            </a:extLst>
          </p:cNvPr>
          <p:cNvSpPr>
            <a:spLocks noChangeArrowheads="1"/>
          </p:cNvSpPr>
          <p:nvPr/>
        </p:nvSpPr>
        <p:spPr bwMode="auto">
          <a:xfrm>
            <a:off x="609600" y="1371600"/>
            <a:ext cx="7848600" cy="42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zh-CN" altLang="en-US" sz="2800"/>
              <a:t>（</a:t>
            </a:r>
            <a:r>
              <a:rPr lang="en-US" altLang="zh-CN" sz="2800"/>
              <a:t>1</a:t>
            </a:r>
            <a:r>
              <a:rPr lang="zh-CN" altLang="en-US" sz="2800"/>
              <a:t>）设备的固有属性</a:t>
            </a:r>
          </a:p>
          <a:p>
            <a:pPr lvl="1">
              <a:lnSpc>
                <a:spcPct val="120000"/>
              </a:lnSpc>
              <a:buClr>
                <a:schemeClr val="accent2"/>
              </a:buClr>
              <a:buFont typeface="Wingdings" panose="05000000000000000000" pitchFamily="2" charset="2"/>
              <a:buChar char="ü"/>
            </a:pPr>
            <a:r>
              <a:rPr lang="zh-CN" altLang="en-US" sz="2000">
                <a:solidFill>
                  <a:srgbClr val="FF0000"/>
                </a:solidFill>
              </a:rPr>
              <a:t>独占性。</a:t>
            </a:r>
            <a:r>
              <a:rPr lang="zh-CN" altLang="en-US" sz="2000"/>
              <a:t>独占设备是不能同时共用的设备，即在一段时间内，该设备只允许一个进程独占。临界资源</a:t>
            </a:r>
          </a:p>
          <a:p>
            <a:pPr lvl="1">
              <a:lnSpc>
                <a:spcPct val="120000"/>
              </a:lnSpc>
              <a:buClr>
                <a:schemeClr val="accent2"/>
              </a:buClr>
              <a:buFont typeface="Wingdings" panose="05000000000000000000" pitchFamily="2" charset="2"/>
              <a:buChar char="ü"/>
            </a:pPr>
            <a:r>
              <a:rPr lang="zh-CN" altLang="en-US" sz="2000">
                <a:solidFill>
                  <a:srgbClr val="FF0000"/>
                </a:solidFill>
              </a:rPr>
              <a:t>共享性。</a:t>
            </a:r>
            <a:r>
              <a:rPr lang="zh-CN" altLang="en-US" sz="2000"/>
              <a:t>允许多个进程同时共享。</a:t>
            </a:r>
          </a:p>
          <a:p>
            <a:pPr lvl="1">
              <a:lnSpc>
                <a:spcPct val="120000"/>
              </a:lnSpc>
              <a:buClr>
                <a:schemeClr val="accent2"/>
              </a:buClr>
              <a:buFont typeface="Wingdings" panose="05000000000000000000" pitchFamily="2" charset="2"/>
              <a:buChar char="ü"/>
            </a:pPr>
            <a:r>
              <a:rPr lang="zh-CN" altLang="en-US" sz="2000">
                <a:solidFill>
                  <a:srgbClr val="FF0000"/>
                </a:solidFill>
              </a:rPr>
              <a:t>可虚拟性。</a:t>
            </a:r>
            <a:r>
              <a:rPr lang="zh-CN" altLang="en-US" sz="2000"/>
              <a:t>虚拟设备是利用某种技术把独占设备改造成可由多个进程共享的设备。</a:t>
            </a:r>
          </a:p>
          <a:p>
            <a:pPr>
              <a:buSzPct val="70000"/>
              <a:buFont typeface="Wingdings" panose="05000000000000000000" pitchFamily="2" charset="2"/>
              <a:buNone/>
            </a:pPr>
            <a:r>
              <a:rPr lang="zh-CN" altLang="en-US" sz="2800"/>
              <a:t>（</a:t>
            </a:r>
            <a:r>
              <a:rPr lang="en-US" altLang="zh-CN" sz="2800"/>
              <a:t>2</a:t>
            </a:r>
            <a:r>
              <a:rPr lang="zh-CN" altLang="en-US" sz="2800"/>
              <a:t>）设备分配算法</a:t>
            </a:r>
          </a:p>
          <a:p>
            <a:pPr lvl="1">
              <a:buClr>
                <a:schemeClr val="accent2"/>
              </a:buClr>
              <a:buFont typeface="Wingdings" panose="05000000000000000000" pitchFamily="2" charset="2"/>
              <a:buChar char="ü"/>
            </a:pPr>
            <a:r>
              <a:rPr lang="zh-CN" altLang="en-US" sz="2000">
                <a:solidFill>
                  <a:schemeClr val="accent2"/>
                </a:solidFill>
              </a:rPr>
              <a:t>先来先服务</a:t>
            </a:r>
          </a:p>
          <a:p>
            <a:pPr lvl="1">
              <a:buClr>
                <a:schemeClr val="accent2"/>
              </a:buClr>
              <a:buFont typeface="Wingdings" panose="05000000000000000000" pitchFamily="2" charset="2"/>
              <a:buChar char="ü"/>
            </a:pPr>
            <a:r>
              <a:rPr lang="zh-CN" altLang="en-US" sz="2000">
                <a:solidFill>
                  <a:schemeClr val="accent2"/>
                </a:solidFill>
              </a:rPr>
              <a:t>优先级高者优先</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4">
            <a:extLst>
              <a:ext uri="{FF2B5EF4-FFF2-40B4-BE49-F238E27FC236}">
                <a16:creationId xmlns:a16="http://schemas.microsoft.com/office/drawing/2014/main" id="{F10A3F66-0B95-493F-9A94-C6F1C5D205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BD96C99-1652-4840-88B4-725D817C1631}" type="slidenum">
              <a:rPr lang="en-US" altLang="zh-CN" sz="1400" smtClean="0"/>
              <a:pPr>
                <a:spcBef>
                  <a:spcPct val="0"/>
                </a:spcBef>
                <a:buFontTx/>
                <a:buNone/>
              </a:pPr>
              <a:t>88</a:t>
            </a:fld>
            <a:endParaRPr lang="en-US" altLang="zh-CN" sz="1400"/>
          </a:p>
        </p:txBody>
      </p:sp>
      <p:sp>
        <p:nvSpPr>
          <p:cNvPr id="139267" name="Rectangle 4">
            <a:extLst>
              <a:ext uri="{FF2B5EF4-FFF2-40B4-BE49-F238E27FC236}">
                <a16:creationId xmlns:a16="http://schemas.microsoft.com/office/drawing/2014/main" id="{3C2970FB-CE4F-45AB-B42E-98FFE563332C}"/>
              </a:ext>
            </a:extLst>
          </p:cNvPr>
          <p:cNvSpPr>
            <a:spLocks noChangeArrowheads="1"/>
          </p:cNvSpPr>
          <p:nvPr/>
        </p:nvSpPr>
        <p:spPr bwMode="auto">
          <a:xfrm>
            <a:off x="611188" y="908050"/>
            <a:ext cx="8075612"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SzPct val="70000"/>
              <a:buFont typeface="Wingdings" panose="05000000000000000000" pitchFamily="2" charset="2"/>
              <a:buNone/>
            </a:pPr>
            <a:endParaRPr lang="en-US" altLang="zh-CN" sz="1800" dirty="0">
              <a:solidFill>
                <a:schemeClr val="accent2"/>
              </a:solidFill>
            </a:endParaRPr>
          </a:p>
          <a:p>
            <a:pPr>
              <a:buSzPct val="70000"/>
              <a:buFont typeface="Wingdings" panose="05000000000000000000" pitchFamily="2" charset="2"/>
              <a:buNone/>
            </a:pPr>
            <a:r>
              <a:rPr lang="zh-CN" altLang="en-US" sz="2800" dirty="0"/>
              <a:t>（</a:t>
            </a:r>
            <a:r>
              <a:rPr lang="en-US" altLang="zh-CN" sz="2800" dirty="0"/>
              <a:t>3</a:t>
            </a:r>
            <a:r>
              <a:rPr lang="zh-CN" altLang="en-US" sz="2800" dirty="0"/>
              <a:t>）设备分配中的安全性</a:t>
            </a:r>
          </a:p>
          <a:p>
            <a:pPr lvl="1">
              <a:buClr>
                <a:schemeClr val="accent2"/>
              </a:buClr>
              <a:buFont typeface="Wingdings" panose="05000000000000000000" pitchFamily="2" charset="2"/>
              <a:buChar char="ü"/>
            </a:pPr>
            <a:r>
              <a:rPr lang="zh-CN" altLang="en-US" sz="2000" dirty="0">
                <a:solidFill>
                  <a:schemeClr val="accent2"/>
                </a:solidFill>
              </a:rPr>
              <a:t>安全分配方式</a:t>
            </a:r>
          </a:p>
          <a:p>
            <a:pPr lvl="2">
              <a:buClr>
                <a:srgbClr val="33CCFF"/>
              </a:buClr>
              <a:buFont typeface="Wingdings" panose="05000000000000000000" pitchFamily="2" charset="2"/>
              <a:buChar char="Ø"/>
            </a:pPr>
            <a:r>
              <a:rPr lang="zh-CN" altLang="en-US" sz="2000" dirty="0"/>
              <a:t>每当进程发出</a:t>
            </a:r>
            <a:r>
              <a:rPr lang="en-US" altLang="zh-CN" sz="2000" dirty="0"/>
              <a:t>I/O</a:t>
            </a:r>
            <a:r>
              <a:rPr lang="zh-CN" altLang="en-US" sz="2000" dirty="0"/>
              <a:t>请求后，便进入阻塞状态，</a:t>
            </a:r>
            <a:r>
              <a:rPr lang="en-US" altLang="zh-CN" sz="2000" dirty="0"/>
              <a:t>I/O</a:t>
            </a:r>
            <a:r>
              <a:rPr lang="zh-CN" altLang="en-US" sz="2000" dirty="0"/>
              <a:t>操作完成后唤醒。</a:t>
            </a:r>
          </a:p>
          <a:p>
            <a:pPr lvl="2">
              <a:buClr>
                <a:srgbClr val="33CCFF"/>
              </a:buClr>
              <a:buFont typeface="Wingdings" panose="05000000000000000000" pitchFamily="2" charset="2"/>
              <a:buChar char="Ø"/>
            </a:pPr>
            <a:r>
              <a:rPr lang="zh-CN" altLang="en-US" sz="2000" dirty="0"/>
              <a:t>摒弃了</a:t>
            </a:r>
            <a:r>
              <a:rPr lang="zh-CN" altLang="en-US" sz="2000" dirty="0">
                <a:latin typeface="Times New Roman" panose="02020603050405020304" pitchFamily="18" charset="0"/>
              </a:rPr>
              <a:t>“</a:t>
            </a:r>
            <a:r>
              <a:rPr lang="zh-CN" altLang="en-US" sz="2000" dirty="0"/>
              <a:t>请求和保持</a:t>
            </a:r>
            <a:r>
              <a:rPr lang="zh-CN" altLang="en-US" sz="2000" dirty="0">
                <a:latin typeface="Times New Roman" panose="02020603050405020304" pitchFamily="18" charset="0"/>
              </a:rPr>
              <a:t>”</a:t>
            </a:r>
            <a:r>
              <a:rPr lang="zh-CN" altLang="en-US" sz="2000" dirty="0"/>
              <a:t>条件，不会产生死锁。</a:t>
            </a:r>
          </a:p>
          <a:p>
            <a:pPr lvl="2">
              <a:buClr>
                <a:srgbClr val="33CCFF"/>
              </a:buClr>
              <a:buFont typeface="Wingdings" panose="05000000000000000000" pitchFamily="2" charset="2"/>
              <a:buChar char="Ø"/>
            </a:pPr>
            <a:r>
              <a:rPr lang="zh-CN" altLang="en-US" sz="2000" dirty="0">
                <a:solidFill>
                  <a:schemeClr val="hlink"/>
                </a:solidFill>
              </a:rPr>
              <a:t>缺点</a:t>
            </a:r>
            <a:r>
              <a:rPr lang="zh-CN" altLang="en-US" sz="2000" dirty="0"/>
              <a:t>：进程进展缓慢，即</a:t>
            </a:r>
            <a:r>
              <a:rPr lang="en-US" altLang="zh-CN" sz="2000" dirty="0"/>
              <a:t>CPU</a:t>
            </a:r>
            <a:r>
              <a:rPr lang="zh-CN" altLang="en-US" sz="2000" dirty="0"/>
              <a:t>与</a:t>
            </a:r>
            <a:r>
              <a:rPr lang="en-US" altLang="zh-CN" sz="2000" dirty="0"/>
              <a:t>I/O</a:t>
            </a:r>
            <a:r>
              <a:rPr lang="zh-CN" altLang="en-US" sz="2000" dirty="0"/>
              <a:t>设备串行工作的。</a:t>
            </a:r>
          </a:p>
          <a:p>
            <a:pPr lvl="1">
              <a:buClr>
                <a:schemeClr val="accent2"/>
              </a:buClr>
              <a:buFont typeface="Wingdings" panose="05000000000000000000" pitchFamily="2" charset="2"/>
              <a:buChar char="ü"/>
            </a:pPr>
            <a:r>
              <a:rPr lang="zh-CN" altLang="en-US" sz="2000" dirty="0">
                <a:solidFill>
                  <a:schemeClr val="accent2"/>
                </a:solidFill>
              </a:rPr>
              <a:t>不安全分配方式</a:t>
            </a:r>
            <a:r>
              <a:rPr lang="zh-CN" altLang="en-US" sz="2000" dirty="0"/>
              <a:t> </a:t>
            </a:r>
          </a:p>
          <a:p>
            <a:pPr lvl="2">
              <a:buClr>
                <a:srgbClr val="33CCFF"/>
              </a:buClr>
              <a:buFont typeface="Wingdings" panose="05000000000000000000" pitchFamily="2" charset="2"/>
              <a:buChar char="Ø"/>
            </a:pPr>
            <a:r>
              <a:rPr lang="zh-CN" altLang="en-US" sz="2000" dirty="0"/>
              <a:t>进程发出</a:t>
            </a:r>
            <a:r>
              <a:rPr lang="en-US" altLang="zh-CN" sz="2000" dirty="0"/>
              <a:t>I/O</a:t>
            </a:r>
            <a:r>
              <a:rPr lang="zh-CN" altLang="en-US" sz="2000" dirty="0"/>
              <a:t>请求后仍继续运行。</a:t>
            </a:r>
          </a:p>
          <a:p>
            <a:pPr lvl="2">
              <a:buClr>
                <a:srgbClr val="33CCFF"/>
              </a:buClr>
              <a:buFont typeface="Wingdings" panose="05000000000000000000" pitchFamily="2" charset="2"/>
              <a:buChar char="Ø"/>
            </a:pPr>
            <a:r>
              <a:rPr lang="zh-CN" altLang="en-US" sz="2000" dirty="0"/>
              <a:t>可操作多个设备</a:t>
            </a:r>
            <a:r>
              <a:rPr lang="en-US" altLang="zh-CN" sz="2000" dirty="0"/>
              <a:t>,</a:t>
            </a:r>
            <a:r>
              <a:rPr lang="zh-CN" altLang="en-US" sz="2000" dirty="0"/>
              <a:t>推进迅速。</a:t>
            </a:r>
          </a:p>
          <a:p>
            <a:pPr lvl="2">
              <a:buClr>
                <a:srgbClr val="33CCFF"/>
              </a:buClr>
              <a:buFont typeface="Wingdings" panose="05000000000000000000" pitchFamily="2" charset="2"/>
              <a:buChar char="Ø"/>
            </a:pPr>
            <a:r>
              <a:rPr lang="zh-CN" altLang="en-US" sz="2000" dirty="0">
                <a:solidFill>
                  <a:schemeClr val="hlink"/>
                </a:solidFill>
              </a:rPr>
              <a:t>缺点</a:t>
            </a:r>
            <a:r>
              <a:rPr lang="zh-CN" altLang="en-US" sz="2000" dirty="0"/>
              <a:t>：不安全，具备</a:t>
            </a:r>
            <a:r>
              <a:rPr lang="zh-CN" altLang="en-US" sz="2000" dirty="0">
                <a:latin typeface="Times New Roman" panose="02020603050405020304" pitchFamily="18" charset="0"/>
              </a:rPr>
              <a:t>“</a:t>
            </a:r>
            <a:r>
              <a:rPr lang="zh-CN" altLang="en-US" sz="2000" dirty="0"/>
              <a:t>请求和保持</a:t>
            </a:r>
            <a:r>
              <a:rPr lang="zh-CN" altLang="en-US" sz="2000" dirty="0">
                <a:latin typeface="Times New Roman" panose="02020603050405020304" pitchFamily="18" charset="0"/>
              </a:rPr>
              <a:t>”</a:t>
            </a:r>
            <a:r>
              <a:rPr lang="zh-CN" altLang="en-US" sz="2000" dirty="0"/>
              <a:t>条件，可能死锁。</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5">
            <a:extLst>
              <a:ext uri="{FF2B5EF4-FFF2-40B4-BE49-F238E27FC236}">
                <a16:creationId xmlns:a16="http://schemas.microsoft.com/office/drawing/2014/main" id="{D86C73FD-252A-47DF-BBFC-262544283B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86B9FD8-86E6-489A-8D0D-9155BB9F2427}" type="slidenum">
              <a:rPr lang="en-US" altLang="zh-CN" sz="1400" smtClean="0"/>
              <a:pPr>
                <a:spcBef>
                  <a:spcPct val="0"/>
                </a:spcBef>
                <a:buFontTx/>
                <a:buNone/>
              </a:pPr>
              <a:t>89</a:t>
            </a:fld>
            <a:endParaRPr lang="en-US" altLang="zh-CN" sz="1400"/>
          </a:p>
        </p:txBody>
      </p:sp>
      <p:sp>
        <p:nvSpPr>
          <p:cNvPr id="140291" name="Text Box 2">
            <a:extLst>
              <a:ext uri="{FF2B5EF4-FFF2-40B4-BE49-F238E27FC236}">
                <a16:creationId xmlns:a16="http://schemas.microsoft.com/office/drawing/2014/main" id="{293CE6C2-4AA4-4E05-BE0B-CFB4945053C8}"/>
              </a:ext>
            </a:extLst>
          </p:cNvPr>
          <p:cNvSpPr txBox="1">
            <a:spLocks noChangeArrowheads="1"/>
          </p:cNvSpPr>
          <p:nvPr/>
        </p:nvSpPr>
        <p:spPr bwMode="auto">
          <a:xfrm>
            <a:off x="914400" y="381000"/>
            <a:ext cx="7056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4400">
                <a:solidFill>
                  <a:schemeClr val="accent2"/>
                </a:solidFill>
                <a:latin typeface="黑体" panose="02010609060101010101" pitchFamily="49" charset="-122"/>
                <a:ea typeface="黑体" panose="02010609060101010101" pitchFamily="49" charset="-122"/>
              </a:rPr>
              <a:t>3</a:t>
            </a:r>
            <a:r>
              <a:rPr kumimoji="1" lang="zh-CN" altLang="en-US" sz="4400">
                <a:solidFill>
                  <a:schemeClr val="accent2"/>
                </a:solidFill>
                <a:latin typeface="黑体" panose="02010609060101010101" pitchFamily="49" charset="-122"/>
                <a:ea typeface="黑体" panose="02010609060101010101" pitchFamily="49" charset="-122"/>
              </a:rPr>
              <a:t>、独占设备的分配程序 </a:t>
            </a:r>
          </a:p>
        </p:txBody>
      </p:sp>
      <p:sp>
        <p:nvSpPr>
          <p:cNvPr id="140292" name="Rectangle 5">
            <a:extLst>
              <a:ext uri="{FF2B5EF4-FFF2-40B4-BE49-F238E27FC236}">
                <a16:creationId xmlns:a16="http://schemas.microsoft.com/office/drawing/2014/main" id="{9422488F-116F-48C5-9CFB-E4523F0784BF}"/>
              </a:ext>
            </a:extLst>
          </p:cNvPr>
          <p:cNvSpPr>
            <a:spLocks noChangeArrowheads="1"/>
          </p:cNvSpPr>
          <p:nvPr/>
        </p:nvSpPr>
        <p:spPr bwMode="auto">
          <a:xfrm>
            <a:off x="684213" y="2133600"/>
            <a:ext cx="7993062"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zh-CN" altLang="en-US" sz="2800"/>
              <a:t>（</a:t>
            </a:r>
            <a:r>
              <a:rPr lang="en-US" altLang="zh-CN" sz="2800"/>
              <a:t>1</a:t>
            </a:r>
            <a:r>
              <a:rPr lang="zh-CN" altLang="en-US" sz="2800"/>
              <a:t>）基本的设备分配程序</a:t>
            </a:r>
          </a:p>
          <a:p>
            <a:pPr lvl="1">
              <a:lnSpc>
                <a:spcPct val="120000"/>
              </a:lnSpc>
              <a:buClr>
                <a:schemeClr val="accent2"/>
              </a:buClr>
              <a:buFont typeface="Wingdings" panose="05000000000000000000" pitchFamily="2" charset="2"/>
              <a:buChar char="ü"/>
            </a:pPr>
            <a:r>
              <a:rPr lang="zh-CN" altLang="en-US" sz="2400">
                <a:solidFill>
                  <a:schemeClr val="accent2"/>
                </a:solidFill>
              </a:rPr>
              <a:t>分配设备</a:t>
            </a:r>
            <a:r>
              <a:rPr lang="zh-CN" altLang="en-US" sz="2400"/>
              <a:t>。查找系统设备表</a:t>
            </a:r>
            <a:r>
              <a:rPr lang="en-US" altLang="zh-CN" sz="2400"/>
              <a:t>SDT</a:t>
            </a:r>
            <a:r>
              <a:rPr lang="zh-CN" altLang="en-US" sz="2400"/>
              <a:t>和设备控制表</a:t>
            </a:r>
            <a:r>
              <a:rPr lang="en-US" altLang="zh-CN" sz="2400"/>
              <a:t>DCT</a:t>
            </a:r>
            <a:r>
              <a:rPr lang="zh-CN" altLang="en-US" sz="2400"/>
              <a:t>。</a:t>
            </a:r>
          </a:p>
          <a:p>
            <a:pPr lvl="1">
              <a:lnSpc>
                <a:spcPct val="120000"/>
              </a:lnSpc>
              <a:buClr>
                <a:schemeClr val="accent2"/>
              </a:buClr>
              <a:buFont typeface="Wingdings" panose="05000000000000000000" pitchFamily="2" charset="2"/>
              <a:buChar char="ü"/>
            </a:pPr>
            <a:r>
              <a:rPr lang="zh-CN" altLang="en-US" sz="2400">
                <a:solidFill>
                  <a:schemeClr val="accent2"/>
                </a:solidFill>
              </a:rPr>
              <a:t>分配控制器</a:t>
            </a:r>
            <a:r>
              <a:rPr lang="zh-CN" altLang="en-US" sz="2400"/>
              <a:t>。查找控制器控制表</a:t>
            </a:r>
            <a:r>
              <a:rPr lang="en-US" altLang="zh-CN" sz="2400"/>
              <a:t>COCT</a:t>
            </a:r>
            <a:r>
              <a:rPr lang="zh-CN" altLang="en-US" sz="2400"/>
              <a:t>。</a:t>
            </a:r>
          </a:p>
          <a:p>
            <a:pPr lvl="1">
              <a:lnSpc>
                <a:spcPct val="120000"/>
              </a:lnSpc>
              <a:buClr>
                <a:schemeClr val="accent2"/>
              </a:buClr>
              <a:buFont typeface="Wingdings" panose="05000000000000000000" pitchFamily="2" charset="2"/>
              <a:buChar char="ü"/>
            </a:pPr>
            <a:r>
              <a:rPr lang="zh-CN" altLang="en-US" sz="2400">
                <a:solidFill>
                  <a:schemeClr val="accent2"/>
                </a:solidFill>
              </a:rPr>
              <a:t>分配通道</a:t>
            </a:r>
            <a:r>
              <a:rPr lang="zh-CN" altLang="en-US" sz="2400"/>
              <a:t>。查找通道控制表</a:t>
            </a:r>
            <a:r>
              <a:rPr lang="en-US" altLang="zh-CN" sz="2400"/>
              <a:t>CHCT</a:t>
            </a:r>
            <a:r>
              <a:rPr lang="zh-CN" altLang="en-US" sz="2400"/>
              <a:t>。</a:t>
            </a:r>
          </a:p>
          <a:p>
            <a:pPr>
              <a:lnSpc>
                <a:spcPct val="120000"/>
              </a:lnSpc>
              <a:buClr>
                <a:srgbClr val="FF0000"/>
              </a:buClr>
              <a:buSzPct val="70000"/>
              <a:buFont typeface="Wingdings" panose="05000000000000000000" pitchFamily="2" charset="2"/>
              <a:buChar char="v"/>
            </a:pPr>
            <a:r>
              <a:rPr lang="zh-CN" altLang="en-US" sz="2400"/>
              <a:t>只有在设备、控制器和通道三者都分配成功时，此次设备分配才算成功。</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EEF7A8D5-79D0-47CF-8DB7-E2C880850F66}"/>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5625ACB7-ED61-4A38-8E58-E9B94B493673}" type="slidenum">
              <a:rPr lang="en-US" altLang="zh-CN" sz="1200" b="0" smtClean="0">
                <a:solidFill>
                  <a:schemeClr val="tx1"/>
                </a:solidFill>
              </a:rPr>
              <a:pPr algn="l">
                <a:spcBef>
                  <a:spcPct val="0"/>
                </a:spcBef>
                <a:buClrTx/>
                <a:buSzTx/>
                <a:buFontTx/>
                <a:buNone/>
              </a:pPr>
              <a:t>9</a:t>
            </a:fld>
            <a:endParaRPr lang="en-US" altLang="zh-CN" sz="1200" b="0">
              <a:solidFill>
                <a:schemeClr val="tx1"/>
              </a:solidFill>
            </a:endParaRPr>
          </a:p>
        </p:txBody>
      </p:sp>
      <p:sp>
        <p:nvSpPr>
          <p:cNvPr id="41987" name="Rectangle 2">
            <a:extLst>
              <a:ext uri="{FF2B5EF4-FFF2-40B4-BE49-F238E27FC236}">
                <a16:creationId xmlns:a16="http://schemas.microsoft.com/office/drawing/2014/main" id="{A8113FF7-F3D1-47C1-93AC-198F0D041F3A}"/>
              </a:ext>
            </a:extLst>
          </p:cNvPr>
          <p:cNvSpPr>
            <a:spLocks noGrp="1" noChangeArrowheads="1"/>
          </p:cNvSpPr>
          <p:nvPr>
            <p:ph type="title"/>
          </p:nvPr>
        </p:nvSpPr>
        <p:spPr>
          <a:xfrm>
            <a:off x="1143000" y="609600"/>
            <a:ext cx="6335713" cy="766763"/>
          </a:xfrm>
        </p:spPr>
        <p:txBody>
          <a:bodyPr/>
          <a:lstStyle/>
          <a:p>
            <a:pPr eaLnBrk="1" hangingPunct="1"/>
            <a:r>
              <a:rPr lang="zh-CN" altLang="en-US">
                <a:solidFill>
                  <a:srgbClr val="FF3300"/>
                </a:solidFill>
                <a:ea typeface="黑体" panose="02010609060101010101" pitchFamily="49" charset="-122"/>
              </a:rPr>
              <a:t>教学目的与要求</a:t>
            </a:r>
          </a:p>
        </p:txBody>
      </p:sp>
      <p:sp>
        <p:nvSpPr>
          <p:cNvPr id="41988" name="Rectangle 3">
            <a:extLst>
              <a:ext uri="{FF2B5EF4-FFF2-40B4-BE49-F238E27FC236}">
                <a16:creationId xmlns:a16="http://schemas.microsoft.com/office/drawing/2014/main" id="{CE2F6DB8-BFC9-4D8A-B7AD-CA31BA5B954F}"/>
              </a:ext>
            </a:extLst>
          </p:cNvPr>
          <p:cNvSpPr>
            <a:spLocks noGrp="1" noChangeArrowheads="1"/>
          </p:cNvSpPr>
          <p:nvPr>
            <p:ph type="body" idx="1"/>
          </p:nvPr>
        </p:nvSpPr>
        <p:spPr>
          <a:xfrm>
            <a:off x="533400" y="1752600"/>
            <a:ext cx="7915275" cy="3024188"/>
          </a:xfrm>
        </p:spPr>
        <p:txBody>
          <a:bodyPr/>
          <a:lstStyle/>
          <a:p>
            <a:pPr eaLnBrk="1" hangingPunct="1"/>
            <a:r>
              <a:rPr lang="zh-CN" altLang="en-US">
                <a:latin typeface="楷体_GB2312" pitchFamily="49" charset="-122"/>
                <a:ea typeface="楷体_GB2312" pitchFamily="49" charset="-122"/>
              </a:rPr>
              <a:t>了解</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系统的硬件组成和控制方式。</a:t>
            </a:r>
          </a:p>
          <a:p>
            <a:pPr eaLnBrk="1" hangingPunct="1"/>
            <a:r>
              <a:rPr lang="zh-CN" altLang="en-US">
                <a:latin typeface="楷体_GB2312" pitchFamily="49" charset="-122"/>
                <a:ea typeface="楷体_GB2312" pitchFamily="49" charset="-122"/>
              </a:rPr>
              <a:t>掌握缓冲技术、</a:t>
            </a:r>
            <a:r>
              <a:rPr lang="en-US" altLang="zh-CN">
                <a:latin typeface="楷体_GB2312" pitchFamily="49" charset="-122"/>
                <a:ea typeface="楷体_GB2312" pitchFamily="49" charset="-122"/>
              </a:rPr>
              <a:t>SPOOLing</a:t>
            </a:r>
            <a:r>
              <a:rPr lang="zh-CN" altLang="en-US">
                <a:latin typeface="楷体_GB2312" pitchFamily="49" charset="-122"/>
                <a:ea typeface="楷体_GB2312" pitchFamily="49" charset="-122"/>
              </a:rPr>
              <a:t>技术。</a:t>
            </a:r>
          </a:p>
          <a:p>
            <a:pPr eaLnBrk="1" hangingPunct="1"/>
            <a:r>
              <a:rPr lang="zh-CN" altLang="en-US">
                <a:latin typeface="楷体_GB2312" pitchFamily="49" charset="-122"/>
                <a:ea typeface="楷体_GB2312" pitchFamily="49" charset="-122"/>
              </a:rPr>
              <a:t>理解设备驱动程序和</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中断处理程序。</a:t>
            </a:r>
          </a:p>
          <a:p>
            <a:pPr eaLnBrk="1" hangingPunct="1"/>
            <a:r>
              <a:rPr lang="zh-CN" altLang="en-US">
                <a:latin typeface="楷体_GB2312" pitchFamily="49" charset="-122"/>
                <a:ea typeface="楷体_GB2312" pitchFamily="49" charset="-122"/>
              </a:rPr>
              <a:t>掌握磁盘存储器的管理。</a:t>
            </a:r>
          </a:p>
        </p:txBody>
      </p:sp>
      <p:sp>
        <p:nvSpPr>
          <p:cNvPr id="41989" name="Text Box 4">
            <a:extLst>
              <a:ext uri="{FF2B5EF4-FFF2-40B4-BE49-F238E27FC236}">
                <a16:creationId xmlns:a16="http://schemas.microsoft.com/office/drawing/2014/main" id="{9930CA4C-3B60-4F7C-B553-31CCB0869D6E}"/>
              </a:ext>
            </a:extLst>
          </p:cNvPr>
          <p:cNvSpPr txBox="1">
            <a:spLocks noChangeArrowheads="1"/>
          </p:cNvSpPr>
          <p:nvPr/>
        </p:nvSpPr>
        <p:spPr bwMode="auto">
          <a:xfrm>
            <a:off x="827088" y="4652963"/>
            <a:ext cx="8001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solidFill>
                  <a:srgbClr val="FF3300"/>
                </a:solidFill>
                <a:latin typeface="楷体_GB2312" pitchFamily="49" charset="-122"/>
                <a:ea typeface="楷体_GB2312" pitchFamily="49" charset="-122"/>
              </a:rPr>
              <a:t>教学重点</a:t>
            </a:r>
            <a:r>
              <a:rPr kumimoji="1" lang="zh-CN" altLang="en-US" sz="2800">
                <a:solidFill>
                  <a:schemeClr val="tx1"/>
                </a:solidFill>
                <a:latin typeface="楷体_GB2312" pitchFamily="49" charset="-122"/>
                <a:ea typeface="楷体_GB2312" pitchFamily="49" charset="-122"/>
              </a:rPr>
              <a:t>：</a:t>
            </a:r>
            <a:r>
              <a:rPr lang="zh-CN" altLang="en-US" sz="2800">
                <a:latin typeface="楷体_GB2312" pitchFamily="49" charset="-122"/>
                <a:ea typeface="楷体_GB2312" pitchFamily="49" charset="-122"/>
              </a:rPr>
              <a:t>缓冲技术、</a:t>
            </a:r>
            <a:r>
              <a:rPr lang="en-US" altLang="zh-CN" sz="2800">
                <a:latin typeface="楷体_GB2312" pitchFamily="49" charset="-122"/>
                <a:ea typeface="楷体_GB2312" pitchFamily="49" charset="-122"/>
              </a:rPr>
              <a:t>SPOOLing</a:t>
            </a:r>
            <a:r>
              <a:rPr lang="zh-CN" altLang="en-US" sz="2800">
                <a:latin typeface="楷体_GB2312" pitchFamily="49" charset="-122"/>
                <a:ea typeface="楷体_GB2312" pitchFamily="49" charset="-122"/>
              </a:rPr>
              <a:t>技术</a:t>
            </a:r>
            <a:r>
              <a:rPr kumimoji="1" lang="zh-CN" altLang="en-US" sz="2800">
                <a:latin typeface="楷体_GB2312" pitchFamily="49" charset="-122"/>
                <a:ea typeface="楷体_GB2312" pitchFamily="49" charset="-122"/>
              </a:rPr>
              <a:t>和磁盘</a:t>
            </a:r>
            <a:r>
              <a:rPr lang="zh-CN" altLang="en-US" sz="2800">
                <a:latin typeface="楷体_GB2312" pitchFamily="49" charset="-122"/>
                <a:ea typeface="楷体_GB2312" pitchFamily="49" charset="-122"/>
              </a:rPr>
              <a:t>存储器的管理</a:t>
            </a:r>
          </a:p>
          <a:p>
            <a:pPr eaLnBrk="1" hangingPunct="1">
              <a:spcBef>
                <a:spcPct val="0"/>
              </a:spcBef>
              <a:buClrTx/>
              <a:buSzTx/>
              <a:buFontTx/>
              <a:buNone/>
            </a:pPr>
            <a:r>
              <a:rPr kumimoji="1" lang="zh-CN" altLang="en-US" sz="2800">
                <a:solidFill>
                  <a:srgbClr val="FF3300"/>
                </a:solidFill>
                <a:latin typeface="楷体_GB2312" pitchFamily="49" charset="-122"/>
                <a:ea typeface="楷体_GB2312" pitchFamily="49" charset="-122"/>
              </a:rPr>
              <a:t>教学难点</a:t>
            </a:r>
            <a:r>
              <a:rPr kumimoji="1" lang="zh-CN" altLang="en-US" sz="2800">
                <a:solidFill>
                  <a:schemeClr val="tx1"/>
                </a:solidFill>
                <a:latin typeface="楷体_GB2312" pitchFamily="49" charset="-122"/>
                <a:ea typeface="楷体_GB2312" pitchFamily="49" charset="-122"/>
              </a:rPr>
              <a:t>：</a:t>
            </a:r>
            <a:r>
              <a:rPr kumimoji="1" lang="zh-CN" altLang="en-US" sz="2800">
                <a:latin typeface="楷体_GB2312" pitchFamily="49" charset="-122"/>
                <a:ea typeface="楷体_GB2312" pitchFamily="49" charset="-122"/>
              </a:rPr>
              <a:t>缓冲技术，磁盘调度</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4">
            <a:extLst>
              <a:ext uri="{FF2B5EF4-FFF2-40B4-BE49-F238E27FC236}">
                <a16:creationId xmlns:a16="http://schemas.microsoft.com/office/drawing/2014/main" id="{3CE805AB-CB24-41DF-BAE5-A591914AE2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860B533-DDEA-419C-BA55-72AC509C8BC4}" type="slidenum">
              <a:rPr lang="en-US" altLang="zh-CN" sz="1400" smtClean="0"/>
              <a:pPr>
                <a:spcBef>
                  <a:spcPct val="0"/>
                </a:spcBef>
                <a:buFontTx/>
                <a:buNone/>
              </a:pPr>
              <a:t>90</a:t>
            </a:fld>
            <a:endParaRPr lang="en-US" altLang="zh-CN" sz="1400"/>
          </a:p>
        </p:txBody>
      </p:sp>
      <p:sp>
        <p:nvSpPr>
          <p:cNvPr id="141315" name="Rectangle 4">
            <a:extLst>
              <a:ext uri="{FF2B5EF4-FFF2-40B4-BE49-F238E27FC236}">
                <a16:creationId xmlns:a16="http://schemas.microsoft.com/office/drawing/2014/main" id="{AFD864E6-6E12-44C1-9D2A-9B87D82E84EF}"/>
              </a:ext>
            </a:extLst>
          </p:cNvPr>
          <p:cNvSpPr>
            <a:spLocks noChangeArrowheads="1"/>
          </p:cNvSpPr>
          <p:nvPr/>
        </p:nvSpPr>
        <p:spPr bwMode="auto">
          <a:xfrm>
            <a:off x="611188" y="1125538"/>
            <a:ext cx="8193087"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zh-CN" altLang="en-US" sz="2800"/>
              <a:t>（</a:t>
            </a:r>
            <a:r>
              <a:rPr lang="en-US" altLang="zh-CN" sz="2800"/>
              <a:t>2</a:t>
            </a:r>
            <a:r>
              <a:rPr lang="zh-CN" altLang="en-US" sz="2800"/>
              <a:t>）设备分配程序的改进</a:t>
            </a:r>
          </a:p>
          <a:p>
            <a:pPr lvl="1">
              <a:lnSpc>
                <a:spcPct val="120000"/>
              </a:lnSpc>
              <a:buClr>
                <a:srgbClr val="33CCFF"/>
              </a:buClr>
              <a:buFont typeface="Wingdings" panose="05000000000000000000" pitchFamily="2" charset="2"/>
              <a:buChar char="Ø"/>
            </a:pPr>
            <a:r>
              <a:rPr lang="zh-CN" altLang="en-US" sz="2400"/>
              <a:t>基本分配程序的</a:t>
            </a:r>
            <a:r>
              <a:rPr lang="zh-CN" altLang="en-US" sz="2400">
                <a:solidFill>
                  <a:schemeClr val="hlink"/>
                </a:solidFill>
              </a:rPr>
              <a:t>问题</a:t>
            </a:r>
          </a:p>
          <a:p>
            <a:pPr lvl="2">
              <a:lnSpc>
                <a:spcPct val="120000"/>
              </a:lnSpc>
              <a:buClr>
                <a:srgbClr val="33CCFF"/>
              </a:buClr>
              <a:buFont typeface="Wingdings" panose="05000000000000000000" pitchFamily="2" charset="2"/>
              <a:buChar char="ü"/>
            </a:pPr>
            <a:r>
              <a:rPr lang="zh-CN" altLang="en-US"/>
              <a:t>进程以物理设备名提出</a:t>
            </a:r>
            <a:r>
              <a:rPr lang="en-US" altLang="zh-CN"/>
              <a:t>I/O</a:t>
            </a:r>
            <a:r>
              <a:rPr lang="zh-CN" altLang="en-US"/>
              <a:t>请求，无设备独立性。</a:t>
            </a:r>
          </a:p>
          <a:p>
            <a:pPr lvl="2">
              <a:lnSpc>
                <a:spcPct val="120000"/>
              </a:lnSpc>
              <a:buClr>
                <a:srgbClr val="33CCFF"/>
              </a:buClr>
              <a:buFont typeface="Wingdings" panose="05000000000000000000" pitchFamily="2" charset="2"/>
              <a:buChar char="ü"/>
            </a:pPr>
            <a:r>
              <a:rPr lang="zh-CN" altLang="en-US"/>
              <a:t>采用单通路</a:t>
            </a:r>
            <a:r>
              <a:rPr lang="en-US" altLang="zh-CN"/>
              <a:t>I/O</a:t>
            </a:r>
            <a:r>
              <a:rPr lang="zh-CN" altLang="en-US"/>
              <a:t>系统结构，容易产生瓶颈。</a:t>
            </a:r>
          </a:p>
          <a:p>
            <a:pPr lvl="1">
              <a:lnSpc>
                <a:spcPct val="120000"/>
              </a:lnSpc>
              <a:buClr>
                <a:srgbClr val="33CCFF"/>
              </a:buClr>
              <a:buFont typeface="Wingdings" panose="05000000000000000000" pitchFamily="2" charset="2"/>
              <a:buChar char="Ø"/>
            </a:pPr>
            <a:r>
              <a:rPr lang="zh-CN" altLang="en-US" sz="2400"/>
              <a:t>改进方案</a:t>
            </a:r>
          </a:p>
          <a:p>
            <a:pPr lvl="2">
              <a:lnSpc>
                <a:spcPct val="120000"/>
              </a:lnSpc>
              <a:buClr>
                <a:srgbClr val="33CCFF"/>
              </a:buClr>
              <a:buFont typeface="Wingdings" panose="05000000000000000000" pitchFamily="2" charset="2"/>
              <a:buChar char="ü"/>
            </a:pPr>
            <a:r>
              <a:rPr lang="zh-CN" altLang="en-US"/>
              <a:t>增加设备独立性。 </a:t>
            </a:r>
          </a:p>
          <a:p>
            <a:pPr lvl="2">
              <a:lnSpc>
                <a:spcPct val="120000"/>
              </a:lnSpc>
              <a:buClr>
                <a:srgbClr val="33CCFF"/>
              </a:buClr>
              <a:buFont typeface="Wingdings" panose="05000000000000000000" pitchFamily="2" charset="2"/>
              <a:buChar char="ü"/>
            </a:pPr>
            <a:r>
              <a:rPr lang="zh-CN" altLang="en-US"/>
              <a:t>考虑多通路情况。</a:t>
            </a:r>
          </a:p>
          <a:p>
            <a:pPr>
              <a:buSzPct val="70000"/>
              <a:buFont typeface="Wingdings" panose="05000000000000000000" pitchFamily="2" charset="2"/>
              <a:buNone/>
            </a:pPr>
            <a:endParaRPr lang="en-US" altLang="zh-CN" sz="1800"/>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6">
            <a:extLst>
              <a:ext uri="{FF2B5EF4-FFF2-40B4-BE49-F238E27FC236}">
                <a16:creationId xmlns:a16="http://schemas.microsoft.com/office/drawing/2014/main" id="{AB3E582E-0216-47DF-9C3F-4BDDD39442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A1D2957-A38E-4FEA-8507-CA82D2E11F73}" type="slidenum">
              <a:rPr lang="en-US" altLang="zh-CN" sz="1400" smtClean="0"/>
              <a:pPr>
                <a:spcBef>
                  <a:spcPct val="0"/>
                </a:spcBef>
                <a:buFontTx/>
                <a:buNone/>
              </a:pPr>
              <a:t>91</a:t>
            </a:fld>
            <a:endParaRPr lang="en-US" altLang="zh-CN" sz="1400"/>
          </a:p>
        </p:txBody>
      </p:sp>
      <p:sp>
        <p:nvSpPr>
          <p:cNvPr id="142339" name="Rectangle 2">
            <a:extLst>
              <a:ext uri="{FF2B5EF4-FFF2-40B4-BE49-F238E27FC236}">
                <a16:creationId xmlns:a16="http://schemas.microsoft.com/office/drawing/2014/main" id="{5C0D4BA8-AB29-46CD-AC88-9CF63B70A77A}"/>
              </a:ext>
            </a:extLst>
          </p:cNvPr>
          <p:cNvSpPr>
            <a:spLocks noChangeArrowheads="1"/>
          </p:cNvSpPr>
          <p:nvPr/>
        </p:nvSpPr>
        <p:spPr bwMode="auto">
          <a:xfrm>
            <a:off x="609600" y="1371600"/>
            <a:ext cx="8193088"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buSzPct val="70000"/>
              <a:buFont typeface="Wingdings" panose="05000000000000000000" pitchFamily="2" charset="2"/>
              <a:buNone/>
            </a:pPr>
            <a:r>
              <a:rPr lang="en-US" altLang="zh-CN" sz="2400"/>
              <a:t>1</a:t>
            </a:r>
            <a:r>
              <a:rPr lang="zh-CN" altLang="en-US" sz="2400"/>
              <a:t>、逻辑设备表</a:t>
            </a:r>
            <a:r>
              <a:rPr lang="en-US" altLang="zh-CN" sz="2400"/>
              <a:t>(LUT)</a:t>
            </a:r>
          </a:p>
          <a:p>
            <a:pPr lvl="1">
              <a:lnSpc>
                <a:spcPct val="110000"/>
              </a:lnSpc>
              <a:buClr>
                <a:srgbClr val="33CCFF"/>
              </a:buClr>
              <a:buFont typeface="Wingdings" panose="05000000000000000000" pitchFamily="2" charset="2"/>
              <a:buNone/>
            </a:pPr>
            <a:r>
              <a:rPr lang="zh-CN" altLang="en-US" sz="2000"/>
              <a:t>用于实现将应用程序中的逻辑设备名映射为物理设备名。</a:t>
            </a:r>
            <a:endParaRPr lang="en-US" altLang="zh-CN" sz="2000"/>
          </a:p>
          <a:p>
            <a:pPr lvl="1">
              <a:lnSpc>
                <a:spcPct val="110000"/>
              </a:lnSpc>
              <a:buClr>
                <a:srgbClr val="33CCFF"/>
              </a:buClr>
              <a:buFont typeface="Wingdings" panose="05000000000000000000" pitchFamily="2" charset="2"/>
              <a:buNone/>
            </a:pPr>
            <a:endParaRPr lang="en-US" altLang="zh-CN" sz="1800"/>
          </a:p>
          <a:p>
            <a:pPr lvl="1">
              <a:lnSpc>
                <a:spcPct val="110000"/>
              </a:lnSpc>
              <a:buClr>
                <a:srgbClr val="33CCFF"/>
              </a:buClr>
              <a:buFont typeface="Wingdings" panose="05000000000000000000" pitchFamily="2" charset="2"/>
              <a:buNone/>
            </a:pPr>
            <a:endParaRPr lang="en-US" altLang="zh-CN" sz="1800"/>
          </a:p>
          <a:p>
            <a:pPr lvl="1">
              <a:lnSpc>
                <a:spcPct val="110000"/>
              </a:lnSpc>
              <a:buClr>
                <a:srgbClr val="33CCFF"/>
              </a:buClr>
              <a:buFont typeface="Wingdings" panose="05000000000000000000" pitchFamily="2" charset="2"/>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a:lnSpc>
                <a:spcPct val="110000"/>
              </a:lnSpc>
              <a:buSzPct val="70000"/>
              <a:buFont typeface="Wingdings" panose="05000000000000000000" pitchFamily="2" charset="2"/>
              <a:buNone/>
            </a:pPr>
            <a:r>
              <a:rPr lang="en-US" altLang="zh-CN" sz="2400"/>
              <a:t>2</a:t>
            </a:r>
            <a:r>
              <a:rPr lang="zh-CN" altLang="en-US" sz="2400"/>
              <a:t>、逻辑设备表的设置</a:t>
            </a:r>
          </a:p>
          <a:p>
            <a:pPr lvl="1">
              <a:lnSpc>
                <a:spcPct val="110000"/>
              </a:lnSpc>
              <a:buClr>
                <a:srgbClr val="33CCFF"/>
              </a:buClr>
              <a:buFont typeface="Wingdings" panose="05000000000000000000" pitchFamily="2" charset="2"/>
              <a:buChar char="Ø"/>
            </a:pPr>
            <a:r>
              <a:rPr lang="zh-CN" altLang="en-US" sz="2000"/>
              <a:t>整个系统中设置一张</a:t>
            </a:r>
            <a:r>
              <a:rPr lang="en-US" altLang="zh-CN" sz="2000"/>
              <a:t>LUT</a:t>
            </a:r>
          </a:p>
          <a:p>
            <a:pPr lvl="1">
              <a:lnSpc>
                <a:spcPct val="110000"/>
              </a:lnSpc>
              <a:buClr>
                <a:srgbClr val="33CCFF"/>
              </a:buClr>
              <a:buFont typeface="Wingdings" panose="05000000000000000000" pitchFamily="2" charset="2"/>
              <a:buChar char="Ø"/>
            </a:pPr>
            <a:r>
              <a:rPr lang="zh-CN" altLang="en-US" sz="2000"/>
              <a:t>为每个用户设置一张</a:t>
            </a:r>
            <a:r>
              <a:rPr lang="en-US" altLang="zh-CN" sz="2000"/>
              <a:t>LUT</a:t>
            </a:r>
          </a:p>
        </p:txBody>
      </p:sp>
      <p:graphicFrame>
        <p:nvGraphicFramePr>
          <p:cNvPr id="142340" name="Object 3">
            <a:extLst>
              <a:ext uri="{FF2B5EF4-FFF2-40B4-BE49-F238E27FC236}">
                <a16:creationId xmlns:a16="http://schemas.microsoft.com/office/drawing/2014/main" id="{8AB724DA-2C05-4DF1-BB84-AA142A2A5123}"/>
              </a:ext>
            </a:extLst>
          </p:cNvPr>
          <p:cNvGraphicFramePr>
            <a:graphicFrameLocks noChangeAspect="1"/>
          </p:cNvGraphicFramePr>
          <p:nvPr/>
        </p:nvGraphicFramePr>
        <p:xfrm>
          <a:off x="515938" y="2492375"/>
          <a:ext cx="8304212" cy="2232025"/>
        </p:xfrm>
        <a:graphic>
          <a:graphicData uri="http://schemas.openxmlformats.org/presentationml/2006/ole">
            <mc:AlternateContent xmlns:mc="http://schemas.openxmlformats.org/markup-compatibility/2006">
              <mc:Choice xmlns:v="urn:schemas-microsoft-com:vml" Requires="v">
                <p:oleObj spid="_x0000_s20484" name="Visio" r:id="rId3" imgW="3761203" imgH="1145162" progId="Visio.Drawing.11">
                  <p:embed/>
                </p:oleObj>
              </mc:Choice>
              <mc:Fallback>
                <p:oleObj name="Visio" r:id="rId3" imgW="3761203" imgH="1145162"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8" y="2492375"/>
                        <a:ext cx="8304212"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2341" name="Text Box 4">
            <a:extLst>
              <a:ext uri="{FF2B5EF4-FFF2-40B4-BE49-F238E27FC236}">
                <a16:creationId xmlns:a16="http://schemas.microsoft.com/office/drawing/2014/main" id="{262F757C-9936-4F77-8843-2B934028CB06}"/>
              </a:ext>
            </a:extLst>
          </p:cNvPr>
          <p:cNvSpPr txBox="1">
            <a:spLocks noChangeArrowheads="1"/>
          </p:cNvSpPr>
          <p:nvPr/>
        </p:nvSpPr>
        <p:spPr bwMode="auto">
          <a:xfrm>
            <a:off x="3657600" y="4800600"/>
            <a:ext cx="294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图</a:t>
            </a:r>
            <a:r>
              <a:rPr lang="en-US" altLang="zh-CN" sz="1800"/>
              <a:t>6-19 </a:t>
            </a:r>
            <a:r>
              <a:rPr lang="zh-CN" altLang="en-US" sz="1800"/>
              <a:t>逻辑设备表 </a:t>
            </a:r>
          </a:p>
        </p:txBody>
      </p:sp>
      <p:sp>
        <p:nvSpPr>
          <p:cNvPr id="142342" name="矩形 5">
            <a:extLst>
              <a:ext uri="{FF2B5EF4-FFF2-40B4-BE49-F238E27FC236}">
                <a16:creationId xmlns:a16="http://schemas.microsoft.com/office/drawing/2014/main" id="{C7507995-0E5B-4831-9183-CB4B2E291D93}"/>
              </a:ext>
            </a:extLst>
          </p:cNvPr>
          <p:cNvSpPr>
            <a:spLocks noChangeArrowheads="1"/>
          </p:cNvSpPr>
          <p:nvPr/>
        </p:nvSpPr>
        <p:spPr bwMode="auto">
          <a:xfrm>
            <a:off x="1143000" y="381000"/>
            <a:ext cx="777557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buSzPct val="70000"/>
              <a:buFont typeface="Wingdings" panose="05000000000000000000" pitchFamily="2" charset="2"/>
              <a:buNone/>
            </a:pPr>
            <a:r>
              <a:rPr lang="en-US" altLang="zh-CN" b="1">
                <a:solidFill>
                  <a:schemeClr val="accent2"/>
                </a:solidFill>
              </a:rPr>
              <a:t>5.5.4</a:t>
            </a:r>
            <a:r>
              <a:rPr lang="zh-CN" altLang="en-US" b="1">
                <a:solidFill>
                  <a:schemeClr val="accent2"/>
                </a:solidFill>
              </a:rPr>
              <a:t>逻辑设备名到物理设备名映射的实现</a:t>
            </a:r>
            <a:r>
              <a:rPr lang="zh-CN" altLang="en-US" b="1"/>
              <a:t> </a:t>
            </a: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5">
            <a:extLst>
              <a:ext uri="{FF2B5EF4-FFF2-40B4-BE49-F238E27FC236}">
                <a16:creationId xmlns:a16="http://schemas.microsoft.com/office/drawing/2014/main" id="{5695E1B0-B2C0-4F39-BC04-A0FE90D9A9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9C72EFF-C1AA-40C3-9AC3-43BCD4BE6E5B}" type="slidenum">
              <a:rPr lang="en-US" altLang="zh-CN" sz="1400" smtClean="0">
                <a:solidFill>
                  <a:srgbClr val="000000"/>
                </a:solidFill>
              </a:rPr>
              <a:pPr>
                <a:spcBef>
                  <a:spcPct val="0"/>
                </a:spcBef>
                <a:buFontTx/>
                <a:buNone/>
              </a:pPr>
              <a:t>92</a:t>
            </a:fld>
            <a:endParaRPr lang="en-US" altLang="zh-CN" sz="1400">
              <a:solidFill>
                <a:srgbClr val="000000"/>
              </a:solidFill>
            </a:endParaRPr>
          </a:p>
        </p:txBody>
      </p:sp>
      <p:grpSp>
        <p:nvGrpSpPr>
          <p:cNvPr id="2" name="Group 4">
            <a:extLst>
              <a:ext uri="{FF2B5EF4-FFF2-40B4-BE49-F238E27FC236}">
                <a16:creationId xmlns:a16="http://schemas.microsoft.com/office/drawing/2014/main" id="{5A4B8556-FE7D-4E7E-92A8-A0F99E545883}"/>
              </a:ext>
            </a:extLst>
          </p:cNvPr>
          <p:cNvGrpSpPr>
            <a:grpSpLocks/>
          </p:cNvGrpSpPr>
          <p:nvPr/>
        </p:nvGrpSpPr>
        <p:grpSpPr bwMode="auto">
          <a:xfrm>
            <a:off x="1219200" y="1828800"/>
            <a:ext cx="6858000" cy="1533525"/>
            <a:chOff x="-3" y="-3"/>
            <a:chExt cx="3212" cy="1926"/>
          </a:xfrm>
        </p:grpSpPr>
        <p:grpSp>
          <p:nvGrpSpPr>
            <p:cNvPr id="143413" name="Group 5">
              <a:extLst>
                <a:ext uri="{FF2B5EF4-FFF2-40B4-BE49-F238E27FC236}">
                  <a16:creationId xmlns:a16="http://schemas.microsoft.com/office/drawing/2014/main" id="{EE9B4B34-2D0D-4B7A-8A31-0130333A1453}"/>
                </a:ext>
              </a:extLst>
            </p:cNvPr>
            <p:cNvGrpSpPr>
              <a:grpSpLocks/>
            </p:cNvGrpSpPr>
            <p:nvPr/>
          </p:nvGrpSpPr>
          <p:grpSpPr bwMode="auto">
            <a:xfrm>
              <a:off x="0" y="0"/>
              <a:ext cx="3206" cy="1920"/>
              <a:chOff x="0" y="0"/>
              <a:chExt cx="3206" cy="1920"/>
            </a:xfrm>
          </p:grpSpPr>
          <p:grpSp>
            <p:nvGrpSpPr>
              <p:cNvPr id="143415" name="Group 6">
                <a:extLst>
                  <a:ext uri="{FF2B5EF4-FFF2-40B4-BE49-F238E27FC236}">
                    <a16:creationId xmlns:a16="http://schemas.microsoft.com/office/drawing/2014/main" id="{A2D594AB-5A86-40AB-A87A-7E089343CD5A}"/>
                  </a:ext>
                </a:extLst>
              </p:cNvPr>
              <p:cNvGrpSpPr>
                <a:grpSpLocks/>
              </p:cNvGrpSpPr>
              <p:nvPr/>
            </p:nvGrpSpPr>
            <p:grpSpPr bwMode="auto">
              <a:xfrm>
                <a:off x="0" y="0"/>
                <a:ext cx="796" cy="384"/>
                <a:chOff x="0" y="0"/>
                <a:chExt cx="796" cy="384"/>
              </a:xfrm>
            </p:grpSpPr>
            <p:sp>
              <p:nvSpPr>
                <p:cNvPr id="143458" name="Rectangle 7">
                  <a:extLst>
                    <a:ext uri="{FF2B5EF4-FFF2-40B4-BE49-F238E27FC236}">
                      <a16:creationId xmlns:a16="http://schemas.microsoft.com/office/drawing/2014/main" id="{7B9926E7-C044-4AE0-8067-DD61502EE6C2}"/>
                    </a:ext>
                  </a:extLst>
                </p:cNvPr>
                <p:cNvSpPr>
                  <a:spLocks noChangeArrowheads="1"/>
                </p:cNvSpPr>
                <p:nvPr/>
              </p:nvSpPr>
              <p:spPr bwMode="auto">
                <a:xfrm>
                  <a:off x="43" y="0"/>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物理设备名</a:t>
                  </a:r>
                  <a:endParaRPr lang="zh-CN" altLang="en-US" sz="1600" b="1"/>
                </a:p>
              </p:txBody>
            </p:sp>
            <p:sp>
              <p:nvSpPr>
                <p:cNvPr id="143459" name="Rectangle 8">
                  <a:extLst>
                    <a:ext uri="{FF2B5EF4-FFF2-40B4-BE49-F238E27FC236}">
                      <a16:creationId xmlns:a16="http://schemas.microsoft.com/office/drawing/2014/main" id="{9384CDDE-A056-4937-828D-6670BD84615F}"/>
                    </a:ext>
                  </a:extLst>
                </p:cNvPr>
                <p:cNvSpPr>
                  <a:spLocks noChangeArrowheads="1"/>
                </p:cNvSpPr>
                <p:nvPr/>
              </p:nvSpPr>
              <p:spPr bwMode="auto">
                <a:xfrm>
                  <a:off x="0" y="0"/>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16" name="Group 9">
                <a:extLst>
                  <a:ext uri="{FF2B5EF4-FFF2-40B4-BE49-F238E27FC236}">
                    <a16:creationId xmlns:a16="http://schemas.microsoft.com/office/drawing/2014/main" id="{E7C3E0B7-CB3F-4A3A-ACA3-E123AF3F44B0}"/>
                  </a:ext>
                </a:extLst>
              </p:cNvPr>
              <p:cNvGrpSpPr>
                <a:grpSpLocks/>
              </p:cNvGrpSpPr>
              <p:nvPr/>
            </p:nvGrpSpPr>
            <p:grpSpPr bwMode="auto">
              <a:xfrm>
                <a:off x="796" y="0"/>
                <a:ext cx="1392" cy="384"/>
                <a:chOff x="796" y="0"/>
                <a:chExt cx="1392" cy="384"/>
              </a:xfrm>
            </p:grpSpPr>
            <p:sp>
              <p:nvSpPr>
                <p:cNvPr id="143456" name="Rectangle 10">
                  <a:extLst>
                    <a:ext uri="{FF2B5EF4-FFF2-40B4-BE49-F238E27FC236}">
                      <a16:creationId xmlns:a16="http://schemas.microsoft.com/office/drawing/2014/main" id="{40C4B9E2-2695-4DF8-BEED-3CC0E71664CB}"/>
                    </a:ext>
                  </a:extLst>
                </p:cNvPr>
                <p:cNvSpPr>
                  <a:spLocks noChangeArrowheads="1"/>
                </p:cNvSpPr>
                <p:nvPr/>
              </p:nvSpPr>
              <p:spPr bwMode="auto">
                <a:xfrm>
                  <a:off x="839" y="0"/>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逻辑设备名</a:t>
                  </a:r>
                  <a:endParaRPr lang="zh-CN" altLang="en-US" sz="1600" b="1"/>
                </a:p>
              </p:txBody>
            </p:sp>
            <p:sp>
              <p:nvSpPr>
                <p:cNvPr id="143457" name="Rectangle 11">
                  <a:extLst>
                    <a:ext uri="{FF2B5EF4-FFF2-40B4-BE49-F238E27FC236}">
                      <a16:creationId xmlns:a16="http://schemas.microsoft.com/office/drawing/2014/main" id="{38EE75AE-9BF5-4FD0-9505-67E427B31682}"/>
                    </a:ext>
                  </a:extLst>
                </p:cNvPr>
                <p:cNvSpPr>
                  <a:spLocks noChangeArrowheads="1"/>
                </p:cNvSpPr>
                <p:nvPr/>
              </p:nvSpPr>
              <p:spPr bwMode="auto">
                <a:xfrm>
                  <a:off x="796" y="0"/>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17" name="Group 12">
                <a:extLst>
                  <a:ext uri="{FF2B5EF4-FFF2-40B4-BE49-F238E27FC236}">
                    <a16:creationId xmlns:a16="http://schemas.microsoft.com/office/drawing/2014/main" id="{1ABDE625-0A56-464D-B460-631F5510B6DE}"/>
                  </a:ext>
                </a:extLst>
              </p:cNvPr>
              <p:cNvGrpSpPr>
                <a:grpSpLocks/>
              </p:cNvGrpSpPr>
              <p:nvPr/>
            </p:nvGrpSpPr>
            <p:grpSpPr bwMode="auto">
              <a:xfrm>
                <a:off x="2188" y="0"/>
                <a:ext cx="1018" cy="384"/>
                <a:chOff x="2188" y="0"/>
                <a:chExt cx="1018" cy="384"/>
              </a:xfrm>
            </p:grpSpPr>
            <p:sp>
              <p:nvSpPr>
                <p:cNvPr id="143454" name="Rectangle 13">
                  <a:extLst>
                    <a:ext uri="{FF2B5EF4-FFF2-40B4-BE49-F238E27FC236}">
                      <a16:creationId xmlns:a16="http://schemas.microsoft.com/office/drawing/2014/main" id="{4BA5DF72-FB8F-4B2C-9CED-734DC434C346}"/>
                    </a:ext>
                  </a:extLst>
                </p:cNvPr>
                <p:cNvSpPr>
                  <a:spLocks noChangeArrowheads="1"/>
                </p:cNvSpPr>
                <p:nvPr/>
              </p:nvSpPr>
              <p:spPr bwMode="auto">
                <a:xfrm>
                  <a:off x="2231" y="0"/>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驱动程序入口地址</a:t>
                  </a:r>
                  <a:endParaRPr lang="zh-CN" altLang="en-US" sz="1600" b="1"/>
                </a:p>
              </p:txBody>
            </p:sp>
            <p:sp>
              <p:nvSpPr>
                <p:cNvPr id="143455" name="Rectangle 14">
                  <a:extLst>
                    <a:ext uri="{FF2B5EF4-FFF2-40B4-BE49-F238E27FC236}">
                      <a16:creationId xmlns:a16="http://schemas.microsoft.com/office/drawing/2014/main" id="{6E609AED-0ED4-4969-A3EC-B49EF786DC09}"/>
                    </a:ext>
                  </a:extLst>
                </p:cNvPr>
                <p:cNvSpPr>
                  <a:spLocks noChangeArrowheads="1"/>
                </p:cNvSpPr>
                <p:nvPr/>
              </p:nvSpPr>
              <p:spPr bwMode="auto">
                <a:xfrm>
                  <a:off x="2188" y="0"/>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18" name="Group 15">
                <a:extLst>
                  <a:ext uri="{FF2B5EF4-FFF2-40B4-BE49-F238E27FC236}">
                    <a16:creationId xmlns:a16="http://schemas.microsoft.com/office/drawing/2014/main" id="{77180347-9099-442A-8158-31DD4606347A}"/>
                  </a:ext>
                </a:extLst>
              </p:cNvPr>
              <p:cNvGrpSpPr>
                <a:grpSpLocks/>
              </p:cNvGrpSpPr>
              <p:nvPr/>
            </p:nvGrpSpPr>
            <p:grpSpPr bwMode="auto">
              <a:xfrm>
                <a:off x="0" y="384"/>
                <a:ext cx="796" cy="384"/>
                <a:chOff x="0" y="384"/>
                <a:chExt cx="796" cy="384"/>
              </a:xfrm>
            </p:grpSpPr>
            <p:sp>
              <p:nvSpPr>
                <p:cNvPr id="143452" name="Rectangle 16">
                  <a:extLst>
                    <a:ext uri="{FF2B5EF4-FFF2-40B4-BE49-F238E27FC236}">
                      <a16:creationId xmlns:a16="http://schemas.microsoft.com/office/drawing/2014/main" id="{2ED0DF3F-0E2C-4EF0-BB2E-59BBB839B43A}"/>
                    </a:ext>
                  </a:extLst>
                </p:cNvPr>
                <p:cNvSpPr>
                  <a:spLocks noChangeArrowheads="1"/>
                </p:cNvSpPr>
                <p:nvPr/>
              </p:nvSpPr>
              <p:spPr bwMode="auto">
                <a:xfrm>
                  <a:off x="43" y="384"/>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a:t>
                  </a:r>
                  <a:endParaRPr lang="en-US" altLang="zh-CN" sz="1600" b="1"/>
                </a:p>
              </p:txBody>
            </p:sp>
            <p:sp>
              <p:nvSpPr>
                <p:cNvPr id="143453" name="Rectangle 17">
                  <a:extLst>
                    <a:ext uri="{FF2B5EF4-FFF2-40B4-BE49-F238E27FC236}">
                      <a16:creationId xmlns:a16="http://schemas.microsoft.com/office/drawing/2014/main" id="{F581B37A-79DE-4A04-B89A-A9690514E532}"/>
                    </a:ext>
                  </a:extLst>
                </p:cNvPr>
                <p:cNvSpPr>
                  <a:spLocks noChangeArrowheads="1"/>
                </p:cNvSpPr>
                <p:nvPr/>
              </p:nvSpPr>
              <p:spPr bwMode="auto">
                <a:xfrm>
                  <a:off x="0" y="384"/>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19" name="Group 18">
                <a:extLst>
                  <a:ext uri="{FF2B5EF4-FFF2-40B4-BE49-F238E27FC236}">
                    <a16:creationId xmlns:a16="http://schemas.microsoft.com/office/drawing/2014/main" id="{1643307D-FB06-4BCE-A37F-8EA79363F733}"/>
                  </a:ext>
                </a:extLst>
              </p:cNvPr>
              <p:cNvGrpSpPr>
                <a:grpSpLocks/>
              </p:cNvGrpSpPr>
              <p:nvPr/>
            </p:nvGrpSpPr>
            <p:grpSpPr bwMode="auto">
              <a:xfrm>
                <a:off x="796" y="384"/>
                <a:ext cx="1392" cy="384"/>
                <a:chOff x="796" y="384"/>
                <a:chExt cx="1392" cy="384"/>
              </a:xfrm>
            </p:grpSpPr>
            <p:sp>
              <p:nvSpPr>
                <p:cNvPr id="143450" name="Rectangle 19">
                  <a:extLst>
                    <a:ext uri="{FF2B5EF4-FFF2-40B4-BE49-F238E27FC236}">
                      <a16:creationId xmlns:a16="http://schemas.microsoft.com/office/drawing/2014/main" id="{80B3EE33-D6B2-4179-AA16-48CC208526B8}"/>
                    </a:ext>
                  </a:extLst>
                </p:cNvPr>
                <p:cNvSpPr>
                  <a:spLocks noChangeArrowheads="1"/>
                </p:cNvSpPr>
                <p:nvPr/>
              </p:nvSpPr>
              <p:spPr bwMode="auto">
                <a:xfrm>
                  <a:off x="839" y="384"/>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/dev/tty1 (</a:t>
                  </a:r>
                  <a:r>
                    <a:rPr lang="zh-CN" altLang="en-US" sz="1600" b="1">
                      <a:latin typeface="宋体" panose="02010600030101010101" pitchFamily="2" charset="-122"/>
                    </a:rPr>
                    <a:t>键盘输入设备</a:t>
                  </a:r>
                  <a:r>
                    <a:rPr lang="en-US" altLang="zh-CN" sz="1600" b="1">
                      <a:latin typeface="宋体" panose="02010600030101010101" pitchFamily="2" charset="-122"/>
                    </a:rPr>
                    <a:t>1)</a:t>
                  </a:r>
                  <a:endParaRPr lang="en-US" altLang="zh-CN" sz="1600" b="1"/>
                </a:p>
              </p:txBody>
            </p:sp>
            <p:sp>
              <p:nvSpPr>
                <p:cNvPr id="143451" name="Rectangle 20">
                  <a:extLst>
                    <a:ext uri="{FF2B5EF4-FFF2-40B4-BE49-F238E27FC236}">
                      <a16:creationId xmlns:a16="http://schemas.microsoft.com/office/drawing/2014/main" id="{1659AFF1-F020-4BB1-8C35-7F39C957202B}"/>
                    </a:ext>
                  </a:extLst>
                </p:cNvPr>
                <p:cNvSpPr>
                  <a:spLocks noChangeArrowheads="1"/>
                </p:cNvSpPr>
                <p:nvPr/>
              </p:nvSpPr>
              <p:spPr bwMode="auto">
                <a:xfrm>
                  <a:off x="796" y="384"/>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0" name="Group 21">
                <a:extLst>
                  <a:ext uri="{FF2B5EF4-FFF2-40B4-BE49-F238E27FC236}">
                    <a16:creationId xmlns:a16="http://schemas.microsoft.com/office/drawing/2014/main" id="{936F3D3F-55B0-4069-91F4-AEE9B571EA5A}"/>
                  </a:ext>
                </a:extLst>
              </p:cNvPr>
              <p:cNvGrpSpPr>
                <a:grpSpLocks/>
              </p:cNvGrpSpPr>
              <p:nvPr/>
            </p:nvGrpSpPr>
            <p:grpSpPr bwMode="auto">
              <a:xfrm>
                <a:off x="2188" y="384"/>
                <a:ext cx="1018" cy="384"/>
                <a:chOff x="2188" y="384"/>
                <a:chExt cx="1018" cy="384"/>
              </a:xfrm>
            </p:grpSpPr>
            <p:sp>
              <p:nvSpPr>
                <p:cNvPr id="143448" name="Rectangle 22">
                  <a:extLst>
                    <a:ext uri="{FF2B5EF4-FFF2-40B4-BE49-F238E27FC236}">
                      <a16:creationId xmlns:a16="http://schemas.microsoft.com/office/drawing/2014/main" id="{F073E8E8-D323-43A1-9DA1-DF1094524B92}"/>
                    </a:ext>
                  </a:extLst>
                </p:cNvPr>
                <p:cNvSpPr>
                  <a:spLocks noChangeArrowheads="1"/>
                </p:cNvSpPr>
                <p:nvPr/>
              </p:nvSpPr>
              <p:spPr bwMode="auto">
                <a:xfrm>
                  <a:off x="2231" y="384"/>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3000</a:t>
                  </a:r>
                  <a:endParaRPr lang="en-US" altLang="zh-CN" sz="1600" b="1"/>
                </a:p>
              </p:txBody>
            </p:sp>
            <p:sp>
              <p:nvSpPr>
                <p:cNvPr id="143449" name="Rectangle 23">
                  <a:extLst>
                    <a:ext uri="{FF2B5EF4-FFF2-40B4-BE49-F238E27FC236}">
                      <a16:creationId xmlns:a16="http://schemas.microsoft.com/office/drawing/2014/main" id="{892FC698-673E-4E40-81EF-11C495EDCB0D}"/>
                    </a:ext>
                  </a:extLst>
                </p:cNvPr>
                <p:cNvSpPr>
                  <a:spLocks noChangeArrowheads="1"/>
                </p:cNvSpPr>
                <p:nvPr/>
              </p:nvSpPr>
              <p:spPr bwMode="auto">
                <a:xfrm>
                  <a:off x="2188" y="384"/>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1" name="Group 24">
                <a:extLst>
                  <a:ext uri="{FF2B5EF4-FFF2-40B4-BE49-F238E27FC236}">
                    <a16:creationId xmlns:a16="http://schemas.microsoft.com/office/drawing/2014/main" id="{53BB37A8-ADC2-41B2-BCF8-373379664DB6}"/>
                  </a:ext>
                </a:extLst>
              </p:cNvPr>
              <p:cNvGrpSpPr>
                <a:grpSpLocks/>
              </p:cNvGrpSpPr>
              <p:nvPr/>
            </p:nvGrpSpPr>
            <p:grpSpPr bwMode="auto">
              <a:xfrm>
                <a:off x="0" y="768"/>
                <a:ext cx="796" cy="384"/>
                <a:chOff x="0" y="768"/>
                <a:chExt cx="796" cy="384"/>
              </a:xfrm>
            </p:grpSpPr>
            <p:sp>
              <p:nvSpPr>
                <p:cNvPr id="143446" name="Rectangle 25">
                  <a:extLst>
                    <a:ext uri="{FF2B5EF4-FFF2-40B4-BE49-F238E27FC236}">
                      <a16:creationId xmlns:a16="http://schemas.microsoft.com/office/drawing/2014/main" id="{533DCEBE-925A-4B13-BB83-C7A95ED8C7BF}"/>
                    </a:ext>
                  </a:extLst>
                </p:cNvPr>
                <p:cNvSpPr>
                  <a:spLocks noChangeArrowheads="1"/>
                </p:cNvSpPr>
                <p:nvPr/>
              </p:nvSpPr>
              <p:spPr bwMode="auto">
                <a:xfrm>
                  <a:off x="43" y="768"/>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a:t>
                  </a:r>
                  <a:endParaRPr lang="en-US" altLang="zh-CN" sz="1600" b="1"/>
                </a:p>
              </p:txBody>
            </p:sp>
            <p:sp>
              <p:nvSpPr>
                <p:cNvPr id="143447" name="Rectangle 26">
                  <a:extLst>
                    <a:ext uri="{FF2B5EF4-FFF2-40B4-BE49-F238E27FC236}">
                      <a16:creationId xmlns:a16="http://schemas.microsoft.com/office/drawing/2014/main" id="{55F0FE6D-0F78-4DC1-AAD1-DFC679EB3903}"/>
                    </a:ext>
                  </a:extLst>
                </p:cNvPr>
                <p:cNvSpPr>
                  <a:spLocks noChangeArrowheads="1"/>
                </p:cNvSpPr>
                <p:nvPr/>
              </p:nvSpPr>
              <p:spPr bwMode="auto">
                <a:xfrm>
                  <a:off x="0" y="768"/>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2" name="Group 27">
                <a:extLst>
                  <a:ext uri="{FF2B5EF4-FFF2-40B4-BE49-F238E27FC236}">
                    <a16:creationId xmlns:a16="http://schemas.microsoft.com/office/drawing/2014/main" id="{77951A83-21E5-4311-A363-A24EE7E3E0E5}"/>
                  </a:ext>
                </a:extLst>
              </p:cNvPr>
              <p:cNvGrpSpPr>
                <a:grpSpLocks/>
              </p:cNvGrpSpPr>
              <p:nvPr/>
            </p:nvGrpSpPr>
            <p:grpSpPr bwMode="auto">
              <a:xfrm>
                <a:off x="796" y="768"/>
                <a:ext cx="1392" cy="384"/>
                <a:chOff x="796" y="768"/>
                <a:chExt cx="1392" cy="384"/>
              </a:xfrm>
            </p:grpSpPr>
            <p:sp>
              <p:nvSpPr>
                <p:cNvPr id="143444" name="Rectangle 28">
                  <a:extLst>
                    <a:ext uri="{FF2B5EF4-FFF2-40B4-BE49-F238E27FC236}">
                      <a16:creationId xmlns:a16="http://schemas.microsoft.com/office/drawing/2014/main" id="{B7C7F4E6-D688-44F3-80F0-1C391DADB78F}"/>
                    </a:ext>
                  </a:extLst>
                </p:cNvPr>
                <p:cNvSpPr>
                  <a:spLocks noChangeArrowheads="1"/>
                </p:cNvSpPr>
                <p:nvPr/>
              </p:nvSpPr>
              <p:spPr bwMode="auto">
                <a:xfrm>
                  <a:off x="839" y="768"/>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/dev/tty2</a:t>
                  </a:r>
                  <a:r>
                    <a:rPr lang="zh-CN" altLang="en-US" sz="1600" b="1">
                      <a:latin typeface="宋体" panose="02010600030101010101" pitchFamily="2" charset="-122"/>
                    </a:rPr>
                    <a:t>（键盘输入设备</a:t>
                  </a:r>
                  <a:r>
                    <a:rPr lang="en-US" altLang="zh-CN" sz="1600" b="1">
                      <a:latin typeface="宋体" panose="02010600030101010101" pitchFamily="2" charset="-122"/>
                    </a:rPr>
                    <a:t>2</a:t>
                  </a:r>
                  <a:r>
                    <a:rPr lang="zh-CN" altLang="en-US" sz="1600" b="1">
                      <a:latin typeface="宋体" panose="02010600030101010101" pitchFamily="2" charset="-122"/>
                    </a:rPr>
                    <a:t>）</a:t>
                  </a:r>
                  <a:endParaRPr lang="zh-CN" altLang="en-US" sz="1600" b="1"/>
                </a:p>
              </p:txBody>
            </p:sp>
            <p:sp>
              <p:nvSpPr>
                <p:cNvPr id="143445" name="Rectangle 29">
                  <a:extLst>
                    <a:ext uri="{FF2B5EF4-FFF2-40B4-BE49-F238E27FC236}">
                      <a16:creationId xmlns:a16="http://schemas.microsoft.com/office/drawing/2014/main" id="{A7131BF0-6608-42D4-94A5-E65C1761CAF6}"/>
                    </a:ext>
                  </a:extLst>
                </p:cNvPr>
                <p:cNvSpPr>
                  <a:spLocks noChangeArrowheads="1"/>
                </p:cNvSpPr>
                <p:nvPr/>
              </p:nvSpPr>
              <p:spPr bwMode="auto">
                <a:xfrm>
                  <a:off x="796" y="768"/>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3" name="Group 30">
                <a:extLst>
                  <a:ext uri="{FF2B5EF4-FFF2-40B4-BE49-F238E27FC236}">
                    <a16:creationId xmlns:a16="http://schemas.microsoft.com/office/drawing/2014/main" id="{C130CEDB-F34A-4685-8316-01CE3E45350A}"/>
                  </a:ext>
                </a:extLst>
              </p:cNvPr>
              <p:cNvGrpSpPr>
                <a:grpSpLocks/>
              </p:cNvGrpSpPr>
              <p:nvPr/>
            </p:nvGrpSpPr>
            <p:grpSpPr bwMode="auto">
              <a:xfrm>
                <a:off x="2188" y="768"/>
                <a:ext cx="1018" cy="384"/>
                <a:chOff x="2188" y="768"/>
                <a:chExt cx="1018" cy="384"/>
              </a:xfrm>
            </p:grpSpPr>
            <p:sp>
              <p:nvSpPr>
                <p:cNvPr id="143442" name="Rectangle 31">
                  <a:extLst>
                    <a:ext uri="{FF2B5EF4-FFF2-40B4-BE49-F238E27FC236}">
                      <a16:creationId xmlns:a16="http://schemas.microsoft.com/office/drawing/2014/main" id="{01FE0AF9-E1EF-48DF-80D3-65B4C1EE25C0}"/>
                    </a:ext>
                  </a:extLst>
                </p:cNvPr>
                <p:cNvSpPr>
                  <a:spLocks noChangeArrowheads="1"/>
                </p:cNvSpPr>
                <p:nvPr/>
              </p:nvSpPr>
              <p:spPr bwMode="auto">
                <a:xfrm>
                  <a:off x="2231" y="768"/>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3000</a:t>
                  </a:r>
                  <a:endParaRPr lang="en-US" altLang="zh-CN" sz="1600" b="1"/>
                </a:p>
              </p:txBody>
            </p:sp>
            <p:sp>
              <p:nvSpPr>
                <p:cNvPr id="143443" name="Rectangle 32">
                  <a:extLst>
                    <a:ext uri="{FF2B5EF4-FFF2-40B4-BE49-F238E27FC236}">
                      <a16:creationId xmlns:a16="http://schemas.microsoft.com/office/drawing/2014/main" id="{B8F33312-0E3D-4634-A436-4609A5337A76}"/>
                    </a:ext>
                  </a:extLst>
                </p:cNvPr>
                <p:cNvSpPr>
                  <a:spLocks noChangeArrowheads="1"/>
                </p:cNvSpPr>
                <p:nvPr/>
              </p:nvSpPr>
              <p:spPr bwMode="auto">
                <a:xfrm>
                  <a:off x="2188" y="768"/>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4" name="Group 33">
                <a:extLst>
                  <a:ext uri="{FF2B5EF4-FFF2-40B4-BE49-F238E27FC236}">
                    <a16:creationId xmlns:a16="http://schemas.microsoft.com/office/drawing/2014/main" id="{F22B2892-5EE0-47C4-A104-4316443C05A9}"/>
                  </a:ext>
                </a:extLst>
              </p:cNvPr>
              <p:cNvGrpSpPr>
                <a:grpSpLocks/>
              </p:cNvGrpSpPr>
              <p:nvPr/>
            </p:nvGrpSpPr>
            <p:grpSpPr bwMode="auto">
              <a:xfrm>
                <a:off x="0" y="1152"/>
                <a:ext cx="796" cy="384"/>
                <a:chOff x="0" y="1152"/>
                <a:chExt cx="796" cy="384"/>
              </a:xfrm>
            </p:grpSpPr>
            <p:sp>
              <p:nvSpPr>
                <p:cNvPr id="143440" name="Rectangle 34">
                  <a:extLst>
                    <a:ext uri="{FF2B5EF4-FFF2-40B4-BE49-F238E27FC236}">
                      <a16:creationId xmlns:a16="http://schemas.microsoft.com/office/drawing/2014/main" id="{C7DB5088-D1C1-457B-852B-98B5BF4E0D6B}"/>
                    </a:ext>
                  </a:extLst>
                </p:cNvPr>
                <p:cNvSpPr>
                  <a:spLocks noChangeArrowheads="1"/>
                </p:cNvSpPr>
                <p:nvPr/>
              </p:nvSpPr>
              <p:spPr bwMode="auto">
                <a:xfrm>
                  <a:off x="43" y="1152"/>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5(</a:t>
                  </a:r>
                  <a:r>
                    <a:rPr lang="zh-CN" altLang="en-US" sz="1600" b="1">
                      <a:latin typeface="宋体" panose="02010600030101010101" pitchFamily="2" charset="-122"/>
                    </a:rPr>
                    <a:t>针式打印机</a:t>
                  </a:r>
                  <a:r>
                    <a:rPr lang="en-US" altLang="zh-CN" sz="1600" b="1">
                      <a:latin typeface="宋体" panose="02010600030101010101" pitchFamily="2" charset="-122"/>
                    </a:rPr>
                    <a:t>)</a:t>
                  </a:r>
                  <a:endParaRPr lang="en-US" altLang="zh-CN" sz="1600" b="1"/>
                </a:p>
              </p:txBody>
            </p:sp>
            <p:sp>
              <p:nvSpPr>
                <p:cNvPr id="143441" name="Rectangle 35">
                  <a:extLst>
                    <a:ext uri="{FF2B5EF4-FFF2-40B4-BE49-F238E27FC236}">
                      <a16:creationId xmlns:a16="http://schemas.microsoft.com/office/drawing/2014/main" id="{2435D71C-AA41-4103-93FD-6EA497C892A1}"/>
                    </a:ext>
                  </a:extLst>
                </p:cNvPr>
                <p:cNvSpPr>
                  <a:spLocks noChangeArrowheads="1"/>
                </p:cNvSpPr>
                <p:nvPr/>
              </p:nvSpPr>
              <p:spPr bwMode="auto">
                <a:xfrm>
                  <a:off x="0" y="1152"/>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5" name="Group 36">
                <a:extLst>
                  <a:ext uri="{FF2B5EF4-FFF2-40B4-BE49-F238E27FC236}">
                    <a16:creationId xmlns:a16="http://schemas.microsoft.com/office/drawing/2014/main" id="{471E1795-1E1D-495C-A3BA-5C0B8F2AC36D}"/>
                  </a:ext>
                </a:extLst>
              </p:cNvPr>
              <p:cNvGrpSpPr>
                <a:grpSpLocks/>
              </p:cNvGrpSpPr>
              <p:nvPr/>
            </p:nvGrpSpPr>
            <p:grpSpPr bwMode="auto">
              <a:xfrm>
                <a:off x="796" y="1152"/>
                <a:ext cx="1392" cy="384"/>
                <a:chOff x="796" y="1152"/>
                <a:chExt cx="1392" cy="384"/>
              </a:xfrm>
            </p:grpSpPr>
            <p:sp>
              <p:nvSpPr>
                <p:cNvPr id="143438" name="Rectangle 37">
                  <a:extLst>
                    <a:ext uri="{FF2B5EF4-FFF2-40B4-BE49-F238E27FC236}">
                      <a16:creationId xmlns:a16="http://schemas.microsoft.com/office/drawing/2014/main" id="{CB29B07F-FDA2-4D47-B2D1-9D64506C3625}"/>
                    </a:ext>
                  </a:extLst>
                </p:cNvPr>
                <p:cNvSpPr>
                  <a:spLocks noChangeArrowheads="1"/>
                </p:cNvSpPr>
                <p:nvPr/>
              </p:nvSpPr>
              <p:spPr bwMode="auto">
                <a:xfrm>
                  <a:off x="839" y="1152"/>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solidFill>
                        <a:schemeClr val="hlink"/>
                      </a:solidFill>
                      <a:latin typeface="宋体" panose="02010600030101010101" pitchFamily="2" charset="-122"/>
                    </a:rPr>
                    <a:t>/dev/lp</a:t>
                  </a:r>
                  <a:r>
                    <a:rPr lang="zh-CN" altLang="en-US" sz="1600" b="1">
                      <a:latin typeface="宋体" panose="02010600030101010101" pitchFamily="2" charset="-122"/>
                    </a:rPr>
                    <a:t>（打印机）</a:t>
                  </a:r>
                  <a:endParaRPr lang="zh-CN" altLang="en-US" sz="1600" b="1"/>
                </a:p>
              </p:txBody>
            </p:sp>
            <p:sp>
              <p:nvSpPr>
                <p:cNvPr id="143439" name="Rectangle 38">
                  <a:extLst>
                    <a:ext uri="{FF2B5EF4-FFF2-40B4-BE49-F238E27FC236}">
                      <a16:creationId xmlns:a16="http://schemas.microsoft.com/office/drawing/2014/main" id="{61BB455C-43AC-43E6-A7B4-B8C931C8E10E}"/>
                    </a:ext>
                  </a:extLst>
                </p:cNvPr>
                <p:cNvSpPr>
                  <a:spLocks noChangeArrowheads="1"/>
                </p:cNvSpPr>
                <p:nvPr/>
              </p:nvSpPr>
              <p:spPr bwMode="auto">
                <a:xfrm>
                  <a:off x="796" y="1152"/>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6" name="Group 39">
                <a:extLst>
                  <a:ext uri="{FF2B5EF4-FFF2-40B4-BE49-F238E27FC236}">
                    <a16:creationId xmlns:a16="http://schemas.microsoft.com/office/drawing/2014/main" id="{B8DCC0FF-EEF1-45FE-B3CC-C6898FE0790D}"/>
                  </a:ext>
                </a:extLst>
              </p:cNvPr>
              <p:cNvGrpSpPr>
                <a:grpSpLocks/>
              </p:cNvGrpSpPr>
              <p:nvPr/>
            </p:nvGrpSpPr>
            <p:grpSpPr bwMode="auto">
              <a:xfrm>
                <a:off x="2188" y="1152"/>
                <a:ext cx="1018" cy="384"/>
                <a:chOff x="2188" y="1152"/>
                <a:chExt cx="1018" cy="384"/>
              </a:xfrm>
            </p:grpSpPr>
            <p:sp>
              <p:nvSpPr>
                <p:cNvPr id="143436" name="Rectangle 40">
                  <a:extLst>
                    <a:ext uri="{FF2B5EF4-FFF2-40B4-BE49-F238E27FC236}">
                      <a16:creationId xmlns:a16="http://schemas.microsoft.com/office/drawing/2014/main" id="{128F460C-4958-46EC-BFF4-E4F6EBCCE6A4}"/>
                    </a:ext>
                  </a:extLst>
                </p:cNvPr>
                <p:cNvSpPr>
                  <a:spLocks noChangeArrowheads="1"/>
                </p:cNvSpPr>
                <p:nvPr/>
              </p:nvSpPr>
              <p:spPr bwMode="auto">
                <a:xfrm>
                  <a:off x="2231" y="1152"/>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5000</a:t>
                  </a:r>
                  <a:endParaRPr lang="en-US" altLang="zh-CN" sz="1600" b="1"/>
                </a:p>
              </p:txBody>
            </p:sp>
            <p:sp>
              <p:nvSpPr>
                <p:cNvPr id="143437" name="Rectangle 41">
                  <a:extLst>
                    <a:ext uri="{FF2B5EF4-FFF2-40B4-BE49-F238E27FC236}">
                      <a16:creationId xmlns:a16="http://schemas.microsoft.com/office/drawing/2014/main" id="{C9D66337-7958-41AF-99C0-72F37CD6497E}"/>
                    </a:ext>
                  </a:extLst>
                </p:cNvPr>
                <p:cNvSpPr>
                  <a:spLocks noChangeArrowheads="1"/>
                </p:cNvSpPr>
                <p:nvPr/>
              </p:nvSpPr>
              <p:spPr bwMode="auto">
                <a:xfrm>
                  <a:off x="2188" y="1152"/>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7" name="Group 42">
                <a:extLst>
                  <a:ext uri="{FF2B5EF4-FFF2-40B4-BE49-F238E27FC236}">
                    <a16:creationId xmlns:a16="http://schemas.microsoft.com/office/drawing/2014/main" id="{29C54883-0A9D-4BB4-98AC-AE42DD49D55C}"/>
                  </a:ext>
                </a:extLst>
              </p:cNvPr>
              <p:cNvGrpSpPr>
                <a:grpSpLocks/>
              </p:cNvGrpSpPr>
              <p:nvPr/>
            </p:nvGrpSpPr>
            <p:grpSpPr bwMode="auto">
              <a:xfrm>
                <a:off x="0" y="1536"/>
                <a:ext cx="796" cy="384"/>
                <a:chOff x="0" y="1536"/>
                <a:chExt cx="796" cy="384"/>
              </a:xfrm>
            </p:grpSpPr>
            <p:sp>
              <p:nvSpPr>
                <p:cNvPr id="143434" name="Rectangle 43">
                  <a:extLst>
                    <a:ext uri="{FF2B5EF4-FFF2-40B4-BE49-F238E27FC236}">
                      <a16:creationId xmlns:a16="http://schemas.microsoft.com/office/drawing/2014/main" id="{CC0B2A73-5075-4F75-B34B-5AE8E89D5339}"/>
                    </a:ext>
                  </a:extLst>
                </p:cNvPr>
                <p:cNvSpPr>
                  <a:spLocks noChangeArrowheads="1"/>
                </p:cNvSpPr>
                <p:nvPr/>
              </p:nvSpPr>
              <p:spPr bwMode="auto">
                <a:xfrm>
                  <a:off x="43" y="1536"/>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6</a:t>
                  </a:r>
                  <a:endParaRPr lang="en-US" altLang="zh-CN" sz="1600" b="1"/>
                </a:p>
              </p:txBody>
            </p:sp>
            <p:sp>
              <p:nvSpPr>
                <p:cNvPr id="143435" name="Rectangle 44">
                  <a:extLst>
                    <a:ext uri="{FF2B5EF4-FFF2-40B4-BE49-F238E27FC236}">
                      <a16:creationId xmlns:a16="http://schemas.microsoft.com/office/drawing/2014/main" id="{9A279249-E551-49DC-ADB0-977B0A54F0C4}"/>
                    </a:ext>
                  </a:extLst>
                </p:cNvPr>
                <p:cNvSpPr>
                  <a:spLocks noChangeArrowheads="1"/>
                </p:cNvSpPr>
                <p:nvPr/>
              </p:nvSpPr>
              <p:spPr bwMode="auto">
                <a:xfrm>
                  <a:off x="0" y="1536"/>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8" name="Group 45">
                <a:extLst>
                  <a:ext uri="{FF2B5EF4-FFF2-40B4-BE49-F238E27FC236}">
                    <a16:creationId xmlns:a16="http://schemas.microsoft.com/office/drawing/2014/main" id="{1580CB31-B6E6-4A00-92B7-F2A0B8FBABBF}"/>
                  </a:ext>
                </a:extLst>
              </p:cNvPr>
              <p:cNvGrpSpPr>
                <a:grpSpLocks/>
              </p:cNvGrpSpPr>
              <p:nvPr/>
            </p:nvGrpSpPr>
            <p:grpSpPr bwMode="auto">
              <a:xfrm>
                <a:off x="796" y="1536"/>
                <a:ext cx="1392" cy="384"/>
                <a:chOff x="796" y="1536"/>
                <a:chExt cx="1392" cy="384"/>
              </a:xfrm>
            </p:grpSpPr>
            <p:sp>
              <p:nvSpPr>
                <p:cNvPr id="143432" name="Rectangle 46">
                  <a:extLst>
                    <a:ext uri="{FF2B5EF4-FFF2-40B4-BE49-F238E27FC236}">
                      <a16:creationId xmlns:a16="http://schemas.microsoft.com/office/drawing/2014/main" id="{83078E14-198E-4F47-82F9-BAF970C7318A}"/>
                    </a:ext>
                  </a:extLst>
                </p:cNvPr>
                <p:cNvSpPr>
                  <a:spLocks noChangeArrowheads="1"/>
                </p:cNvSpPr>
                <p:nvPr/>
              </p:nvSpPr>
              <p:spPr bwMode="auto">
                <a:xfrm>
                  <a:off x="839" y="1536"/>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/dev/ethN</a:t>
                  </a:r>
                  <a:r>
                    <a:rPr lang="zh-CN" altLang="en-US" sz="1600" b="1">
                      <a:latin typeface="宋体" panose="02010600030101010101" pitchFamily="2" charset="-122"/>
                    </a:rPr>
                    <a:t>（网卡）</a:t>
                  </a:r>
                  <a:endParaRPr lang="zh-CN" altLang="en-US" sz="1600" b="1"/>
                </a:p>
              </p:txBody>
            </p:sp>
            <p:sp>
              <p:nvSpPr>
                <p:cNvPr id="143433" name="Rectangle 47">
                  <a:extLst>
                    <a:ext uri="{FF2B5EF4-FFF2-40B4-BE49-F238E27FC236}">
                      <a16:creationId xmlns:a16="http://schemas.microsoft.com/office/drawing/2014/main" id="{77EBACD2-637C-4DA4-AD11-5675C100DC99}"/>
                    </a:ext>
                  </a:extLst>
                </p:cNvPr>
                <p:cNvSpPr>
                  <a:spLocks noChangeArrowheads="1"/>
                </p:cNvSpPr>
                <p:nvPr/>
              </p:nvSpPr>
              <p:spPr bwMode="auto">
                <a:xfrm>
                  <a:off x="796" y="1536"/>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9" name="Group 48">
                <a:extLst>
                  <a:ext uri="{FF2B5EF4-FFF2-40B4-BE49-F238E27FC236}">
                    <a16:creationId xmlns:a16="http://schemas.microsoft.com/office/drawing/2014/main" id="{62474DB1-7F7A-4C9D-A32A-A1FC761C0D0C}"/>
                  </a:ext>
                </a:extLst>
              </p:cNvPr>
              <p:cNvGrpSpPr>
                <a:grpSpLocks/>
              </p:cNvGrpSpPr>
              <p:nvPr/>
            </p:nvGrpSpPr>
            <p:grpSpPr bwMode="auto">
              <a:xfrm>
                <a:off x="2188" y="1536"/>
                <a:ext cx="1018" cy="384"/>
                <a:chOff x="2188" y="1536"/>
                <a:chExt cx="1018" cy="384"/>
              </a:xfrm>
            </p:grpSpPr>
            <p:sp>
              <p:nvSpPr>
                <p:cNvPr id="143430" name="Rectangle 49">
                  <a:extLst>
                    <a:ext uri="{FF2B5EF4-FFF2-40B4-BE49-F238E27FC236}">
                      <a16:creationId xmlns:a16="http://schemas.microsoft.com/office/drawing/2014/main" id="{FEF6C431-0177-43B8-88CE-B628C623506A}"/>
                    </a:ext>
                  </a:extLst>
                </p:cNvPr>
                <p:cNvSpPr>
                  <a:spLocks noChangeArrowheads="1"/>
                </p:cNvSpPr>
                <p:nvPr/>
              </p:nvSpPr>
              <p:spPr bwMode="auto">
                <a:xfrm>
                  <a:off x="2231" y="1536"/>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4000</a:t>
                  </a:r>
                  <a:endParaRPr lang="en-US" altLang="zh-CN" sz="1600" b="1"/>
                </a:p>
              </p:txBody>
            </p:sp>
            <p:sp>
              <p:nvSpPr>
                <p:cNvPr id="143431" name="Rectangle 50">
                  <a:extLst>
                    <a:ext uri="{FF2B5EF4-FFF2-40B4-BE49-F238E27FC236}">
                      <a16:creationId xmlns:a16="http://schemas.microsoft.com/office/drawing/2014/main" id="{298418B4-9654-4897-BB55-33CCE0B694AD}"/>
                    </a:ext>
                  </a:extLst>
                </p:cNvPr>
                <p:cNvSpPr>
                  <a:spLocks noChangeArrowheads="1"/>
                </p:cNvSpPr>
                <p:nvPr/>
              </p:nvSpPr>
              <p:spPr bwMode="auto">
                <a:xfrm>
                  <a:off x="2188" y="1536"/>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sp>
          <p:nvSpPr>
            <p:cNvPr id="143414" name="Rectangle 51">
              <a:extLst>
                <a:ext uri="{FF2B5EF4-FFF2-40B4-BE49-F238E27FC236}">
                  <a16:creationId xmlns:a16="http://schemas.microsoft.com/office/drawing/2014/main" id="{7A94A8A1-83FE-44D7-9E22-E1B2DE2718BA}"/>
                </a:ext>
              </a:extLst>
            </p:cNvPr>
            <p:cNvSpPr>
              <a:spLocks noChangeArrowheads="1"/>
            </p:cNvSpPr>
            <p:nvPr/>
          </p:nvSpPr>
          <p:spPr bwMode="auto">
            <a:xfrm>
              <a:off x="-3" y="-3"/>
              <a:ext cx="3212" cy="192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29108" name="Text Box 52">
            <a:extLst>
              <a:ext uri="{FF2B5EF4-FFF2-40B4-BE49-F238E27FC236}">
                <a16:creationId xmlns:a16="http://schemas.microsoft.com/office/drawing/2014/main" id="{0CE43250-347E-4810-A323-9A997D1D09CD}"/>
              </a:ext>
            </a:extLst>
          </p:cNvPr>
          <p:cNvSpPr txBox="1">
            <a:spLocks noChangeArrowheads="1"/>
          </p:cNvSpPr>
          <p:nvPr/>
        </p:nvSpPr>
        <p:spPr bwMode="auto">
          <a:xfrm>
            <a:off x="1295400" y="3505200"/>
            <a:ext cx="7162800" cy="457200"/>
          </a:xfrm>
          <a:prstGeom prst="rect">
            <a:avLst/>
          </a:prstGeom>
          <a:noFill/>
          <a:ln w="9525">
            <a:noFill/>
            <a:miter lim="800000"/>
            <a:headEnd/>
            <a:tailEnd/>
          </a:ln>
          <a:effectLst/>
        </p:spPr>
        <p:txBody>
          <a:bodyPr>
            <a:spAutoFit/>
          </a:bodyPr>
          <a:lstStyle/>
          <a:p>
            <a:pPr eaLnBrk="1" hangingPunct="1">
              <a:spcBef>
                <a:spcPct val="50000"/>
              </a:spcBef>
              <a:buSzPct val="140000"/>
              <a:buFont typeface="Wingdings" pitchFamily="2" charset="2"/>
              <a:buChar char="§"/>
              <a:defRPr/>
            </a:pPr>
            <a:r>
              <a:rPr lang="en-US" altLang="zh-CN" sz="2400" dirty="0">
                <a:latin typeface="Tahoma" pitchFamily="34" charset="0"/>
              </a:rPr>
              <a:t> </a:t>
            </a:r>
            <a:r>
              <a:rPr lang="zh-CN" altLang="en-US" sz="2400" b="1" dirty="0">
                <a:solidFill>
                  <a:schemeClr val="folHlink"/>
                </a:solidFill>
                <a:effectLst>
                  <a:outerShdw blurRad="38100" dist="38100" dir="2700000" algn="tl">
                    <a:srgbClr val="C0C0C0"/>
                  </a:outerShdw>
                </a:effectLst>
                <a:latin typeface="Tahoma" pitchFamily="34" charset="0"/>
              </a:rPr>
              <a:t>用激光打印机替换针式打印机后的</a:t>
            </a:r>
            <a:r>
              <a:rPr lang="en-US" altLang="zh-CN" sz="2400" b="1" dirty="0">
                <a:solidFill>
                  <a:schemeClr val="folHlink"/>
                </a:solidFill>
                <a:effectLst>
                  <a:outerShdw blurRad="38100" dist="38100" dir="2700000" algn="tl">
                    <a:srgbClr val="C0C0C0"/>
                  </a:outerShdw>
                </a:effectLst>
                <a:latin typeface="Tahoma" pitchFamily="34" charset="0"/>
              </a:rPr>
              <a:t>LUT</a:t>
            </a:r>
            <a:r>
              <a:rPr lang="zh-CN" altLang="en-US" sz="2400" b="1" dirty="0">
                <a:solidFill>
                  <a:schemeClr val="folHlink"/>
                </a:solidFill>
                <a:effectLst>
                  <a:outerShdw blurRad="38100" dist="38100" dir="2700000" algn="tl">
                    <a:srgbClr val="C0C0C0"/>
                  </a:outerShdw>
                </a:effectLst>
                <a:latin typeface="Tahoma" pitchFamily="34" charset="0"/>
              </a:rPr>
              <a:t>表：</a:t>
            </a:r>
          </a:p>
        </p:txBody>
      </p:sp>
      <p:grpSp>
        <p:nvGrpSpPr>
          <p:cNvPr id="19" name="Group 53">
            <a:extLst>
              <a:ext uri="{FF2B5EF4-FFF2-40B4-BE49-F238E27FC236}">
                <a16:creationId xmlns:a16="http://schemas.microsoft.com/office/drawing/2014/main" id="{792E3E73-B05B-4352-B035-78E8FE883E84}"/>
              </a:ext>
            </a:extLst>
          </p:cNvPr>
          <p:cNvGrpSpPr>
            <a:grpSpLocks/>
          </p:cNvGrpSpPr>
          <p:nvPr/>
        </p:nvGrpSpPr>
        <p:grpSpPr bwMode="auto">
          <a:xfrm>
            <a:off x="1219200" y="4114800"/>
            <a:ext cx="6858000" cy="1905000"/>
            <a:chOff x="-3" y="-3"/>
            <a:chExt cx="3212" cy="1926"/>
          </a:xfrm>
        </p:grpSpPr>
        <p:grpSp>
          <p:nvGrpSpPr>
            <p:cNvPr id="143366" name="Group 54">
              <a:extLst>
                <a:ext uri="{FF2B5EF4-FFF2-40B4-BE49-F238E27FC236}">
                  <a16:creationId xmlns:a16="http://schemas.microsoft.com/office/drawing/2014/main" id="{49562556-1921-4F68-8E18-7B049B8C67BA}"/>
                </a:ext>
              </a:extLst>
            </p:cNvPr>
            <p:cNvGrpSpPr>
              <a:grpSpLocks/>
            </p:cNvGrpSpPr>
            <p:nvPr/>
          </p:nvGrpSpPr>
          <p:grpSpPr bwMode="auto">
            <a:xfrm>
              <a:off x="0" y="0"/>
              <a:ext cx="3206" cy="1920"/>
              <a:chOff x="0" y="0"/>
              <a:chExt cx="3206" cy="1920"/>
            </a:xfrm>
          </p:grpSpPr>
          <p:grpSp>
            <p:nvGrpSpPr>
              <p:cNvPr id="143368" name="Group 55">
                <a:extLst>
                  <a:ext uri="{FF2B5EF4-FFF2-40B4-BE49-F238E27FC236}">
                    <a16:creationId xmlns:a16="http://schemas.microsoft.com/office/drawing/2014/main" id="{83433A9B-8C80-461F-967F-EFF4C9484F76}"/>
                  </a:ext>
                </a:extLst>
              </p:cNvPr>
              <p:cNvGrpSpPr>
                <a:grpSpLocks/>
              </p:cNvGrpSpPr>
              <p:nvPr/>
            </p:nvGrpSpPr>
            <p:grpSpPr bwMode="auto">
              <a:xfrm>
                <a:off x="0" y="0"/>
                <a:ext cx="796" cy="384"/>
                <a:chOff x="0" y="0"/>
                <a:chExt cx="796" cy="384"/>
              </a:xfrm>
            </p:grpSpPr>
            <p:sp>
              <p:nvSpPr>
                <p:cNvPr id="143411" name="Rectangle 56">
                  <a:extLst>
                    <a:ext uri="{FF2B5EF4-FFF2-40B4-BE49-F238E27FC236}">
                      <a16:creationId xmlns:a16="http://schemas.microsoft.com/office/drawing/2014/main" id="{F6DB07EA-0CD7-4560-B454-1AC96CE2E216}"/>
                    </a:ext>
                  </a:extLst>
                </p:cNvPr>
                <p:cNvSpPr>
                  <a:spLocks noChangeArrowheads="1"/>
                </p:cNvSpPr>
                <p:nvPr/>
              </p:nvSpPr>
              <p:spPr bwMode="auto">
                <a:xfrm>
                  <a:off x="43" y="0"/>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物理设备名</a:t>
                  </a:r>
                  <a:endParaRPr lang="zh-CN" altLang="en-US" sz="1600" b="1"/>
                </a:p>
              </p:txBody>
            </p:sp>
            <p:sp>
              <p:nvSpPr>
                <p:cNvPr id="143412" name="Rectangle 57">
                  <a:extLst>
                    <a:ext uri="{FF2B5EF4-FFF2-40B4-BE49-F238E27FC236}">
                      <a16:creationId xmlns:a16="http://schemas.microsoft.com/office/drawing/2014/main" id="{52E4E263-BFDD-4B45-811F-044BE30DEDEB}"/>
                    </a:ext>
                  </a:extLst>
                </p:cNvPr>
                <p:cNvSpPr>
                  <a:spLocks noChangeArrowheads="1"/>
                </p:cNvSpPr>
                <p:nvPr/>
              </p:nvSpPr>
              <p:spPr bwMode="auto">
                <a:xfrm>
                  <a:off x="0" y="0"/>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69" name="Group 58">
                <a:extLst>
                  <a:ext uri="{FF2B5EF4-FFF2-40B4-BE49-F238E27FC236}">
                    <a16:creationId xmlns:a16="http://schemas.microsoft.com/office/drawing/2014/main" id="{6E7702E0-80C3-43E8-A223-013B6DFDBEA5}"/>
                  </a:ext>
                </a:extLst>
              </p:cNvPr>
              <p:cNvGrpSpPr>
                <a:grpSpLocks/>
              </p:cNvGrpSpPr>
              <p:nvPr/>
            </p:nvGrpSpPr>
            <p:grpSpPr bwMode="auto">
              <a:xfrm>
                <a:off x="796" y="0"/>
                <a:ext cx="1392" cy="384"/>
                <a:chOff x="796" y="0"/>
                <a:chExt cx="1392" cy="384"/>
              </a:xfrm>
            </p:grpSpPr>
            <p:sp>
              <p:nvSpPr>
                <p:cNvPr id="143409" name="Rectangle 59">
                  <a:extLst>
                    <a:ext uri="{FF2B5EF4-FFF2-40B4-BE49-F238E27FC236}">
                      <a16:creationId xmlns:a16="http://schemas.microsoft.com/office/drawing/2014/main" id="{C6BE83F9-FFA8-419B-8B77-EBB119539772}"/>
                    </a:ext>
                  </a:extLst>
                </p:cNvPr>
                <p:cNvSpPr>
                  <a:spLocks noChangeArrowheads="1"/>
                </p:cNvSpPr>
                <p:nvPr/>
              </p:nvSpPr>
              <p:spPr bwMode="auto">
                <a:xfrm>
                  <a:off x="839" y="0"/>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逻辑设备名</a:t>
                  </a:r>
                  <a:endParaRPr lang="zh-CN" altLang="en-US" sz="1600" b="1"/>
                </a:p>
              </p:txBody>
            </p:sp>
            <p:sp>
              <p:nvSpPr>
                <p:cNvPr id="143410" name="Rectangle 60">
                  <a:extLst>
                    <a:ext uri="{FF2B5EF4-FFF2-40B4-BE49-F238E27FC236}">
                      <a16:creationId xmlns:a16="http://schemas.microsoft.com/office/drawing/2014/main" id="{E7871E79-F732-49AE-BF92-7CDDA5C751BD}"/>
                    </a:ext>
                  </a:extLst>
                </p:cNvPr>
                <p:cNvSpPr>
                  <a:spLocks noChangeArrowheads="1"/>
                </p:cNvSpPr>
                <p:nvPr/>
              </p:nvSpPr>
              <p:spPr bwMode="auto">
                <a:xfrm>
                  <a:off x="796" y="0"/>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0" name="Group 61">
                <a:extLst>
                  <a:ext uri="{FF2B5EF4-FFF2-40B4-BE49-F238E27FC236}">
                    <a16:creationId xmlns:a16="http://schemas.microsoft.com/office/drawing/2014/main" id="{1EBB1C1F-5902-4781-BE64-8163566CC657}"/>
                  </a:ext>
                </a:extLst>
              </p:cNvPr>
              <p:cNvGrpSpPr>
                <a:grpSpLocks/>
              </p:cNvGrpSpPr>
              <p:nvPr/>
            </p:nvGrpSpPr>
            <p:grpSpPr bwMode="auto">
              <a:xfrm>
                <a:off x="2188" y="0"/>
                <a:ext cx="1018" cy="384"/>
                <a:chOff x="2188" y="0"/>
                <a:chExt cx="1018" cy="384"/>
              </a:xfrm>
            </p:grpSpPr>
            <p:sp>
              <p:nvSpPr>
                <p:cNvPr id="143407" name="Rectangle 62">
                  <a:extLst>
                    <a:ext uri="{FF2B5EF4-FFF2-40B4-BE49-F238E27FC236}">
                      <a16:creationId xmlns:a16="http://schemas.microsoft.com/office/drawing/2014/main" id="{C74A292D-12AE-41CB-84A7-55649D2C896D}"/>
                    </a:ext>
                  </a:extLst>
                </p:cNvPr>
                <p:cNvSpPr>
                  <a:spLocks noChangeArrowheads="1"/>
                </p:cNvSpPr>
                <p:nvPr/>
              </p:nvSpPr>
              <p:spPr bwMode="auto">
                <a:xfrm>
                  <a:off x="2231" y="0"/>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驱动程序入口地址</a:t>
                  </a:r>
                </a:p>
              </p:txBody>
            </p:sp>
            <p:sp>
              <p:nvSpPr>
                <p:cNvPr id="143408" name="Rectangle 63">
                  <a:extLst>
                    <a:ext uri="{FF2B5EF4-FFF2-40B4-BE49-F238E27FC236}">
                      <a16:creationId xmlns:a16="http://schemas.microsoft.com/office/drawing/2014/main" id="{E6759AD9-69EA-4326-A657-2C00C8AB7390}"/>
                    </a:ext>
                  </a:extLst>
                </p:cNvPr>
                <p:cNvSpPr>
                  <a:spLocks noChangeArrowheads="1"/>
                </p:cNvSpPr>
                <p:nvPr/>
              </p:nvSpPr>
              <p:spPr bwMode="auto">
                <a:xfrm>
                  <a:off x="2188" y="0"/>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1" name="Group 64">
                <a:extLst>
                  <a:ext uri="{FF2B5EF4-FFF2-40B4-BE49-F238E27FC236}">
                    <a16:creationId xmlns:a16="http://schemas.microsoft.com/office/drawing/2014/main" id="{72756EE6-00BB-49FD-830C-2F9107FA2799}"/>
                  </a:ext>
                </a:extLst>
              </p:cNvPr>
              <p:cNvGrpSpPr>
                <a:grpSpLocks/>
              </p:cNvGrpSpPr>
              <p:nvPr/>
            </p:nvGrpSpPr>
            <p:grpSpPr bwMode="auto">
              <a:xfrm>
                <a:off x="0" y="384"/>
                <a:ext cx="796" cy="384"/>
                <a:chOff x="0" y="384"/>
                <a:chExt cx="796" cy="384"/>
              </a:xfrm>
            </p:grpSpPr>
            <p:sp>
              <p:nvSpPr>
                <p:cNvPr id="143405" name="Rectangle 65">
                  <a:extLst>
                    <a:ext uri="{FF2B5EF4-FFF2-40B4-BE49-F238E27FC236}">
                      <a16:creationId xmlns:a16="http://schemas.microsoft.com/office/drawing/2014/main" id="{47326D8A-A475-4B7D-B425-2DC8DAA7170F}"/>
                    </a:ext>
                  </a:extLst>
                </p:cNvPr>
                <p:cNvSpPr>
                  <a:spLocks noChangeArrowheads="1"/>
                </p:cNvSpPr>
                <p:nvPr/>
              </p:nvSpPr>
              <p:spPr bwMode="auto">
                <a:xfrm>
                  <a:off x="43" y="384"/>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a:t>
                  </a:r>
                  <a:endParaRPr lang="en-US" altLang="zh-CN" sz="1600" b="1"/>
                </a:p>
              </p:txBody>
            </p:sp>
            <p:sp>
              <p:nvSpPr>
                <p:cNvPr id="143406" name="Rectangle 66">
                  <a:extLst>
                    <a:ext uri="{FF2B5EF4-FFF2-40B4-BE49-F238E27FC236}">
                      <a16:creationId xmlns:a16="http://schemas.microsoft.com/office/drawing/2014/main" id="{D9D98392-19D1-4C69-AA69-F95AB3A2A431}"/>
                    </a:ext>
                  </a:extLst>
                </p:cNvPr>
                <p:cNvSpPr>
                  <a:spLocks noChangeArrowheads="1"/>
                </p:cNvSpPr>
                <p:nvPr/>
              </p:nvSpPr>
              <p:spPr bwMode="auto">
                <a:xfrm>
                  <a:off x="0" y="384"/>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2" name="Group 67">
                <a:extLst>
                  <a:ext uri="{FF2B5EF4-FFF2-40B4-BE49-F238E27FC236}">
                    <a16:creationId xmlns:a16="http://schemas.microsoft.com/office/drawing/2014/main" id="{2F6CE982-E01C-44C3-AC1B-F0CA125AB4C0}"/>
                  </a:ext>
                </a:extLst>
              </p:cNvPr>
              <p:cNvGrpSpPr>
                <a:grpSpLocks/>
              </p:cNvGrpSpPr>
              <p:nvPr/>
            </p:nvGrpSpPr>
            <p:grpSpPr bwMode="auto">
              <a:xfrm>
                <a:off x="796" y="384"/>
                <a:ext cx="1392" cy="384"/>
                <a:chOff x="796" y="384"/>
                <a:chExt cx="1392" cy="384"/>
              </a:xfrm>
            </p:grpSpPr>
            <p:sp>
              <p:nvSpPr>
                <p:cNvPr id="143403" name="Rectangle 68">
                  <a:extLst>
                    <a:ext uri="{FF2B5EF4-FFF2-40B4-BE49-F238E27FC236}">
                      <a16:creationId xmlns:a16="http://schemas.microsoft.com/office/drawing/2014/main" id="{236A7CB0-5233-4E29-8E1F-954D4F705028}"/>
                    </a:ext>
                  </a:extLst>
                </p:cNvPr>
                <p:cNvSpPr>
                  <a:spLocks noChangeArrowheads="1"/>
                </p:cNvSpPr>
                <p:nvPr/>
              </p:nvSpPr>
              <p:spPr bwMode="auto">
                <a:xfrm>
                  <a:off x="839" y="384"/>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/dev/tty1 (</a:t>
                  </a:r>
                  <a:r>
                    <a:rPr lang="zh-CN" altLang="en-US" sz="1600" b="1">
                      <a:latin typeface="宋体" panose="02010600030101010101" pitchFamily="2" charset="-122"/>
                    </a:rPr>
                    <a:t>键盘输入设备</a:t>
                  </a:r>
                  <a:r>
                    <a:rPr lang="en-US" altLang="zh-CN" sz="1600" b="1">
                      <a:latin typeface="宋体" panose="02010600030101010101" pitchFamily="2" charset="-122"/>
                    </a:rPr>
                    <a:t>1)</a:t>
                  </a:r>
                  <a:endParaRPr lang="en-US" altLang="zh-CN" sz="1600" b="1"/>
                </a:p>
              </p:txBody>
            </p:sp>
            <p:sp>
              <p:nvSpPr>
                <p:cNvPr id="143404" name="Rectangle 69">
                  <a:extLst>
                    <a:ext uri="{FF2B5EF4-FFF2-40B4-BE49-F238E27FC236}">
                      <a16:creationId xmlns:a16="http://schemas.microsoft.com/office/drawing/2014/main" id="{FF4F799D-CF3B-46CA-B6D7-31A819C4C6CF}"/>
                    </a:ext>
                  </a:extLst>
                </p:cNvPr>
                <p:cNvSpPr>
                  <a:spLocks noChangeArrowheads="1"/>
                </p:cNvSpPr>
                <p:nvPr/>
              </p:nvSpPr>
              <p:spPr bwMode="auto">
                <a:xfrm>
                  <a:off x="796" y="384"/>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3" name="Group 70">
                <a:extLst>
                  <a:ext uri="{FF2B5EF4-FFF2-40B4-BE49-F238E27FC236}">
                    <a16:creationId xmlns:a16="http://schemas.microsoft.com/office/drawing/2014/main" id="{A98F776E-3B56-48BF-A8A6-05DC4CE49C91}"/>
                  </a:ext>
                </a:extLst>
              </p:cNvPr>
              <p:cNvGrpSpPr>
                <a:grpSpLocks/>
              </p:cNvGrpSpPr>
              <p:nvPr/>
            </p:nvGrpSpPr>
            <p:grpSpPr bwMode="auto">
              <a:xfrm>
                <a:off x="2188" y="384"/>
                <a:ext cx="1018" cy="384"/>
                <a:chOff x="2188" y="384"/>
                <a:chExt cx="1018" cy="384"/>
              </a:xfrm>
            </p:grpSpPr>
            <p:sp>
              <p:nvSpPr>
                <p:cNvPr id="143401" name="Rectangle 71">
                  <a:extLst>
                    <a:ext uri="{FF2B5EF4-FFF2-40B4-BE49-F238E27FC236}">
                      <a16:creationId xmlns:a16="http://schemas.microsoft.com/office/drawing/2014/main" id="{2EE5B9F3-7B23-4AD4-9841-9D29E6D51546}"/>
                    </a:ext>
                  </a:extLst>
                </p:cNvPr>
                <p:cNvSpPr>
                  <a:spLocks noChangeArrowheads="1"/>
                </p:cNvSpPr>
                <p:nvPr/>
              </p:nvSpPr>
              <p:spPr bwMode="auto">
                <a:xfrm>
                  <a:off x="2231" y="384"/>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3000</a:t>
                  </a:r>
                  <a:endParaRPr lang="en-US" altLang="zh-CN" sz="1600" b="1"/>
                </a:p>
              </p:txBody>
            </p:sp>
            <p:sp>
              <p:nvSpPr>
                <p:cNvPr id="143402" name="Rectangle 72">
                  <a:extLst>
                    <a:ext uri="{FF2B5EF4-FFF2-40B4-BE49-F238E27FC236}">
                      <a16:creationId xmlns:a16="http://schemas.microsoft.com/office/drawing/2014/main" id="{F5A403D0-4982-4E58-9EDF-2587137E02A4}"/>
                    </a:ext>
                  </a:extLst>
                </p:cNvPr>
                <p:cNvSpPr>
                  <a:spLocks noChangeArrowheads="1"/>
                </p:cNvSpPr>
                <p:nvPr/>
              </p:nvSpPr>
              <p:spPr bwMode="auto">
                <a:xfrm>
                  <a:off x="2188" y="384"/>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4" name="Group 73">
                <a:extLst>
                  <a:ext uri="{FF2B5EF4-FFF2-40B4-BE49-F238E27FC236}">
                    <a16:creationId xmlns:a16="http://schemas.microsoft.com/office/drawing/2014/main" id="{6A75C029-08D7-489F-A6C7-1DF91CF4C943}"/>
                  </a:ext>
                </a:extLst>
              </p:cNvPr>
              <p:cNvGrpSpPr>
                <a:grpSpLocks/>
              </p:cNvGrpSpPr>
              <p:nvPr/>
            </p:nvGrpSpPr>
            <p:grpSpPr bwMode="auto">
              <a:xfrm>
                <a:off x="0" y="768"/>
                <a:ext cx="796" cy="384"/>
                <a:chOff x="0" y="768"/>
                <a:chExt cx="796" cy="384"/>
              </a:xfrm>
            </p:grpSpPr>
            <p:sp>
              <p:nvSpPr>
                <p:cNvPr id="143399" name="Rectangle 74">
                  <a:extLst>
                    <a:ext uri="{FF2B5EF4-FFF2-40B4-BE49-F238E27FC236}">
                      <a16:creationId xmlns:a16="http://schemas.microsoft.com/office/drawing/2014/main" id="{AB3A623E-0AA8-4C8A-87D4-F4A0FF0A8D0D}"/>
                    </a:ext>
                  </a:extLst>
                </p:cNvPr>
                <p:cNvSpPr>
                  <a:spLocks noChangeArrowheads="1"/>
                </p:cNvSpPr>
                <p:nvPr/>
              </p:nvSpPr>
              <p:spPr bwMode="auto">
                <a:xfrm>
                  <a:off x="43" y="768"/>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a:t>
                  </a:r>
                  <a:endParaRPr lang="en-US" altLang="zh-CN" sz="1600" b="1"/>
                </a:p>
              </p:txBody>
            </p:sp>
            <p:sp>
              <p:nvSpPr>
                <p:cNvPr id="143400" name="Rectangle 75">
                  <a:extLst>
                    <a:ext uri="{FF2B5EF4-FFF2-40B4-BE49-F238E27FC236}">
                      <a16:creationId xmlns:a16="http://schemas.microsoft.com/office/drawing/2014/main" id="{408B237A-A466-4E08-9F71-C490FB75D131}"/>
                    </a:ext>
                  </a:extLst>
                </p:cNvPr>
                <p:cNvSpPr>
                  <a:spLocks noChangeArrowheads="1"/>
                </p:cNvSpPr>
                <p:nvPr/>
              </p:nvSpPr>
              <p:spPr bwMode="auto">
                <a:xfrm>
                  <a:off x="0" y="768"/>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5" name="Group 76">
                <a:extLst>
                  <a:ext uri="{FF2B5EF4-FFF2-40B4-BE49-F238E27FC236}">
                    <a16:creationId xmlns:a16="http://schemas.microsoft.com/office/drawing/2014/main" id="{50CD1CB0-FF25-475E-9FD6-E0955C2F2C9C}"/>
                  </a:ext>
                </a:extLst>
              </p:cNvPr>
              <p:cNvGrpSpPr>
                <a:grpSpLocks/>
              </p:cNvGrpSpPr>
              <p:nvPr/>
            </p:nvGrpSpPr>
            <p:grpSpPr bwMode="auto">
              <a:xfrm>
                <a:off x="796" y="768"/>
                <a:ext cx="1392" cy="384"/>
                <a:chOff x="796" y="768"/>
                <a:chExt cx="1392" cy="384"/>
              </a:xfrm>
            </p:grpSpPr>
            <p:sp>
              <p:nvSpPr>
                <p:cNvPr id="143397" name="Rectangle 77">
                  <a:extLst>
                    <a:ext uri="{FF2B5EF4-FFF2-40B4-BE49-F238E27FC236}">
                      <a16:creationId xmlns:a16="http://schemas.microsoft.com/office/drawing/2014/main" id="{9697FC68-F289-4C55-9081-B2BD9B5C8C96}"/>
                    </a:ext>
                  </a:extLst>
                </p:cNvPr>
                <p:cNvSpPr>
                  <a:spLocks noChangeArrowheads="1"/>
                </p:cNvSpPr>
                <p:nvPr/>
              </p:nvSpPr>
              <p:spPr bwMode="auto">
                <a:xfrm>
                  <a:off x="839" y="768"/>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/dev/tty2</a:t>
                  </a:r>
                  <a:r>
                    <a:rPr lang="zh-CN" altLang="en-US" sz="1600" b="1">
                      <a:latin typeface="宋体" panose="02010600030101010101" pitchFamily="2" charset="-122"/>
                    </a:rPr>
                    <a:t>（键盘输入设备</a:t>
                  </a:r>
                  <a:r>
                    <a:rPr lang="en-US" altLang="zh-CN" sz="1600" b="1">
                      <a:latin typeface="宋体" panose="02010600030101010101" pitchFamily="2" charset="-122"/>
                    </a:rPr>
                    <a:t>2</a:t>
                  </a:r>
                  <a:r>
                    <a:rPr lang="zh-CN" altLang="en-US" sz="1600" b="1">
                      <a:latin typeface="宋体" panose="02010600030101010101" pitchFamily="2" charset="-122"/>
                    </a:rPr>
                    <a:t>）</a:t>
                  </a:r>
                  <a:endParaRPr lang="zh-CN" altLang="en-US" sz="1600" b="1"/>
                </a:p>
              </p:txBody>
            </p:sp>
            <p:sp>
              <p:nvSpPr>
                <p:cNvPr id="143398" name="Rectangle 78">
                  <a:extLst>
                    <a:ext uri="{FF2B5EF4-FFF2-40B4-BE49-F238E27FC236}">
                      <a16:creationId xmlns:a16="http://schemas.microsoft.com/office/drawing/2014/main" id="{6C5122F7-16D5-4547-B79F-8B1F2C352A1D}"/>
                    </a:ext>
                  </a:extLst>
                </p:cNvPr>
                <p:cNvSpPr>
                  <a:spLocks noChangeArrowheads="1"/>
                </p:cNvSpPr>
                <p:nvPr/>
              </p:nvSpPr>
              <p:spPr bwMode="auto">
                <a:xfrm>
                  <a:off x="796" y="768"/>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6" name="Group 79">
                <a:extLst>
                  <a:ext uri="{FF2B5EF4-FFF2-40B4-BE49-F238E27FC236}">
                    <a16:creationId xmlns:a16="http://schemas.microsoft.com/office/drawing/2014/main" id="{9C9DCFC1-A987-4901-BA2D-23311874FE40}"/>
                  </a:ext>
                </a:extLst>
              </p:cNvPr>
              <p:cNvGrpSpPr>
                <a:grpSpLocks/>
              </p:cNvGrpSpPr>
              <p:nvPr/>
            </p:nvGrpSpPr>
            <p:grpSpPr bwMode="auto">
              <a:xfrm>
                <a:off x="2188" y="768"/>
                <a:ext cx="1018" cy="384"/>
                <a:chOff x="2188" y="768"/>
                <a:chExt cx="1018" cy="384"/>
              </a:xfrm>
            </p:grpSpPr>
            <p:sp>
              <p:nvSpPr>
                <p:cNvPr id="143395" name="Rectangle 80">
                  <a:extLst>
                    <a:ext uri="{FF2B5EF4-FFF2-40B4-BE49-F238E27FC236}">
                      <a16:creationId xmlns:a16="http://schemas.microsoft.com/office/drawing/2014/main" id="{1093902F-44C7-4383-8427-FF768D4F062F}"/>
                    </a:ext>
                  </a:extLst>
                </p:cNvPr>
                <p:cNvSpPr>
                  <a:spLocks noChangeArrowheads="1"/>
                </p:cNvSpPr>
                <p:nvPr/>
              </p:nvSpPr>
              <p:spPr bwMode="auto">
                <a:xfrm>
                  <a:off x="2231" y="768"/>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3000</a:t>
                  </a:r>
                  <a:endParaRPr lang="en-US" altLang="zh-CN" sz="1600" b="1"/>
                </a:p>
              </p:txBody>
            </p:sp>
            <p:sp>
              <p:nvSpPr>
                <p:cNvPr id="143396" name="Rectangle 81">
                  <a:extLst>
                    <a:ext uri="{FF2B5EF4-FFF2-40B4-BE49-F238E27FC236}">
                      <a16:creationId xmlns:a16="http://schemas.microsoft.com/office/drawing/2014/main" id="{AFB6317E-67A3-44F2-953C-EAC4E84D6D96}"/>
                    </a:ext>
                  </a:extLst>
                </p:cNvPr>
                <p:cNvSpPr>
                  <a:spLocks noChangeArrowheads="1"/>
                </p:cNvSpPr>
                <p:nvPr/>
              </p:nvSpPr>
              <p:spPr bwMode="auto">
                <a:xfrm>
                  <a:off x="2188" y="768"/>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7" name="Group 82">
                <a:extLst>
                  <a:ext uri="{FF2B5EF4-FFF2-40B4-BE49-F238E27FC236}">
                    <a16:creationId xmlns:a16="http://schemas.microsoft.com/office/drawing/2014/main" id="{4AD531FF-1B8A-42B9-B7BD-FF5260D49432}"/>
                  </a:ext>
                </a:extLst>
              </p:cNvPr>
              <p:cNvGrpSpPr>
                <a:grpSpLocks/>
              </p:cNvGrpSpPr>
              <p:nvPr/>
            </p:nvGrpSpPr>
            <p:grpSpPr bwMode="auto">
              <a:xfrm>
                <a:off x="0" y="1152"/>
                <a:ext cx="796" cy="384"/>
                <a:chOff x="0" y="1152"/>
                <a:chExt cx="796" cy="384"/>
              </a:xfrm>
            </p:grpSpPr>
            <p:sp>
              <p:nvSpPr>
                <p:cNvPr id="143393" name="Rectangle 83">
                  <a:extLst>
                    <a:ext uri="{FF2B5EF4-FFF2-40B4-BE49-F238E27FC236}">
                      <a16:creationId xmlns:a16="http://schemas.microsoft.com/office/drawing/2014/main" id="{FF9F0B25-3281-47E1-86E8-3A7BB2057DAB}"/>
                    </a:ext>
                  </a:extLst>
                </p:cNvPr>
                <p:cNvSpPr>
                  <a:spLocks noChangeArrowheads="1"/>
                </p:cNvSpPr>
                <p:nvPr/>
              </p:nvSpPr>
              <p:spPr bwMode="auto">
                <a:xfrm>
                  <a:off x="43" y="1152"/>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solidFill>
                        <a:schemeClr val="folHlink"/>
                      </a:solidFill>
                      <a:latin typeface="宋体" panose="02010600030101010101" pitchFamily="2" charset="-122"/>
                    </a:rPr>
                    <a:t>7</a:t>
                  </a:r>
                  <a:r>
                    <a:rPr lang="zh-CN" altLang="en-US" sz="1600" b="1">
                      <a:solidFill>
                        <a:schemeClr val="folHlink"/>
                      </a:solidFill>
                      <a:latin typeface="宋体" panose="02010600030101010101" pitchFamily="2" charset="-122"/>
                    </a:rPr>
                    <a:t>（激光打印机）</a:t>
                  </a:r>
                  <a:endParaRPr lang="zh-CN" altLang="en-US" sz="1600" b="1">
                    <a:solidFill>
                      <a:schemeClr val="folHlink"/>
                    </a:solidFill>
                  </a:endParaRPr>
                </a:p>
              </p:txBody>
            </p:sp>
            <p:sp>
              <p:nvSpPr>
                <p:cNvPr id="143394" name="Rectangle 84">
                  <a:extLst>
                    <a:ext uri="{FF2B5EF4-FFF2-40B4-BE49-F238E27FC236}">
                      <a16:creationId xmlns:a16="http://schemas.microsoft.com/office/drawing/2014/main" id="{14BC718E-278D-4A44-90C0-CC742178EE8B}"/>
                    </a:ext>
                  </a:extLst>
                </p:cNvPr>
                <p:cNvSpPr>
                  <a:spLocks noChangeArrowheads="1"/>
                </p:cNvSpPr>
                <p:nvPr/>
              </p:nvSpPr>
              <p:spPr bwMode="auto">
                <a:xfrm>
                  <a:off x="0" y="1152"/>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8" name="Group 85">
                <a:extLst>
                  <a:ext uri="{FF2B5EF4-FFF2-40B4-BE49-F238E27FC236}">
                    <a16:creationId xmlns:a16="http://schemas.microsoft.com/office/drawing/2014/main" id="{A70B7086-088B-41F4-95F0-114A65B8C285}"/>
                  </a:ext>
                </a:extLst>
              </p:cNvPr>
              <p:cNvGrpSpPr>
                <a:grpSpLocks/>
              </p:cNvGrpSpPr>
              <p:nvPr/>
            </p:nvGrpSpPr>
            <p:grpSpPr bwMode="auto">
              <a:xfrm>
                <a:off x="796" y="1152"/>
                <a:ext cx="1392" cy="384"/>
                <a:chOff x="796" y="1152"/>
                <a:chExt cx="1392" cy="384"/>
              </a:xfrm>
            </p:grpSpPr>
            <p:sp>
              <p:nvSpPr>
                <p:cNvPr id="143391" name="Rectangle 86">
                  <a:extLst>
                    <a:ext uri="{FF2B5EF4-FFF2-40B4-BE49-F238E27FC236}">
                      <a16:creationId xmlns:a16="http://schemas.microsoft.com/office/drawing/2014/main" id="{03376560-C68B-4993-B4A0-9A2107BA7BC4}"/>
                    </a:ext>
                  </a:extLst>
                </p:cNvPr>
                <p:cNvSpPr>
                  <a:spLocks noChangeArrowheads="1"/>
                </p:cNvSpPr>
                <p:nvPr/>
              </p:nvSpPr>
              <p:spPr bwMode="auto">
                <a:xfrm>
                  <a:off x="839" y="1152"/>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solidFill>
                        <a:schemeClr val="hlink"/>
                      </a:solidFill>
                      <a:latin typeface="宋体" panose="02010600030101010101" pitchFamily="2" charset="-122"/>
                    </a:rPr>
                    <a:t>/dev/lp</a:t>
                  </a:r>
                  <a:r>
                    <a:rPr lang="zh-CN" altLang="en-US" sz="1600" b="1">
                      <a:latin typeface="宋体" panose="02010600030101010101" pitchFamily="2" charset="-122"/>
                    </a:rPr>
                    <a:t>（打印机）</a:t>
                  </a:r>
                  <a:endParaRPr lang="zh-CN" altLang="en-US" sz="1600" b="1"/>
                </a:p>
              </p:txBody>
            </p:sp>
            <p:sp>
              <p:nvSpPr>
                <p:cNvPr id="143392" name="Rectangle 87">
                  <a:extLst>
                    <a:ext uri="{FF2B5EF4-FFF2-40B4-BE49-F238E27FC236}">
                      <a16:creationId xmlns:a16="http://schemas.microsoft.com/office/drawing/2014/main" id="{15BE40DF-AB2E-4695-826E-8638A28479B1}"/>
                    </a:ext>
                  </a:extLst>
                </p:cNvPr>
                <p:cNvSpPr>
                  <a:spLocks noChangeArrowheads="1"/>
                </p:cNvSpPr>
                <p:nvPr/>
              </p:nvSpPr>
              <p:spPr bwMode="auto">
                <a:xfrm>
                  <a:off x="796" y="1152"/>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9" name="Group 88">
                <a:extLst>
                  <a:ext uri="{FF2B5EF4-FFF2-40B4-BE49-F238E27FC236}">
                    <a16:creationId xmlns:a16="http://schemas.microsoft.com/office/drawing/2014/main" id="{85670C3D-C6B2-47BE-BC3B-11110489ACAE}"/>
                  </a:ext>
                </a:extLst>
              </p:cNvPr>
              <p:cNvGrpSpPr>
                <a:grpSpLocks/>
              </p:cNvGrpSpPr>
              <p:nvPr/>
            </p:nvGrpSpPr>
            <p:grpSpPr bwMode="auto">
              <a:xfrm>
                <a:off x="2188" y="1152"/>
                <a:ext cx="1018" cy="384"/>
                <a:chOff x="2188" y="1152"/>
                <a:chExt cx="1018" cy="384"/>
              </a:xfrm>
            </p:grpSpPr>
            <p:sp>
              <p:nvSpPr>
                <p:cNvPr id="143389" name="Rectangle 89">
                  <a:extLst>
                    <a:ext uri="{FF2B5EF4-FFF2-40B4-BE49-F238E27FC236}">
                      <a16:creationId xmlns:a16="http://schemas.microsoft.com/office/drawing/2014/main" id="{F99D66B7-942C-4137-94D6-5571CE714425}"/>
                    </a:ext>
                  </a:extLst>
                </p:cNvPr>
                <p:cNvSpPr>
                  <a:spLocks noChangeArrowheads="1"/>
                </p:cNvSpPr>
                <p:nvPr/>
              </p:nvSpPr>
              <p:spPr bwMode="auto">
                <a:xfrm>
                  <a:off x="2231" y="1152"/>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solidFill>
                        <a:schemeClr val="folHlink"/>
                      </a:solidFill>
                      <a:latin typeface="宋体" panose="02010600030101010101" pitchFamily="2" charset="-122"/>
                    </a:rPr>
                    <a:t>7000</a:t>
                  </a:r>
                  <a:endParaRPr lang="en-US" altLang="zh-CN" sz="1600" b="1">
                    <a:solidFill>
                      <a:schemeClr val="folHlink"/>
                    </a:solidFill>
                  </a:endParaRPr>
                </a:p>
              </p:txBody>
            </p:sp>
            <p:sp>
              <p:nvSpPr>
                <p:cNvPr id="143390" name="Rectangle 90">
                  <a:extLst>
                    <a:ext uri="{FF2B5EF4-FFF2-40B4-BE49-F238E27FC236}">
                      <a16:creationId xmlns:a16="http://schemas.microsoft.com/office/drawing/2014/main" id="{134EB8EE-05F0-423D-84C7-C2A6D7A1C675}"/>
                    </a:ext>
                  </a:extLst>
                </p:cNvPr>
                <p:cNvSpPr>
                  <a:spLocks noChangeArrowheads="1"/>
                </p:cNvSpPr>
                <p:nvPr/>
              </p:nvSpPr>
              <p:spPr bwMode="auto">
                <a:xfrm>
                  <a:off x="2188" y="1152"/>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80" name="Group 91">
                <a:extLst>
                  <a:ext uri="{FF2B5EF4-FFF2-40B4-BE49-F238E27FC236}">
                    <a16:creationId xmlns:a16="http://schemas.microsoft.com/office/drawing/2014/main" id="{18C1AA0C-003A-4C6B-AEC6-FF11355A2A94}"/>
                  </a:ext>
                </a:extLst>
              </p:cNvPr>
              <p:cNvGrpSpPr>
                <a:grpSpLocks/>
              </p:cNvGrpSpPr>
              <p:nvPr/>
            </p:nvGrpSpPr>
            <p:grpSpPr bwMode="auto">
              <a:xfrm>
                <a:off x="0" y="1536"/>
                <a:ext cx="796" cy="384"/>
                <a:chOff x="0" y="1536"/>
                <a:chExt cx="796" cy="384"/>
              </a:xfrm>
            </p:grpSpPr>
            <p:sp>
              <p:nvSpPr>
                <p:cNvPr id="143387" name="Rectangle 92">
                  <a:extLst>
                    <a:ext uri="{FF2B5EF4-FFF2-40B4-BE49-F238E27FC236}">
                      <a16:creationId xmlns:a16="http://schemas.microsoft.com/office/drawing/2014/main" id="{6A196E3A-2619-436D-B6A6-F50C55671101}"/>
                    </a:ext>
                  </a:extLst>
                </p:cNvPr>
                <p:cNvSpPr>
                  <a:spLocks noChangeArrowheads="1"/>
                </p:cNvSpPr>
                <p:nvPr/>
              </p:nvSpPr>
              <p:spPr bwMode="auto">
                <a:xfrm>
                  <a:off x="43" y="1536"/>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6</a:t>
                  </a:r>
                  <a:endParaRPr lang="en-US" altLang="zh-CN" sz="1600" b="1"/>
                </a:p>
              </p:txBody>
            </p:sp>
            <p:sp>
              <p:nvSpPr>
                <p:cNvPr id="143388" name="Rectangle 93">
                  <a:extLst>
                    <a:ext uri="{FF2B5EF4-FFF2-40B4-BE49-F238E27FC236}">
                      <a16:creationId xmlns:a16="http://schemas.microsoft.com/office/drawing/2014/main" id="{46AA928D-52C4-4FBE-8435-C48136F34631}"/>
                    </a:ext>
                  </a:extLst>
                </p:cNvPr>
                <p:cNvSpPr>
                  <a:spLocks noChangeArrowheads="1"/>
                </p:cNvSpPr>
                <p:nvPr/>
              </p:nvSpPr>
              <p:spPr bwMode="auto">
                <a:xfrm>
                  <a:off x="0" y="1536"/>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81" name="Group 94">
                <a:extLst>
                  <a:ext uri="{FF2B5EF4-FFF2-40B4-BE49-F238E27FC236}">
                    <a16:creationId xmlns:a16="http://schemas.microsoft.com/office/drawing/2014/main" id="{DE3904D0-2001-46A8-9BEB-67DE385845ED}"/>
                  </a:ext>
                </a:extLst>
              </p:cNvPr>
              <p:cNvGrpSpPr>
                <a:grpSpLocks/>
              </p:cNvGrpSpPr>
              <p:nvPr/>
            </p:nvGrpSpPr>
            <p:grpSpPr bwMode="auto">
              <a:xfrm>
                <a:off x="796" y="1536"/>
                <a:ext cx="1392" cy="384"/>
                <a:chOff x="796" y="1536"/>
                <a:chExt cx="1392" cy="384"/>
              </a:xfrm>
            </p:grpSpPr>
            <p:sp>
              <p:nvSpPr>
                <p:cNvPr id="143385" name="Rectangle 95">
                  <a:extLst>
                    <a:ext uri="{FF2B5EF4-FFF2-40B4-BE49-F238E27FC236}">
                      <a16:creationId xmlns:a16="http://schemas.microsoft.com/office/drawing/2014/main" id="{73C41AE9-7AD1-4D60-B0D6-EAFFC9B3709E}"/>
                    </a:ext>
                  </a:extLst>
                </p:cNvPr>
                <p:cNvSpPr>
                  <a:spLocks noChangeArrowheads="1"/>
                </p:cNvSpPr>
                <p:nvPr/>
              </p:nvSpPr>
              <p:spPr bwMode="auto">
                <a:xfrm>
                  <a:off x="839" y="1536"/>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/dev/ethN</a:t>
                  </a:r>
                  <a:r>
                    <a:rPr lang="zh-CN" altLang="en-US" sz="1600" b="1">
                      <a:latin typeface="宋体" panose="02010600030101010101" pitchFamily="2" charset="-122"/>
                    </a:rPr>
                    <a:t>（网卡）</a:t>
                  </a:r>
                  <a:endParaRPr lang="zh-CN" altLang="en-US" sz="1600" b="1"/>
                </a:p>
              </p:txBody>
            </p:sp>
            <p:sp>
              <p:nvSpPr>
                <p:cNvPr id="143386" name="Rectangle 96">
                  <a:extLst>
                    <a:ext uri="{FF2B5EF4-FFF2-40B4-BE49-F238E27FC236}">
                      <a16:creationId xmlns:a16="http://schemas.microsoft.com/office/drawing/2014/main" id="{C69A1619-404B-4469-937A-B1544EB5EDE1}"/>
                    </a:ext>
                  </a:extLst>
                </p:cNvPr>
                <p:cNvSpPr>
                  <a:spLocks noChangeArrowheads="1"/>
                </p:cNvSpPr>
                <p:nvPr/>
              </p:nvSpPr>
              <p:spPr bwMode="auto">
                <a:xfrm>
                  <a:off x="796" y="1536"/>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82" name="Group 97">
                <a:extLst>
                  <a:ext uri="{FF2B5EF4-FFF2-40B4-BE49-F238E27FC236}">
                    <a16:creationId xmlns:a16="http://schemas.microsoft.com/office/drawing/2014/main" id="{51E60138-E920-4FDB-BE04-DE98BC25DDA5}"/>
                  </a:ext>
                </a:extLst>
              </p:cNvPr>
              <p:cNvGrpSpPr>
                <a:grpSpLocks/>
              </p:cNvGrpSpPr>
              <p:nvPr/>
            </p:nvGrpSpPr>
            <p:grpSpPr bwMode="auto">
              <a:xfrm>
                <a:off x="2188" y="1536"/>
                <a:ext cx="1018" cy="384"/>
                <a:chOff x="2188" y="1536"/>
                <a:chExt cx="1018" cy="384"/>
              </a:xfrm>
            </p:grpSpPr>
            <p:sp>
              <p:nvSpPr>
                <p:cNvPr id="143383" name="Rectangle 98">
                  <a:extLst>
                    <a:ext uri="{FF2B5EF4-FFF2-40B4-BE49-F238E27FC236}">
                      <a16:creationId xmlns:a16="http://schemas.microsoft.com/office/drawing/2014/main" id="{9C3F237D-2874-4B16-B885-05504D41B977}"/>
                    </a:ext>
                  </a:extLst>
                </p:cNvPr>
                <p:cNvSpPr>
                  <a:spLocks noChangeArrowheads="1"/>
                </p:cNvSpPr>
                <p:nvPr/>
              </p:nvSpPr>
              <p:spPr bwMode="auto">
                <a:xfrm>
                  <a:off x="2231" y="1536"/>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4000</a:t>
                  </a:r>
                </a:p>
              </p:txBody>
            </p:sp>
            <p:sp>
              <p:nvSpPr>
                <p:cNvPr id="143384" name="Rectangle 99">
                  <a:extLst>
                    <a:ext uri="{FF2B5EF4-FFF2-40B4-BE49-F238E27FC236}">
                      <a16:creationId xmlns:a16="http://schemas.microsoft.com/office/drawing/2014/main" id="{FA7AC300-36F9-47EC-8741-6EB1CB85149E}"/>
                    </a:ext>
                  </a:extLst>
                </p:cNvPr>
                <p:cNvSpPr>
                  <a:spLocks noChangeArrowheads="1"/>
                </p:cNvSpPr>
                <p:nvPr/>
              </p:nvSpPr>
              <p:spPr bwMode="auto">
                <a:xfrm>
                  <a:off x="2188" y="1536"/>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sp>
          <p:nvSpPr>
            <p:cNvPr id="143367" name="Rectangle 100">
              <a:extLst>
                <a:ext uri="{FF2B5EF4-FFF2-40B4-BE49-F238E27FC236}">
                  <a16:creationId xmlns:a16="http://schemas.microsoft.com/office/drawing/2014/main" id="{55CD589D-99E6-4EC4-87EB-DAFCF913186B}"/>
                </a:ext>
              </a:extLst>
            </p:cNvPr>
            <p:cNvSpPr>
              <a:spLocks noChangeArrowheads="1"/>
            </p:cNvSpPr>
            <p:nvPr/>
          </p:nvSpPr>
          <p:spPr bwMode="auto">
            <a:xfrm>
              <a:off x="-3" y="-3"/>
              <a:ext cx="3212" cy="192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29108"/>
                                        </p:tgtEl>
                                        <p:attrNameLst>
                                          <p:attrName>style.visibility</p:attrName>
                                        </p:attrNameLst>
                                      </p:cBhvr>
                                      <p:to>
                                        <p:strVal val="visible"/>
                                      </p:to>
                                    </p:set>
                                    <p:animEffect transition="in" filter="slide(fromBottom)">
                                      <p:cBhvr>
                                        <p:cTn id="12" dur="500"/>
                                        <p:tgtEl>
                                          <p:spTgt spid="4291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Bottom)">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10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5">
            <a:extLst>
              <a:ext uri="{FF2B5EF4-FFF2-40B4-BE49-F238E27FC236}">
                <a16:creationId xmlns:a16="http://schemas.microsoft.com/office/drawing/2014/main" id="{0B0981DD-76A5-425A-A41B-0645A15B91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3F0ADCD-F330-4093-84DB-53A35C0D2150}" type="slidenum">
              <a:rPr lang="en-US" altLang="zh-CN" sz="1400" smtClean="0">
                <a:solidFill>
                  <a:srgbClr val="000000"/>
                </a:solidFill>
              </a:rPr>
              <a:pPr>
                <a:spcBef>
                  <a:spcPct val="0"/>
                </a:spcBef>
                <a:buFontTx/>
                <a:buNone/>
              </a:pPr>
              <a:t>93</a:t>
            </a:fld>
            <a:endParaRPr lang="en-US" altLang="zh-CN" sz="1400">
              <a:solidFill>
                <a:srgbClr val="000000"/>
              </a:solidFill>
            </a:endParaRPr>
          </a:p>
        </p:txBody>
      </p:sp>
      <p:sp>
        <p:nvSpPr>
          <p:cNvPr id="144387" name="Rectangle 2">
            <a:extLst>
              <a:ext uri="{FF2B5EF4-FFF2-40B4-BE49-F238E27FC236}">
                <a16:creationId xmlns:a16="http://schemas.microsoft.com/office/drawing/2014/main" id="{543BF117-0488-4277-A8A7-C38175FF18BE}"/>
              </a:ext>
            </a:extLst>
          </p:cNvPr>
          <p:cNvSpPr>
            <a:spLocks noGrp="1" noChangeArrowheads="1"/>
          </p:cNvSpPr>
          <p:nvPr>
            <p:ph type="title"/>
          </p:nvPr>
        </p:nvSpPr>
        <p:spPr>
          <a:xfrm>
            <a:off x="914400" y="304800"/>
            <a:ext cx="7702550" cy="688975"/>
          </a:xfrm>
        </p:spPr>
        <p:txBody>
          <a:bodyPr/>
          <a:lstStyle/>
          <a:p>
            <a:pPr algn="l"/>
            <a:r>
              <a:rPr lang="zh-CN" altLang="en-US" b="1"/>
              <a:t>设备的查找</a:t>
            </a:r>
          </a:p>
        </p:txBody>
      </p:sp>
      <p:sp>
        <p:nvSpPr>
          <p:cNvPr id="144388" name="Rectangle 3">
            <a:extLst>
              <a:ext uri="{FF2B5EF4-FFF2-40B4-BE49-F238E27FC236}">
                <a16:creationId xmlns:a16="http://schemas.microsoft.com/office/drawing/2014/main" id="{437FC558-34AC-4821-B703-805F3E0E7F36}"/>
              </a:ext>
            </a:extLst>
          </p:cNvPr>
          <p:cNvSpPr>
            <a:spLocks noGrp="1" noChangeArrowheads="1"/>
          </p:cNvSpPr>
          <p:nvPr>
            <p:ph type="body" idx="1"/>
          </p:nvPr>
        </p:nvSpPr>
        <p:spPr>
          <a:xfrm>
            <a:off x="715963" y="1628775"/>
            <a:ext cx="8250237" cy="4503738"/>
          </a:xfrm>
        </p:spPr>
        <p:txBody>
          <a:bodyPr/>
          <a:lstStyle/>
          <a:p>
            <a:pPr>
              <a:lnSpc>
                <a:spcPct val="125000"/>
              </a:lnSpc>
            </a:pPr>
            <a:r>
              <a:rPr lang="zh-CN" altLang="en-US" sz="2600" b="1">
                <a:latin typeface="宋体" panose="02010600030101010101" pitchFamily="2" charset="-122"/>
              </a:rPr>
              <a:t>当进程用逻辑设备名来请求分配</a:t>
            </a:r>
            <a:r>
              <a:rPr lang="en-US" altLang="zh-CN" sz="2600" b="1">
                <a:latin typeface="宋体" panose="02010600030101010101" pitchFamily="2" charset="-122"/>
              </a:rPr>
              <a:t>I/O</a:t>
            </a:r>
            <a:r>
              <a:rPr lang="zh-CN" altLang="en-US" sz="2600" b="1">
                <a:latin typeface="宋体" panose="02010600030101010101" pitchFamily="2" charset="-122"/>
              </a:rPr>
              <a:t>设备时，首先查逻辑设备表</a:t>
            </a:r>
            <a:r>
              <a:rPr lang="en-US" altLang="zh-CN" sz="2600" b="1">
                <a:latin typeface="宋体" panose="02010600030101010101" pitchFamily="2" charset="-122"/>
              </a:rPr>
              <a:t>LUT</a:t>
            </a:r>
            <a:r>
              <a:rPr lang="zh-CN" altLang="en-US" sz="2600" b="1">
                <a:latin typeface="宋体" panose="02010600030101010101" pitchFamily="2" charset="-122"/>
              </a:rPr>
              <a:t>，如果找到逻辑设备名，就找到了物理设备和设备驱动程序的入口地址，再由系统启动设备驱动程序完成信息输出。</a:t>
            </a:r>
            <a:r>
              <a:rPr lang="zh-CN" altLang="en-US" sz="2600" b="1"/>
              <a:t> </a:t>
            </a:r>
          </a:p>
          <a:p>
            <a:pPr>
              <a:lnSpc>
                <a:spcPct val="125000"/>
              </a:lnSpc>
            </a:pPr>
            <a:r>
              <a:rPr lang="zh-CN" altLang="en-US" sz="2600" b="1">
                <a:latin typeface="宋体" panose="02010600030101010101" pitchFamily="2" charset="-122"/>
              </a:rPr>
              <a:t>当将针式打印机换成激光打印机时，我们仅修改逻辑设备表</a:t>
            </a:r>
            <a:r>
              <a:rPr lang="en-US" altLang="zh-CN" sz="2600" b="1">
                <a:latin typeface="宋体" panose="02010600030101010101" pitchFamily="2" charset="-122"/>
              </a:rPr>
              <a:t>LUT</a:t>
            </a:r>
            <a:r>
              <a:rPr lang="zh-CN" altLang="en-US" sz="2600" b="1">
                <a:latin typeface="宋体" panose="02010600030101010101" pitchFamily="2" charset="-122"/>
              </a:rPr>
              <a:t>，而用户使用的逻辑设备名不做修改。</a:t>
            </a:r>
            <a:r>
              <a:rPr lang="zh-CN" altLang="en-US" sz="2600" b="1"/>
              <a:t> </a:t>
            </a:r>
          </a:p>
          <a:p>
            <a:pPr>
              <a:lnSpc>
                <a:spcPct val="125000"/>
              </a:lnSpc>
            </a:pPr>
            <a:r>
              <a:rPr lang="zh-CN" altLang="en-US" sz="2600" b="1">
                <a:latin typeface="宋体" panose="02010600030101010101" pitchFamily="2" charset="-122"/>
              </a:rPr>
              <a:t>逻辑设备名不做修改则应用程序不做修改，提高了系统管理的可适应性。</a:t>
            </a:r>
            <a:r>
              <a:rPr lang="zh-CN" altLang="en-US" sz="2600" b="1"/>
              <a:t> </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3">
            <a:extLst>
              <a:ext uri="{FF2B5EF4-FFF2-40B4-BE49-F238E27FC236}">
                <a16:creationId xmlns:a16="http://schemas.microsoft.com/office/drawing/2014/main" id="{F6A0951B-9EC5-4376-B6D4-F869A3AFE9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B027F2D-1817-42A7-8312-5D7EF89277E3}" type="slidenum">
              <a:rPr lang="en-US" altLang="zh-CN" sz="1400" smtClean="0"/>
              <a:pPr>
                <a:spcBef>
                  <a:spcPct val="0"/>
                </a:spcBef>
                <a:buFontTx/>
                <a:buNone/>
              </a:pPr>
              <a:t>94</a:t>
            </a:fld>
            <a:endParaRPr lang="en-US" altLang="zh-CN" sz="1400"/>
          </a:p>
        </p:txBody>
      </p:sp>
      <p:sp>
        <p:nvSpPr>
          <p:cNvPr id="145411" name="Text Box 2">
            <a:extLst>
              <a:ext uri="{FF2B5EF4-FFF2-40B4-BE49-F238E27FC236}">
                <a16:creationId xmlns:a16="http://schemas.microsoft.com/office/drawing/2014/main" id="{97FD8524-00E8-4E9B-86C6-64169DCBC09B}"/>
              </a:ext>
            </a:extLst>
          </p:cNvPr>
          <p:cNvSpPr txBox="1">
            <a:spLocks noChangeArrowheads="1"/>
          </p:cNvSpPr>
          <p:nvPr/>
        </p:nvSpPr>
        <p:spPr bwMode="auto">
          <a:xfrm>
            <a:off x="1066800" y="152400"/>
            <a:ext cx="52657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accent2"/>
                </a:solidFill>
              </a:rPr>
              <a:t>5.6 </a:t>
            </a:r>
            <a:r>
              <a:rPr lang="zh-CN" altLang="en-US" sz="4400">
                <a:solidFill>
                  <a:schemeClr val="accent2"/>
                </a:solidFill>
              </a:rPr>
              <a:t>用户层的</a:t>
            </a:r>
            <a:r>
              <a:rPr lang="en-US" altLang="zh-CN" sz="4400">
                <a:solidFill>
                  <a:schemeClr val="accent2"/>
                </a:solidFill>
              </a:rPr>
              <a:t>I/O</a:t>
            </a:r>
            <a:r>
              <a:rPr lang="zh-CN" altLang="en-US" sz="4400">
                <a:solidFill>
                  <a:schemeClr val="accent2"/>
                </a:solidFill>
              </a:rPr>
              <a:t>软件</a:t>
            </a:r>
          </a:p>
        </p:txBody>
      </p:sp>
      <p:sp>
        <p:nvSpPr>
          <p:cNvPr id="145412" name="Rectangle 3">
            <a:extLst>
              <a:ext uri="{FF2B5EF4-FFF2-40B4-BE49-F238E27FC236}">
                <a16:creationId xmlns:a16="http://schemas.microsoft.com/office/drawing/2014/main" id="{3E8E5163-4B08-42E6-8D09-E4144DB25E4C}"/>
              </a:ext>
            </a:extLst>
          </p:cNvPr>
          <p:cNvSpPr>
            <a:spLocks noChangeArrowheads="1"/>
          </p:cNvSpPr>
          <p:nvPr/>
        </p:nvSpPr>
        <p:spPr bwMode="auto">
          <a:xfrm>
            <a:off x="468313" y="1700213"/>
            <a:ext cx="8193087"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SzPct val="70000"/>
              <a:buFont typeface="Wingdings" panose="05000000000000000000" pitchFamily="2" charset="2"/>
              <a:buNone/>
            </a:pPr>
            <a:endParaRPr lang="zh-CN" altLang="zh-CN" sz="1800">
              <a:latin typeface="Times New Roman" panose="02020603050405020304" pitchFamily="18" charset="0"/>
            </a:endParaRPr>
          </a:p>
        </p:txBody>
      </p:sp>
      <p:sp>
        <p:nvSpPr>
          <p:cNvPr id="145413" name="Text Box 4">
            <a:extLst>
              <a:ext uri="{FF2B5EF4-FFF2-40B4-BE49-F238E27FC236}">
                <a16:creationId xmlns:a16="http://schemas.microsoft.com/office/drawing/2014/main" id="{9CB0795E-C8B2-4038-A377-0D682D8203C9}"/>
              </a:ext>
            </a:extLst>
          </p:cNvPr>
          <p:cNvSpPr txBox="1">
            <a:spLocks noChangeArrowheads="1"/>
          </p:cNvSpPr>
          <p:nvPr/>
        </p:nvSpPr>
        <p:spPr bwMode="auto">
          <a:xfrm>
            <a:off x="304800" y="1524000"/>
            <a:ext cx="8569325"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Clr>
                <a:schemeClr val="accent2"/>
              </a:buClr>
              <a:buFont typeface="Wingdings" panose="05000000000000000000" pitchFamily="2" charset="2"/>
              <a:buChar char="Ø"/>
            </a:pPr>
            <a:r>
              <a:rPr lang="en-US" altLang="zh-CN" sz="1800"/>
              <a:t> </a:t>
            </a:r>
            <a:r>
              <a:rPr lang="zh-CN" altLang="en-US" sz="2400"/>
              <a:t>大部分</a:t>
            </a:r>
            <a:r>
              <a:rPr lang="en-US" altLang="zh-CN" sz="2400"/>
              <a:t>I/O</a:t>
            </a:r>
            <a:r>
              <a:rPr lang="zh-CN" altLang="en-US" sz="2400"/>
              <a:t>软件都在操作系统内部，只有一小部分在用户层。</a:t>
            </a:r>
          </a:p>
          <a:p>
            <a:pPr>
              <a:lnSpc>
                <a:spcPct val="120000"/>
              </a:lnSpc>
              <a:buClr>
                <a:schemeClr val="accent2"/>
              </a:buClr>
              <a:buFont typeface="Wingdings" panose="05000000000000000000" pitchFamily="2" charset="2"/>
              <a:buChar char="Ø"/>
            </a:pPr>
            <a:r>
              <a:rPr lang="zh-CN" altLang="en-US" sz="2400"/>
              <a:t> 用户层软件必须通过一组</a:t>
            </a:r>
            <a:r>
              <a:rPr lang="zh-CN" altLang="en-US" sz="2400">
                <a:solidFill>
                  <a:srgbClr val="FF0000"/>
                </a:solidFill>
              </a:rPr>
              <a:t>系统调用</a:t>
            </a:r>
            <a:r>
              <a:rPr lang="zh-CN" altLang="en-US" sz="2400"/>
              <a:t>来取得操作系统服务。</a:t>
            </a:r>
          </a:p>
          <a:p>
            <a:pPr>
              <a:lnSpc>
                <a:spcPct val="120000"/>
              </a:lnSpc>
              <a:buClr>
                <a:schemeClr val="accent2"/>
              </a:buClr>
              <a:buFont typeface="Wingdings" panose="05000000000000000000" pitchFamily="2" charset="2"/>
              <a:buChar char="Ø"/>
            </a:pPr>
            <a:r>
              <a:rPr lang="zh-CN" altLang="en-US" sz="2400"/>
              <a:t> 现代高级语言通常提供了与各系统调用对应的库函数，</a:t>
            </a:r>
            <a:endParaRPr lang="en-US" altLang="zh-CN" sz="2400"/>
          </a:p>
          <a:p>
            <a:pPr>
              <a:lnSpc>
                <a:spcPct val="120000"/>
              </a:lnSpc>
              <a:buClr>
                <a:schemeClr val="accent2"/>
              </a:buClr>
              <a:buFontTx/>
              <a:buNone/>
            </a:pPr>
            <a:r>
              <a:rPr lang="en-US" altLang="zh-CN" sz="2400"/>
              <a:t>    </a:t>
            </a:r>
            <a:r>
              <a:rPr lang="zh-CN" altLang="en-US" sz="2400"/>
              <a:t>用户程序通过调用对应的库函数使用系统调用。</a:t>
            </a:r>
          </a:p>
          <a:p>
            <a:pPr>
              <a:lnSpc>
                <a:spcPct val="120000"/>
              </a:lnSpc>
              <a:buClr>
                <a:schemeClr val="accent2"/>
              </a:buClr>
              <a:buFont typeface="Wingdings" panose="05000000000000000000" pitchFamily="2" charset="2"/>
              <a:buNone/>
            </a:pPr>
            <a:r>
              <a:rPr lang="en-US" altLang="zh-CN">
                <a:solidFill>
                  <a:schemeClr val="accent2"/>
                </a:solidFill>
              </a:rPr>
              <a:t>5.6.1 </a:t>
            </a:r>
            <a:r>
              <a:rPr lang="zh-CN" altLang="en-US">
                <a:solidFill>
                  <a:schemeClr val="accent2"/>
                </a:solidFill>
              </a:rPr>
              <a:t>系统调用与库函数</a:t>
            </a:r>
          </a:p>
          <a:p>
            <a:pPr>
              <a:lnSpc>
                <a:spcPct val="120000"/>
              </a:lnSpc>
              <a:buClr>
                <a:schemeClr val="accent2"/>
              </a:buClr>
              <a:buFont typeface="Wingdings" panose="05000000000000000000" pitchFamily="2" charset="2"/>
              <a:buNone/>
            </a:pPr>
            <a:r>
              <a:rPr lang="en-US" altLang="zh-CN" sz="2400"/>
              <a:t>1</a:t>
            </a:r>
            <a:r>
              <a:rPr lang="zh-CN" altLang="en-US" sz="2400"/>
              <a:t>、系统调用</a:t>
            </a:r>
          </a:p>
          <a:p>
            <a:pPr>
              <a:lnSpc>
                <a:spcPct val="120000"/>
              </a:lnSpc>
              <a:buClr>
                <a:schemeClr val="accent2"/>
              </a:buClr>
              <a:buFont typeface="Wingdings" panose="05000000000000000000" pitchFamily="2" charset="2"/>
              <a:buNone/>
            </a:pPr>
            <a:r>
              <a:rPr lang="en-US" altLang="zh-CN" sz="2400"/>
              <a:t>2</a:t>
            </a:r>
            <a:r>
              <a:rPr lang="zh-CN" altLang="en-US" sz="2400"/>
              <a:t>、库函数（</a:t>
            </a:r>
            <a:r>
              <a:rPr lang="en-US" altLang="zh-CN" sz="2400"/>
              <a:t>Win32 API</a:t>
            </a:r>
            <a:r>
              <a:rPr lang="zh-CN" altLang="en-US" sz="2400"/>
              <a:t>）</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375570A-CD21-438B-BD59-4FA95E780F13}"/>
              </a:ext>
            </a:extLst>
          </p:cNvPr>
          <p:cNvSpPr/>
          <p:nvPr/>
        </p:nvSpPr>
        <p:spPr>
          <a:xfrm>
            <a:off x="669925" y="78668"/>
            <a:ext cx="7026275" cy="523220"/>
          </a:xfrm>
          <a:prstGeom prst="rect">
            <a:avLst/>
          </a:prstGeom>
        </p:spPr>
        <p:txBody>
          <a:bodyPr wrap="square">
            <a:spAutoFit/>
          </a:bodyPr>
          <a:lstStyle/>
          <a:p>
            <a:r>
              <a:rPr lang="en-US" altLang="zh-CN" sz="2800" b="1" dirty="0">
                <a:solidFill>
                  <a:schemeClr val="bg1"/>
                </a:solidFill>
              </a:rPr>
              <a:t>7.6.1 </a:t>
            </a:r>
            <a:r>
              <a:rPr lang="zh-CN" altLang="en-US" sz="2800" b="1" dirty="0">
                <a:solidFill>
                  <a:schemeClr val="bg1"/>
                </a:solidFill>
              </a:rPr>
              <a:t>系统调用与库函数</a:t>
            </a:r>
            <a:r>
              <a:rPr lang="en-US" altLang="zh-CN" sz="2800" b="1" dirty="0">
                <a:solidFill>
                  <a:schemeClr val="bg1"/>
                </a:solidFill>
              </a:rPr>
              <a:t>d</a:t>
            </a:r>
            <a:endParaRPr lang="zh-CN" altLang="en-US" sz="2800" b="1" dirty="0">
              <a:solidFill>
                <a:schemeClr val="bg1"/>
              </a:solidFill>
            </a:endParaRPr>
          </a:p>
        </p:txBody>
      </p:sp>
      <p:sp>
        <p:nvSpPr>
          <p:cNvPr id="4" name="矩形: 圆角 4">
            <a:extLst>
              <a:ext uri="{FF2B5EF4-FFF2-40B4-BE49-F238E27FC236}">
                <a16:creationId xmlns:a16="http://schemas.microsoft.com/office/drawing/2014/main" id="{3028F9F5-8E7D-49B6-90AF-DBEA25529737}"/>
              </a:ext>
            </a:extLst>
          </p:cNvPr>
          <p:cNvSpPr/>
          <p:nvPr/>
        </p:nvSpPr>
        <p:spPr>
          <a:xfrm>
            <a:off x="576844" y="1331757"/>
            <a:ext cx="2742976" cy="57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sz="2400" dirty="0">
                <a:solidFill>
                  <a:schemeClr val="bg1"/>
                </a:solidFill>
              </a:rPr>
              <a:t>系统调用</a:t>
            </a:r>
            <a:endParaRPr lang="en-US" altLang="zh-CN" sz="2400" dirty="0">
              <a:solidFill>
                <a:schemeClr val="bg1"/>
              </a:solidFill>
            </a:endParaRPr>
          </a:p>
        </p:txBody>
      </p:sp>
      <p:sp>
        <p:nvSpPr>
          <p:cNvPr id="5" name="内容占位符 2">
            <a:extLst>
              <a:ext uri="{FF2B5EF4-FFF2-40B4-BE49-F238E27FC236}">
                <a16:creationId xmlns:a16="http://schemas.microsoft.com/office/drawing/2014/main" id="{69DD4096-7F39-4551-B7E1-FD1BF1993321}"/>
              </a:ext>
            </a:extLst>
          </p:cNvPr>
          <p:cNvSpPr txBox="1"/>
          <p:nvPr/>
        </p:nvSpPr>
        <p:spPr>
          <a:xfrm>
            <a:off x="96465" y="1992708"/>
            <a:ext cx="4290910" cy="16032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lvl="1" indent="-533400">
              <a:lnSpc>
                <a:spcPct val="132000"/>
              </a:lnSpc>
              <a:spcBef>
                <a:spcPts val="370"/>
              </a:spcBef>
              <a:buClr>
                <a:srgbClr val="E71101"/>
              </a:buClr>
              <a:buSzPct val="100000"/>
              <a:buFont typeface="Wingdings" panose="05000000000000000000" pitchFamily="2" charset="2"/>
              <a:buChar char="n"/>
              <a:defRPr/>
            </a:pPr>
            <a:r>
              <a:rPr lang="zh-CN" altLang="en-US" sz="2400" dirty="0"/>
              <a:t>应用程序通过系统调用间接调用</a:t>
            </a:r>
            <a:r>
              <a:rPr lang="en-US" altLang="zh-CN" sz="2400" dirty="0"/>
              <a:t>OS</a:t>
            </a:r>
            <a:r>
              <a:rPr lang="zh-CN" altLang="en-US" sz="2400" dirty="0"/>
              <a:t>中的</a:t>
            </a:r>
            <a:r>
              <a:rPr lang="en-US" altLang="zh-CN" sz="2400" dirty="0"/>
              <a:t>I/O</a:t>
            </a:r>
            <a:r>
              <a:rPr lang="zh-CN" altLang="en-US" sz="2400" dirty="0"/>
              <a:t>过程，对</a:t>
            </a:r>
            <a:r>
              <a:rPr lang="en-US" altLang="zh-CN" sz="2400" dirty="0"/>
              <a:t>I/O</a:t>
            </a:r>
            <a:r>
              <a:rPr lang="zh-CN" altLang="en-US" sz="2400" dirty="0"/>
              <a:t>设备进行操作</a:t>
            </a:r>
          </a:p>
        </p:txBody>
      </p:sp>
      <p:sp>
        <p:nvSpPr>
          <p:cNvPr id="6" name="矩形: 圆角 5">
            <a:extLst>
              <a:ext uri="{FF2B5EF4-FFF2-40B4-BE49-F238E27FC236}">
                <a16:creationId xmlns:a16="http://schemas.microsoft.com/office/drawing/2014/main" id="{6DFDC2D8-7343-4F95-B784-991E0C9EBBBC}"/>
              </a:ext>
            </a:extLst>
          </p:cNvPr>
          <p:cNvSpPr/>
          <p:nvPr/>
        </p:nvSpPr>
        <p:spPr>
          <a:xfrm>
            <a:off x="602509" y="3595967"/>
            <a:ext cx="2691647" cy="57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sz="2400" dirty="0">
                <a:solidFill>
                  <a:schemeClr val="bg1"/>
                </a:solidFill>
              </a:rPr>
              <a:t>库函数</a:t>
            </a:r>
            <a:endParaRPr lang="en-US" altLang="zh-CN" sz="2400" dirty="0">
              <a:solidFill>
                <a:schemeClr val="bg1"/>
              </a:solidFill>
            </a:endParaRPr>
          </a:p>
        </p:txBody>
      </p:sp>
      <p:sp>
        <p:nvSpPr>
          <p:cNvPr id="7" name="内容占位符 2">
            <a:extLst>
              <a:ext uri="{FF2B5EF4-FFF2-40B4-BE49-F238E27FC236}">
                <a16:creationId xmlns:a16="http://schemas.microsoft.com/office/drawing/2014/main" id="{3E5CF897-43BA-4F3B-BD11-1C2784FF522A}"/>
              </a:ext>
            </a:extLst>
          </p:cNvPr>
          <p:cNvSpPr txBox="1"/>
          <p:nvPr/>
        </p:nvSpPr>
        <p:spPr>
          <a:xfrm>
            <a:off x="264995" y="4306131"/>
            <a:ext cx="4239580" cy="29812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2000"/>
              </a:lnSpc>
              <a:spcBef>
                <a:spcPts val="370"/>
              </a:spcBef>
              <a:buClr>
                <a:srgbClr val="E71101"/>
              </a:buClr>
              <a:buSzPct val="100000"/>
              <a:buFont typeface="Wingdings" panose="05000000000000000000" pitchFamily="2" charset="2"/>
              <a:buChar char="n"/>
              <a:defRPr/>
            </a:pPr>
            <a:r>
              <a:rPr lang="en-US" altLang="zh-CN" sz="2400" dirty="0"/>
              <a:t>Win32 API</a:t>
            </a:r>
          </a:p>
          <a:p>
            <a:pPr marL="342900" lvl="1" indent="-342900">
              <a:lnSpc>
                <a:spcPct val="132000"/>
              </a:lnSpc>
              <a:spcBef>
                <a:spcPts val="370"/>
              </a:spcBef>
              <a:buClr>
                <a:srgbClr val="E71101"/>
              </a:buClr>
              <a:buSzPct val="100000"/>
              <a:buFont typeface="Wingdings" panose="05000000000000000000" pitchFamily="2" charset="2"/>
              <a:buChar char="n"/>
              <a:defRPr/>
            </a:pPr>
            <a:r>
              <a:rPr lang="en-US" altLang="zh-CN" sz="2400" dirty="0"/>
              <a:t>C </a:t>
            </a:r>
            <a:r>
              <a:rPr lang="zh-CN" altLang="en-US" sz="2400" dirty="0"/>
              <a:t>语言或</a:t>
            </a:r>
            <a:r>
              <a:rPr lang="en-US" altLang="zh-CN" sz="2400" dirty="0"/>
              <a:t>UNIX</a:t>
            </a:r>
            <a:r>
              <a:rPr lang="zh-CN" altLang="en-US" sz="2400" dirty="0"/>
              <a:t>系统中，系统调用与库函数，几乎一一对应</a:t>
            </a:r>
          </a:p>
        </p:txBody>
      </p:sp>
      <p:grpSp>
        <p:nvGrpSpPr>
          <p:cNvPr id="8" name="组合 17">
            <a:extLst>
              <a:ext uri="{FF2B5EF4-FFF2-40B4-BE49-F238E27FC236}">
                <a16:creationId xmlns:a16="http://schemas.microsoft.com/office/drawing/2014/main" id="{C0D894C0-A1E5-4504-AB49-9B68511DD826}"/>
              </a:ext>
            </a:extLst>
          </p:cNvPr>
          <p:cNvGrpSpPr/>
          <p:nvPr/>
        </p:nvGrpSpPr>
        <p:grpSpPr bwMode="auto">
          <a:xfrm>
            <a:off x="4506045" y="1681708"/>
            <a:ext cx="4446918" cy="3118892"/>
            <a:chOff x="2437056" y="1415356"/>
            <a:chExt cx="5030468" cy="4314368"/>
          </a:xfrm>
        </p:grpSpPr>
        <p:sp>
          <p:nvSpPr>
            <p:cNvPr id="9" name="矩形 8">
              <a:extLst>
                <a:ext uri="{FF2B5EF4-FFF2-40B4-BE49-F238E27FC236}">
                  <a16:creationId xmlns:a16="http://schemas.microsoft.com/office/drawing/2014/main" id="{DC1E2F45-88FE-4332-8E27-48835CB35BC8}"/>
                </a:ext>
              </a:extLst>
            </p:cNvPr>
            <p:cNvSpPr/>
            <p:nvPr/>
          </p:nvSpPr>
          <p:spPr bwMode="auto">
            <a:xfrm>
              <a:off x="2519785" y="2512845"/>
              <a:ext cx="1670569" cy="762152"/>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anchor="ctr" anchorCtr="0"/>
            <a:lstStyle/>
            <a:p>
              <a:pPr algn="ctr" eaLnBrk="1" hangingPunct="1">
                <a:spcBef>
                  <a:spcPct val="50000"/>
                </a:spcBef>
                <a:defRPr/>
              </a:pPr>
              <a:r>
                <a:rPr lang="zh-CN" altLang="en-US" sz="1600" b="0" dirty="0">
                  <a:solidFill>
                    <a:schemeClr val="bg1"/>
                  </a:solidFill>
                  <a:latin typeface="+mn-ea"/>
                </a:rPr>
                <a:t>系统调用命令</a:t>
              </a:r>
            </a:p>
          </p:txBody>
        </p:sp>
        <p:sp>
          <p:nvSpPr>
            <p:cNvPr id="10" name="矩形 19">
              <a:extLst>
                <a:ext uri="{FF2B5EF4-FFF2-40B4-BE49-F238E27FC236}">
                  <a16:creationId xmlns:a16="http://schemas.microsoft.com/office/drawing/2014/main" id="{3B875686-119C-4E84-ADC6-F1D1B0E2B200}"/>
                </a:ext>
              </a:extLst>
            </p:cNvPr>
            <p:cNvSpPr>
              <a:spLocks noChangeArrowheads="1"/>
            </p:cNvSpPr>
            <p:nvPr/>
          </p:nvSpPr>
          <p:spPr bwMode="auto">
            <a:xfrm>
              <a:off x="2519785" y="4114782"/>
              <a:ext cx="1671225" cy="761980"/>
            </a:xfrm>
            <a:prstGeom prst="rect">
              <a:avLst/>
            </a:prstGeom>
            <a:solidFill>
              <a:srgbClr val="FFC000"/>
            </a:solidFill>
            <a:ln w="9525" algn="ctr">
              <a:solidFill>
                <a:schemeClr val="tx1"/>
              </a:solidFill>
              <a:round/>
            </a:ln>
          </p:spPr>
          <p:txBody>
            <a:bodyPr/>
            <a:lstStyle>
              <a:lvl1pPr>
                <a:defRPr sz="2400" b="1">
                  <a:solidFill>
                    <a:schemeClr val="tx1"/>
                  </a:solidFill>
                  <a:latin typeface="Arial" panose="020B0604020202020204" pitchFamily="34" charset="0"/>
                  <a:ea typeface="华文新魏" panose="02010800040101010101" pitchFamily="2" charset="-122"/>
                </a:defRPr>
              </a:lvl1pPr>
              <a:lvl2pPr marL="742950" indent="-285750">
                <a:defRPr sz="2400" b="1">
                  <a:solidFill>
                    <a:schemeClr val="tx1"/>
                  </a:solidFill>
                  <a:latin typeface="Arial" panose="020B0604020202020204" pitchFamily="34" charset="0"/>
                  <a:ea typeface="华文新魏" panose="02010800040101010101" pitchFamily="2" charset="-122"/>
                </a:defRPr>
              </a:lvl2pPr>
              <a:lvl3pPr marL="1143000" indent="-228600">
                <a:defRPr sz="2400" b="1">
                  <a:solidFill>
                    <a:schemeClr val="tx1"/>
                  </a:solidFill>
                  <a:latin typeface="Arial" panose="020B0604020202020204" pitchFamily="34" charset="0"/>
                  <a:ea typeface="华文新魏" panose="02010800040101010101" pitchFamily="2" charset="-122"/>
                </a:defRPr>
              </a:lvl3pPr>
              <a:lvl4pPr marL="1600200" indent="-228600">
                <a:defRPr sz="2400" b="1">
                  <a:solidFill>
                    <a:schemeClr val="tx1"/>
                  </a:solidFill>
                  <a:latin typeface="Arial" panose="020B0604020202020204" pitchFamily="34" charset="0"/>
                  <a:ea typeface="华文新魏" panose="02010800040101010101" pitchFamily="2" charset="-122"/>
                </a:defRPr>
              </a:lvl4pPr>
              <a:lvl5pPr marL="2057400" indent="-228600">
                <a:defRPr sz="2400" b="1">
                  <a:solidFill>
                    <a:schemeClr val="tx1"/>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9pPr>
            </a:lstStyle>
            <a:p>
              <a:pPr algn="ctr" eaLnBrk="1" hangingPunct="1">
                <a:spcBef>
                  <a:spcPct val="50000"/>
                </a:spcBef>
              </a:pPr>
              <a:endParaRPr lang="zh-CN" altLang="en-US" sz="1600">
                <a:solidFill>
                  <a:schemeClr val="bg1"/>
                </a:solidFill>
              </a:endParaRPr>
            </a:p>
          </p:txBody>
        </p:sp>
        <p:sp>
          <p:nvSpPr>
            <p:cNvPr id="11" name="矩形 20">
              <a:extLst>
                <a:ext uri="{FF2B5EF4-FFF2-40B4-BE49-F238E27FC236}">
                  <a16:creationId xmlns:a16="http://schemas.microsoft.com/office/drawing/2014/main" id="{4194BB62-D155-4E5A-B7B1-BF30CA346CBE}"/>
                </a:ext>
              </a:extLst>
            </p:cNvPr>
            <p:cNvSpPr>
              <a:spLocks noChangeArrowheads="1"/>
            </p:cNvSpPr>
            <p:nvPr/>
          </p:nvSpPr>
          <p:spPr bwMode="auto">
            <a:xfrm>
              <a:off x="6019762" y="3124208"/>
              <a:ext cx="1447762" cy="1066772"/>
            </a:xfrm>
            <a:prstGeom prst="rect">
              <a:avLst/>
            </a:prstGeom>
            <a:solidFill>
              <a:srgbClr val="FFC000"/>
            </a:solidFill>
            <a:ln w="9525" algn="ctr">
              <a:solidFill>
                <a:schemeClr val="tx1"/>
              </a:solidFill>
              <a:round/>
            </a:ln>
          </p:spPr>
          <p:txBody>
            <a:bodyPr/>
            <a:lstStyle>
              <a:lvl1pPr>
                <a:defRPr sz="2400" b="1">
                  <a:solidFill>
                    <a:schemeClr val="tx1"/>
                  </a:solidFill>
                  <a:latin typeface="Arial" panose="020B0604020202020204" pitchFamily="34" charset="0"/>
                  <a:ea typeface="华文新魏" panose="02010800040101010101" pitchFamily="2" charset="-122"/>
                </a:defRPr>
              </a:lvl1pPr>
              <a:lvl2pPr marL="742950" indent="-285750">
                <a:defRPr sz="2400" b="1">
                  <a:solidFill>
                    <a:schemeClr val="tx1"/>
                  </a:solidFill>
                  <a:latin typeface="Arial" panose="020B0604020202020204" pitchFamily="34" charset="0"/>
                  <a:ea typeface="华文新魏" panose="02010800040101010101" pitchFamily="2" charset="-122"/>
                </a:defRPr>
              </a:lvl2pPr>
              <a:lvl3pPr marL="1143000" indent="-228600">
                <a:defRPr sz="2400" b="1">
                  <a:solidFill>
                    <a:schemeClr val="tx1"/>
                  </a:solidFill>
                  <a:latin typeface="Arial" panose="020B0604020202020204" pitchFamily="34" charset="0"/>
                  <a:ea typeface="华文新魏" panose="02010800040101010101" pitchFamily="2" charset="-122"/>
                </a:defRPr>
              </a:lvl3pPr>
              <a:lvl4pPr marL="1600200" indent="-228600">
                <a:defRPr sz="2400" b="1">
                  <a:solidFill>
                    <a:schemeClr val="tx1"/>
                  </a:solidFill>
                  <a:latin typeface="Arial" panose="020B0604020202020204" pitchFamily="34" charset="0"/>
                  <a:ea typeface="华文新魏" panose="02010800040101010101" pitchFamily="2" charset="-122"/>
                </a:defRPr>
              </a:lvl4pPr>
              <a:lvl5pPr marL="2057400" indent="-228600">
                <a:defRPr sz="2400" b="1">
                  <a:solidFill>
                    <a:schemeClr val="tx1"/>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9pPr>
            </a:lstStyle>
            <a:p>
              <a:pPr algn="ctr" eaLnBrk="1" hangingPunct="1">
                <a:spcBef>
                  <a:spcPct val="50000"/>
                </a:spcBef>
              </a:pPr>
              <a:endParaRPr lang="zh-CN" altLang="en-US" sz="1600">
                <a:solidFill>
                  <a:schemeClr val="bg1"/>
                </a:solidFill>
              </a:endParaRPr>
            </a:p>
          </p:txBody>
        </p:sp>
        <p:cxnSp>
          <p:nvCxnSpPr>
            <p:cNvPr id="12" name="直接箭头连接符 21">
              <a:extLst>
                <a:ext uri="{FF2B5EF4-FFF2-40B4-BE49-F238E27FC236}">
                  <a16:creationId xmlns:a16="http://schemas.microsoft.com/office/drawing/2014/main" id="{6444AEE8-4A75-47BC-9180-15A6B0494FAC}"/>
                </a:ext>
              </a:extLst>
            </p:cNvPr>
            <p:cNvCxnSpPr>
              <a:cxnSpLocks noChangeShapeType="1"/>
            </p:cNvCxnSpPr>
            <p:nvPr/>
          </p:nvCxnSpPr>
          <p:spPr bwMode="auto">
            <a:xfrm flipV="1">
              <a:off x="4191010" y="3124208"/>
              <a:ext cx="1828752" cy="152396"/>
            </a:xfrm>
            <a:prstGeom prst="straightConnector1">
              <a:avLst/>
            </a:prstGeom>
            <a:noFill/>
            <a:ln w="9525" algn="ctr">
              <a:solidFill>
                <a:schemeClr val="tx1"/>
              </a:solidFill>
              <a:round/>
              <a:tailEnd type="triangle" w="med" len="med"/>
            </a:ln>
          </p:spPr>
        </p:cxnSp>
        <p:cxnSp>
          <p:nvCxnSpPr>
            <p:cNvPr id="13" name="直接箭头连接符 22">
              <a:extLst>
                <a:ext uri="{FF2B5EF4-FFF2-40B4-BE49-F238E27FC236}">
                  <a16:creationId xmlns:a16="http://schemas.microsoft.com/office/drawing/2014/main" id="{D3EC854A-B26A-4773-9A44-57A26E6CF1F6}"/>
                </a:ext>
              </a:extLst>
            </p:cNvPr>
            <p:cNvCxnSpPr>
              <a:cxnSpLocks noChangeShapeType="1"/>
            </p:cNvCxnSpPr>
            <p:nvPr/>
          </p:nvCxnSpPr>
          <p:spPr bwMode="auto">
            <a:xfrm flipH="1" flipV="1">
              <a:off x="4191010" y="4114782"/>
              <a:ext cx="1828752" cy="76198"/>
            </a:xfrm>
            <a:prstGeom prst="straightConnector1">
              <a:avLst/>
            </a:prstGeom>
            <a:noFill/>
            <a:ln w="9525" algn="ctr">
              <a:solidFill>
                <a:schemeClr val="tx1"/>
              </a:solidFill>
              <a:round/>
              <a:tailEnd type="triangle" w="med" len="med"/>
            </a:ln>
          </p:spPr>
        </p:cxnSp>
        <p:cxnSp>
          <p:nvCxnSpPr>
            <p:cNvPr id="14" name="直接连接符 23">
              <a:extLst>
                <a:ext uri="{FF2B5EF4-FFF2-40B4-BE49-F238E27FC236}">
                  <a16:creationId xmlns:a16="http://schemas.microsoft.com/office/drawing/2014/main" id="{E172D160-2029-4239-AF8D-8C71FD1EB1F3}"/>
                </a:ext>
              </a:extLst>
            </p:cNvPr>
            <p:cNvCxnSpPr>
              <a:cxnSpLocks noChangeShapeType="1"/>
            </p:cNvCxnSpPr>
            <p:nvPr/>
          </p:nvCxnSpPr>
          <p:spPr bwMode="auto">
            <a:xfrm>
              <a:off x="5281642" y="1691230"/>
              <a:ext cx="0" cy="4038494"/>
            </a:xfrm>
            <a:prstGeom prst="line">
              <a:avLst/>
            </a:prstGeom>
            <a:noFill/>
            <a:ln w="9525" algn="ctr">
              <a:solidFill>
                <a:schemeClr val="tx1"/>
              </a:solidFill>
              <a:prstDash val="dash"/>
              <a:round/>
            </a:ln>
          </p:spPr>
        </p:cxnSp>
        <p:cxnSp>
          <p:nvCxnSpPr>
            <p:cNvPr id="15" name="直接连接符 24">
              <a:extLst>
                <a:ext uri="{FF2B5EF4-FFF2-40B4-BE49-F238E27FC236}">
                  <a16:creationId xmlns:a16="http://schemas.microsoft.com/office/drawing/2014/main" id="{F29A0B9D-1D27-4E55-BF9E-EA97F9465B38}"/>
                </a:ext>
              </a:extLst>
            </p:cNvPr>
            <p:cNvCxnSpPr>
              <a:cxnSpLocks noChangeShapeType="1"/>
            </p:cNvCxnSpPr>
            <p:nvPr/>
          </p:nvCxnSpPr>
          <p:spPr bwMode="auto">
            <a:xfrm>
              <a:off x="2519785" y="3274997"/>
              <a:ext cx="0" cy="838178"/>
            </a:xfrm>
            <a:prstGeom prst="line">
              <a:avLst/>
            </a:prstGeom>
            <a:noFill/>
            <a:ln w="9525" algn="ctr">
              <a:solidFill>
                <a:schemeClr val="tx1"/>
              </a:solidFill>
              <a:prstDash val="dash"/>
              <a:round/>
            </a:ln>
          </p:spPr>
        </p:cxnSp>
        <p:cxnSp>
          <p:nvCxnSpPr>
            <p:cNvPr id="16" name="直接连接符 25">
              <a:extLst>
                <a:ext uri="{FF2B5EF4-FFF2-40B4-BE49-F238E27FC236}">
                  <a16:creationId xmlns:a16="http://schemas.microsoft.com/office/drawing/2014/main" id="{1905B020-D01B-483C-A4DF-705B5EA116A9}"/>
                </a:ext>
              </a:extLst>
            </p:cNvPr>
            <p:cNvCxnSpPr>
              <a:cxnSpLocks noChangeShapeType="1"/>
            </p:cNvCxnSpPr>
            <p:nvPr/>
          </p:nvCxnSpPr>
          <p:spPr bwMode="auto">
            <a:xfrm>
              <a:off x="4191010" y="3276604"/>
              <a:ext cx="0" cy="838178"/>
            </a:xfrm>
            <a:prstGeom prst="line">
              <a:avLst/>
            </a:prstGeom>
            <a:noFill/>
            <a:ln w="9525" algn="ctr">
              <a:solidFill>
                <a:schemeClr val="tx1"/>
              </a:solidFill>
              <a:prstDash val="dash"/>
              <a:round/>
            </a:ln>
          </p:spPr>
        </p:cxnSp>
        <p:sp>
          <p:nvSpPr>
            <p:cNvPr id="17" name="文本框 26">
              <a:extLst>
                <a:ext uri="{FF2B5EF4-FFF2-40B4-BE49-F238E27FC236}">
                  <a16:creationId xmlns:a16="http://schemas.microsoft.com/office/drawing/2014/main" id="{3D5FD2F8-EF9A-4BEB-BDEE-B3341928D31F}"/>
                </a:ext>
              </a:extLst>
            </p:cNvPr>
            <p:cNvSpPr txBox="1">
              <a:spLocks noChangeArrowheads="1"/>
            </p:cNvSpPr>
            <p:nvPr/>
          </p:nvSpPr>
          <p:spPr bwMode="auto">
            <a:xfrm>
              <a:off x="3535278" y="1444830"/>
              <a:ext cx="1142970" cy="46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华文新魏" panose="02010800040101010101" pitchFamily="2" charset="-122"/>
                </a:defRPr>
              </a:lvl1pPr>
              <a:lvl2pPr marL="742950" indent="-285750">
                <a:defRPr sz="2400" b="1">
                  <a:solidFill>
                    <a:schemeClr val="tx1"/>
                  </a:solidFill>
                  <a:latin typeface="Arial" panose="020B0604020202020204" pitchFamily="34" charset="0"/>
                  <a:ea typeface="华文新魏" panose="02010800040101010101" pitchFamily="2" charset="-122"/>
                </a:defRPr>
              </a:lvl2pPr>
              <a:lvl3pPr marL="1143000" indent="-228600">
                <a:defRPr sz="2400" b="1">
                  <a:solidFill>
                    <a:schemeClr val="tx1"/>
                  </a:solidFill>
                  <a:latin typeface="Arial" panose="020B0604020202020204" pitchFamily="34" charset="0"/>
                  <a:ea typeface="华文新魏" panose="02010800040101010101" pitchFamily="2" charset="-122"/>
                </a:defRPr>
              </a:lvl3pPr>
              <a:lvl4pPr marL="1600200" indent="-228600">
                <a:defRPr sz="2400" b="1">
                  <a:solidFill>
                    <a:schemeClr val="tx1"/>
                  </a:solidFill>
                  <a:latin typeface="Arial" panose="020B0604020202020204" pitchFamily="34" charset="0"/>
                  <a:ea typeface="华文新魏" panose="02010800040101010101" pitchFamily="2" charset="-122"/>
                </a:defRPr>
              </a:lvl4pPr>
              <a:lvl5pPr marL="2057400" indent="-228600">
                <a:defRPr sz="2400" b="1">
                  <a:solidFill>
                    <a:schemeClr val="tx1"/>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9pPr>
            </a:lstStyle>
            <a:p>
              <a:r>
                <a:rPr lang="zh-CN" altLang="en-US" sz="1600" b="0" dirty="0">
                  <a:latin typeface="+mn-ea"/>
                  <a:ea typeface="+mn-ea"/>
                </a:rPr>
                <a:t>用户态</a:t>
              </a:r>
            </a:p>
          </p:txBody>
        </p:sp>
        <p:sp>
          <p:nvSpPr>
            <p:cNvPr id="18" name="文本框 27">
              <a:extLst>
                <a:ext uri="{FF2B5EF4-FFF2-40B4-BE49-F238E27FC236}">
                  <a16:creationId xmlns:a16="http://schemas.microsoft.com/office/drawing/2014/main" id="{D1D85121-1D2D-44E3-BAE8-F4EB9890D174}"/>
                </a:ext>
              </a:extLst>
            </p:cNvPr>
            <p:cNvSpPr txBox="1">
              <a:spLocks noChangeArrowheads="1"/>
            </p:cNvSpPr>
            <p:nvPr/>
          </p:nvSpPr>
          <p:spPr bwMode="auto">
            <a:xfrm>
              <a:off x="5772792" y="1415356"/>
              <a:ext cx="1142970" cy="46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华文新魏" panose="02010800040101010101" pitchFamily="2" charset="-122"/>
                </a:defRPr>
              </a:lvl1pPr>
              <a:lvl2pPr marL="742950" indent="-285750">
                <a:defRPr sz="2400" b="1">
                  <a:solidFill>
                    <a:schemeClr val="tx1"/>
                  </a:solidFill>
                  <a:latin typeface="Arial" panose="020B0604020202020204" pitchFamily="34" charset="0"/>
                  <a:ea typeface="华文新魏" panose="02010800040101010101" pitchFamily="2" charset="-122"/>
                </a:defRPr>
              </a:lvl2pPr>
              <a:lvl3pPr marL="1143000" indent="-228600">
                <a:defRPr sz="2400" b="1">
                  <a:solidFill>
                    <a:schemeClr val="tx1"/>
                  </a:solidFill>
                  <a:latin typeface="Arial" panose="020B0604020202020204" pitchFamily="34" charset="0"/>
                  <a:ea typeface="华文新魏" panose="02010800040101010101" pitchFamily="2" charset="-122"/>
                </a:defRPr>
              </a:lvl3pPr>
              <a:lvl4pPr marL="1600200" indent="-228600">
                <a:defRPr sz="2400" b="1">
                  <a:solidFill>
                    <a:schemeClr val="tx1"/>
                  </a:solidFill>
                  <a:latin typeface="Arial" panose="020B0604020202020204" pitchFamily="34" charset="0"/>
                  <a:ea typeface="华文新魏" panose="02010800040101010101" pitchFamily="2" charset="-122"/>
                </a:defRPr>
              </a:lvl4pPr>
              <a:lvl5pPr marL="2057400" indent="-228600">
                <a:defRPr sz="2400" b="1">
                  <a:solidFill>
                    <a:schemeClr val="tx1"/>
                  </a:solidFill>
                  <a:latin typeface="Arial" panose="020B0604020202020204" pitchFamily="34" charset="0"/>
                  <a:ea typeface="华文新魏" panose="0201080004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华文新魏" panose="02010800040101010101" pitchFamily="2" charset="-122"/>
                </a:defRPr>
              </a:lvl9pPr>
            </a:lstStyle>
            <a:p>
              <a:r>
                <a:rPr lang="zh-CN" altLang="en-US" sz="1600" b="0">
                  <a:latin typeface="+mn-ea"/>
                  <a:ea typeface="+mn-ea"/>
                </a:rPr>
                <a:t>内核态</a:t>
              </a:r>
            </a:p>
          </p:txBody>
        </p:sp>
        <p:sp>
          <p:nvSpPr>
            <p:cNvPr id="19" name="文本框 18">
              <a:extLst>
                <a:ext uri="{FF2B5EF4-FFF2-40B4-BE49-F238E27FC236}">
                  <a16:creationId xmlns:a16="http://schemas.microsoft.com/office/drawing/2014/main" id="{A8F25644-27CB-440F-AAF6-C8F9D0C3BF3F}"/>
                </a:ext>
              </a:extLst>
            </p:cNvPr>
            <p:cNvSpPr txBox="1"/>
            <p:nvPr/>
          </p:nvSpPr>
          <p:spPr>
            <a:xfrm>
              <a:off x="2437056" y="1960879"/>
              <a:ext cx="1372246" cy="468322"/>
            </a:xfrm>
            <a:prstGeom prst="rect">
              <a:avLst/>
            </a:prstGeom>
            <a:noFill/>
          </p:spPr>
          <p:txBody>
            <a:bodyPr>
              <a:spAutoFit/>
            </a:bodyPr>
            <a:lstStyle/>
            <a:p>
              <a:pPr>
                <a:defRPr/>
              </a:pPr>
              <a:r>
                <a:rPr lang="zh-CN" altLang="en-US" sz="1600" b="0" dirty="0">
                  <a:latin typeface="+mn-ea"/>
                </a:rPr>
                <a:t>用户程序</a:t>
              </a:r>
            </a:p>
          </p:txBody>
        </p:sp>
        <p:sp>
          <p:nvSpPr>
            <p:cNvPr id="20" name="文本框 19">
              <a:extLst>
                <a:ext uri="{FF2B5EF4-FFF2-40B4-BE49-F238E27FC236}">
                  <a16:creationId xmlns:a16="http://schemas.microsoft.com/office/drawing/2014/main" id="{764B9FE9-B003-4827-9585-7D73DA228FA0}"/>
                </a:ext>
              </a:extLst>
            </p:cNvPr>
            <p:cNvSpPr txBox="1"/>
            <p:nvPr/>
          </p:nvSpPr>
          <p:spPr>
            <a:xfrm>
              <a:off x="6057520" y="2603025"/>
              <a:ext cx="1372245" cy="468322"/>
            </a:xfrm>
            <a:prstGeom prst="rect">
              <a:avLst/>
            </a:prstGeom>
            <a:noFill/>
          </p:spPr>
          <p:txBody>
            <a:bodyPr>
              <a:spAutoFit/>
            </a:bodyPr>
            <a:lstStyle/>
            <a:p>
              <a:pPr>
                <a:defRPr/>
              </a:pPr>
              <a:r>
                <a:rPr lang="zh-CN" altLang="en-US" sz="1600" b="0" dirty="0">
                  <a:solidFill>
                    <a:srgbClr val="FF0000"/>
                  </a:solidFill>
                  <a:latin typeface="+mn-ea"/>
                </a:rPr>
                <a:t>系统调用</a:t>
              </a:r>
            </a:p>
          </p:txBody>
        </p:sp>
        <p:sp>
          <p:nvSpPr>
            <p:cNvPr id="21" name="文本框 20">
              <a:extLst>
                <a:ext uri="{FF2B5EF4-FFF2-40B4-BE49-F238E27FC236}">
                  <a16:creationId xmlns:a16="http://schemas.microsoft.com/office/drawing/2014/main" id="{1D3AEFD5-C47A-45C3-841C-432E1351B1DA}"/>
                </a:ext>
              </a:extLst>
            </p:cNvPr>
            <p:cNvSpPr txBox="1"/>
            <p:nvPr/>
          </p:nvSpPr>
          <p:spPr>
            <a:xfrm>
              <a:off x="4373458" y="2676282"/>
              <a:ext cx="725079" cy="468322"/>
            </a:xfrm>
            <a:prstGeom prst="rect">
              <a:avLst/>
            </a:prstGeom>
            <a:noFill/>
          </p:spPr>
          <p:txBody>
            <a:bodyPr>
              <a:spAutoFit/>
            </a:bodyPr>
            <a:lstStyle/>
            <a:p>
              <a:pPr>
                <a:defRPr/>
              </a:pPr>
              <a:r>
                <a:rPr lang="zh-CN" altLang="en-US" sz="1600" b="0" dirty="0">
                  <a:latin typeface="+mn-ea"/>
                </a:rPr>
                <a:t>调用</a:t>
              </a:r>
            </a:p>
          </p:txBody>
        </p:sp>
        <p:sp>
          <p:nvSpPr>
            <p:cNvPr id="22" name="文本框 21">
              <a:extLst>
                <a:ext uri="{FF2B5EF4-FFF2-40B4-BE49-F238E27FC236}">
                  <a16:creationId xmlns:a16="http://schemas.microsoft.com/office/drawing/2014/main" id="{3675CBE5-E568-4978-942F-DE3AB5531C58}"/>
                </a:ext>
              </a:extLst>
            </p:cNvPr>
            <p:cNvSpPr txBox="1"/>
            <p:nvPr/>
          </p:nvSpPr>
          <p:spPr>
            <a:xfrm>
              <a:off x="4381895" y="4216779"/>
              <a:ext cx="723490" cy="468322"/>
            </a:xfrm>
            <a:prstGeom prst="rect">
              <a:avLst/>
            </a:prstGeom>
            <a:noFill/>
          </p:spPr>
          <p:txBody>
            <a:bodyPr>
              <a:spAutoFit/>
            </a:bodyPr>
            <a:lstStyle/>
            <a:p>
              <a:pPr>
                <a:defRPr/>
              </a:pPr>
              <a:r>
                <a:rPr lang="zh-CN" altLang="en-US" sz="1600" b="0" dirty="0">
                  <a:latin typeface="+mn-ea"/>
                </a:rPr>
                <a:t>返回</a:t>
              </a:r>
            </a:p>
          </p:txBody>
        </p:sp>
      </p:grpSp>
      <p:cxnSp>
        <p:nvCxnSpPr>
          <p:cNvPr id="23" name="直接连接符 22">
            <a:extLst>
              <a:ext uri="{FF2B5EF4-FFF2-40B4-BE49-F238E27FC236}">
                <a16:creationId xmlns:a16="http://schemas.microsoft.com/office/drawing/2014/main" id="{0500E919-F899-4C96-ACA9-D7740D2C1DBE}"/>
              </a:ext>
            </a:extLst>
          </p:cNvPr>
          <p:cNvCxnSpPr/>
          <p:nvPr/>
        </p:nvCxnSpPr>
        <p:spPr>
          <a:xfrm>
            <a:off x="4267200" y="1331757"/>
            <a:ext cx="0" cy="369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B6C737C-6760-4470-BC6B-0295A54220FF}"/>
              </a:ext>
            </a:extLst>
          </p:cNvPr>
          <p:cNvCxnSpPr/>
          <p:nvPr/>
        </p:nvCxnSpPr>
        <p:spPr>
          <a:xfrm>
            <a:off x="5172635" y="5924282"/>
            <a:ext cx="487380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3520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灯片编号占位符 5">
            <a:extLst>
              <a:ext uri="{FF2B5EF4-FFF2-40B4-BE49-F238E27FC236}">
                <a16:creationId xmlns:a16="http://schemas.microsoft.com/office/drawing/2014/main" id="{349CA2E0-0011-45ED-B4B1-EF90F9021C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8047102-7970-44D1-944E-4105042CD266}" type="slidenum">
              <a:rPr lang="en-US" altLang="zh-CN" sz="1400" smtClean="0"/>
              <a:pPr>
                <a:spcBef>
                  <a:spcPct val="0"/>
                </a:spcBef>
                <a:buFontTx/>
                <a:buNone/>
              </a:pPr>
              <a:t>96</a:t>
            </a:fld>
            <a:endParaRPr lang="en-US" altLang="zh-CN" sz="1400"/>
          </a:p>
        </p:txBody>
      </p:sp>
      <p:sp>
        <p:nvSpPr>
          <p:cNvPr id="146435" name="Rectangle 2">
            <a:extLst>
              <a:ext uri="{FF2B5EF4-FFF2-40B4-BE49-F238E27FC236}">
                <a16:creationId xmlns:a16="http://schemas.microsoft.com/office/drawing/2014/main" id="{ED59D69C-6261-46BD-9DFC-EF748248D14C}"/>
              </a:ext>
            </a:extLst>
          </p:cNvPr>
          <p:cNvSpPr>
            <a:spLocks noGrp="1" noChangeArrowheads="1"/>
          </p:cNvSpPr>
          <p:nvPr>
            <p:ph type="title"/>
          </p:nvPr>
        </p:nvSpPr>
        <p:spPr/>
        <p:txBody>
          <a:bodyPr/>
          <a:lstStyle/>
          <a:p>
            <a:r>
              <a:rPr lang="en-US" altLang="zh-CN"/>
              <a:t>5.6.2 </a:t>
            </a:r>
            <a:r>
              <a:rPr lang="zh-CN" altLang="en-US"/>
              <a:t>假脱机（</a:t>
            </a:r>
            <a:r>
              <a:rPr lang="en-US" altLang="zh-CN"/>
              <a:t>Spooling</a:t>
            </a:r>
            <a:r>
              <a:rPr lang="zh-CN" altLang="en-US"/>
              <a:t>）技术</a:t>
            </a:r>
          </a:p>
        </p:txBody>
      </p:sp>
      <p:sp>
        <p:nvSpPr>
          <p:cNvPr id="336899" name="Rectangle 3">
            <a:extLst>
              <a:ext uri="{FF2B5EF4-FFF2-40B4-BE49-F238E27FC236}">
                <a16:creationId xmlns:a16="http://schemas.microsoft.com/office/drawing/2014/main" id="{3FD7C636-8CF4-4BD4-A9E7-30EA31084341}"/>
              </a:ext>
            </a:extLst>
          </p:cNvPr>
          <p:cNvSpPr>
            <a:spLocks noGrp="1" noChangeArrowheads="1"/>
          </p:cNvSpPr>
          <p:nvPr>
            <p:ph type="body" idx="1"/>
          </p:nvPr>
        </p:nvSpPr>
        <p:spPr/>
        <p:txBody>
          <a:bodyPr/>
          <a:lstStyle/>
          <a:p>
            <a:pPr>
              <a:lnSpc>
                <a:spcPct val="130000"/>
              </a:lnSpc>
            </a:pPr>
            <a:r>
              <a:rPr lang="zh-CN" altLang="en-US" sz="2800" b="1">
                <a:solidFill>
                  <a:schemeClr val="hlink"/>
                </a:solidFill>
              </a:rPr>
              <a:t>如前所述，</a:t>
            </a:r>
            <a:r>
              <a:rPr lang="zh-CN" altLang="en-US" sz="2800" b="1">
                <a:solidFill>
                  <a:srgbClr val="336600"/>
                </a:solidFill>
              </a:rPr>
              <a:t>虚拟性</a:t>
            </a:r>
            <a:r>
              <a:rPr lang="zh-CN" altLang="en-US" sz="2800" b="1">
                <a:solidFill>
                  <a:schemeClr val="hlink"/>
                </a:solidFill>
              </a:rPr>
              <a:t>是</a:t>
            </a:r>
            <a:r>
              <a:rPr lang="en-US" altLang="zh-CN" sz="2800" b="1">
                <a:solidFill>
                  <a:schemeClr val="hlink"/>
                </a:solidFill>
              </a:rPr>
              <a:t>OS</a:t>
            </a:r>
            <a:r>
              <a:rPr lang="zh-CN" altLang="en-US" sz="2800" b="1">
                <a:solidFill>
                  <a:schemeClr val="hlink"/>
                </a:solidFill>
              </a:rPr>
              <a:t>的四大特征之一。</a:t>
            </a:r>
            <a:endParaRPr lang="en-US" altLang="zh-CN" sz="2800" b="1">
              <a:solidFill>
                <a:schemeClr val="hlink"/>
              </a:solidFill>
            </a:endParaRPr>
          </a:p>
          <a:p>
            <a:pPr lvl="1">
              <a:lnSpc>
                <a:spcPct val="130000"/>
              </a:lnSpc>
            </a:pPr>
            <a:r>
              <a:rPr lang="zh-CN" altLang="en-US" sz="2400" b="1">
                <a:solidFill>
                  <a:schemeClr val="hlink"/>
                </a:solidFill>
              </a:rPr>
              <a:t>多道程序技术将一台物理</a:t>
            </a:r>
            <a:r>
              <a:rPr lang="en-US" altLang="zh-CN" sz="2400" b="1">
                <a:solidFill>
                  <a:schemeClr val="hlink"/>
                </a:solidFill>
              </a:rPr>
              <a:t>CPU</a:t>
            </a:r>
            <a:r>
              <a:rPr lang="zh-CN" altLang="en-US" sz="2400" b="1">
                <a:solidFill>
                  <a:schemeClr val="hlink"/>
                </a:solidFill>
              </a:rPr>
              <a:t>虚拟为多台逻辑</a:t>
            </a:r>
            <a:r>
              <a:rPr lang="en-US" altLang="zh-CN" sz="2400" b="1">
                <a:solidFill>
                  <a:schemeClr val="hlink"/>
                </a:solidFill>
              </a:rPr>
              <a:t>CPU</a:t>
            </a:r>
            <a:r>
              <a:rPr lang="zh-CN" altLang="en-US" sz="2400" b="1">
                <a:solidFill>
                  <a:schemeClr val="hlink"/>
                </a:solidFill>
              </a:rPr>
              <a:t>，从而允许多个用户共享一台主机。</a:t>
            </a:r>
            <a:endParaRPr lang="en-US" altLang="zh-CN" sz="2400" b="1">
              <a:solidFill>
                <a:schemeClr val="hlink"/>
              </a:solidFill>
            </a:endParaRPr>
          </a:p>
          <a:p>
            <a:pPr lvl="1">
              <a:lnSpc>
                <a:spcPct val="130000"/>
              </a:lnSpc>
            </a:pPr>
            <a:r>
              <a:rPr lang="en-US" altLang="zh-CN" sz="2400" b="1">
                <a:solidFill>
                  <a:srgbClr val="336600"/>
                </a:solidFill>
              </a:rPr>
              <a:t>SPOOLing</a:t>
            </a:r>
            <a:r>
              <a:rPr lang="zh-CN" altLang="en-US" sz="2400" b="1">
                <a:solidFill>
                  <a:schemeClr val="hlink"/>
                </a:solidFill>
              </a:rPr>
              <a:t>技术将一台物理</a:t>
            </a:r>
            <a:r>
              <a:rPr lang="en-US" altLang="zh-CN" sz="2400" b="1">
                <a:solidFill>
                  <a:schemeClr val="hlink"/>
                </a:solidFill>
              </a:rPr>
              <a:t>I/O</a:t>
            </a:r>
            <a:r>
              <a:rPr lang="zh-CN" altLang="en-US" sz="2400" b="1">
                <a:solidFill>
                  <a:schemeClr val="hlink"/>
                </a:solidFill>
              </a:rPr>
              <a:t>设备虚拟为多台逻辑</a:t>
            </a:r>
            <a:r>
              <a:rPr lang="en-US" altLang="zh-CN" sz="2400" b="1">
                <a:solidFill>
                  <a:schemeClr val="hlink"/>
                </a:solidFill>
              </a:rPr>
              <a:t>I/O</a:t>
            </a:r>
            <a:r>
              <a:rPr lang="zh-CN" altLang="en-US" sz="2400" b="1">
                <a:solidFill>
                  <a:schemeClr val="hlink"/>
                </a:solidFill>
              </a:rPr>
              <a:t>设备，同样允许多个用户共享一台物理</a:t>
            </a:r>
            <a:r>
              <a:rPr lang="en-US" altLang="zh-CN" sz="2400" b="1">
                <a:solidFill>
                  <a:schemeClr val="hlink"/>
                </a:solidFill>
              </a:rPr>
              <a:t>I/O</a:t>
            </a:r>
            <a:r>
              <a:rPr lang="zh-CN" altLang="en-US" sz="2400" b="1">
                <a:solidFill>
                  <a:schemeClr val="hlink"/>
                </a:solidFill>
              </a:rPr>
              <a:t>设备</a:t>
            </a:r>
            <a:r>
              <a:rPr lang="zh-CN" altLang="en-US" sz="2400">
                <a:solidFill>
                  <a:schemeClr val="hlink"/>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68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368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368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3">
            <a:extLst>
              <a:ext uri="{FF2B5EF4-FFF2-40B4-BE49-F238E27FC236}">
                <a16:creationId xmlns:a16="http://schemas.microsoft.com/office/drawing/2014/main" id="{8D2F76BB-D058-4AE1-9D1D-7C2589828C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965C00F-EB65-48FA-835D-C1A2AEA4692C}" type="slidenum">
              <a:rPr lang="en-US" altLang="zh-CN" sz="1400" smtClean="0"/>
              <a:pPr>
                <a:spcBef>
                  <a:spcPct val="0"/>
                </a:spcBef>
                <a:buFontTx/>
                <a:buNone/>
              </a:pPr>
              <a:t>97</a:t>
            </a:fld>
            <a:endParaRPr lang="en-US" altLang="zh-CN" sz="1400"/>
          </a:p>
        </p:txBody>
      </p:sp>
      <p:sp>
        <p:nvSpPr>
          <p:cNvPr id="148483" name="Rectangle 2">
            <a:extLst>
              <a:ext uri="{FF2B5EF4-FFF2-40B4-BE49-F238E27FC236}">
                <a16:creationId xmlns:a16="http://schemas.microsoft.com/office/drawing/2014/main" id="{6A198B5A-6751-4145-9150-07DFAC9AFA64}"/>
              </a:ext>
            </a:extLst>
          </p:cNvPr>
          <p:cNvSpPr>
            <a:spLocks noChangeArrowheads="1"/>
          </p:cNvSpPr>
          <p:nvPr/>
        </p:nvSpPr>
        <p:spPr bwMode="auto">
          <a:xfrm>
            <a:off x="531813" y="1676400"/>
            <a:ext cx="81549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chemeClr val="hlink"/>
              </a:buClr>
              <a:buFont typeface="Wingdings" panose="05000000000000000000" pitchFamily="2" charset="2"/>
              <a:buChar char="§"/>
            </a:pPr>
            <a:r>
              <a:rPr lang="zh-CN" altLang="en-US" sz="2800" b="1">
                <a:solidFill>
                  <a:schemeClr val="hlink"/>
                </a:solidFill>
              </a:rPr>
              <a:t>引入：在多道程序系统中，专门利用一道程序（</a:t>
            </a:r>
            <a:r>
              <a:rPr lang="en-US" altLang="zh-CN" sz="2800" b="1">
                <a:solidFill>
                  <a:schemeClr val="hlink"/>
                </a:solidFill>
              </a:rPr>
              <a:t>SPOOLing</a:t>
            </a:r>
            <a:r>
              <a:rPr lang="zh-CN" altLang="en-US" sz="2800" b="1">
                <a:solidFill>
                  <a:schemeClr val="hlink"/>
                </a:solidFill>
              </a:rPr>
              <a:t>程序）来完成对设备的</a:t>
            </a:r>
            <a:r>
              <a:rPr lang="en-US" altLang="zh-CN" sz="2800" b="1">
                <a:solidFill>
                  <a:schemeClr val="hlink"/>
                </a:solidFill>
              </a:rPr>
              <a:t>I/O</a:t>
            </a:r>
            <a:r>
              <a:rPr lang="zh-CN" altLang="en-US" sz="2800" b="1">
                <a:solidFill>
                  <a:schemeClr val="hlink"/>
                </a:solidFill>
              </a:rPr>
              <a:t>操作。无需使用外围</a:t>
            </a:r>
            <a:r>
              <a:rPr lang="en-US" altLang="zh-CN" sz="2800" b="1">
                <a:solidFill>
                  <a:schemeClr val="hlink"/>
                </a:solidFill>
              </a:rPr>
              <a:t>I/O</a:t>
            </a:r>
            <a:r>
              <a:rPr lang="zh-CN" altLang="en-US" sz="2800" b="1">
                <a:solidFill>
                  <a:schemeClr val="hlink"/>
                </a:solidFill>
              </a:rPr>
              <a:t>处理机。</a:t>
            </a:r>
          </a:p>
        </p:txBody>
      </p:sp>
      <p:graphicFrame>
        <p:nvGraphicFramePr>
          <p:cNvPr id="148484" name="Object 2">
            <a:extLst>
              <a:ext uri="{FF2B5EF4-FFF2-40B4-BE49-F238E27FC236}">
                <a16:creationId xmlns:a16="http://schemas.microsoft.com/office/drawing/2014/main" id="{AB48AC6D-1073-4002-BA0F-B2E608EDEADA}"/>
              </a:ext>
            </a:extLst>
          </p:cNvPr>
          <p:cNvGraphicFramePr>
            <a:graphicFrameLocks noChangeAspect="1"/>
          </p:cNvGraphicFramePr>
          <p:nvPr/>
        </p:nvGraphicFramePr>
        <p:xfrm>
          <a:off x="990600" y="3581400"/>
          <a:ext cx="7086600" cy="2209800"/>
        </p:xfrm>
        <a:graphic>
          <a:graphicData uri="http://schemas.openxmlformats.org/presentationml/2006/ole">
            <mc:AlternateContent xmlns:mc="http://schemas.openxmlformats.org/markup-compatibility/2006">
              <mc:Choice xmlns:v="urn:schemas-microsoft-com:vml" Requires="v">
                <p:oleObj spid="_x0000_s21508" name="Visio" r:id="rId4" imgW="3641848" imgH="1121383" progId="Visio.Drawing.11">
                  <p:embed/>
                </p:oleObj>
              </mc:Choice>
              <mc:Fallback>
                <p:oleObj name="Visio" r:id="rId4" imgW="3641848" imgH="1121383"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581400"/>
                        <a:ext cx="7086600" cy="2209800"/>
                      </a:xfrm>
                      <a:prstGeom prst="rect">
                        <a:avLst/>
                      </a:prstGeom>
                      <a:solidFill>
                        <a:srgbClr val="FEE6B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8485" name="Rectangle 4">
            <a:extLst>
              <a:ext uri="{FF2B5EF4-FFF2-40B4-BE49-F238E27FC236}">
                <a16:creationId xmlns:a16="http://schemas.microsoft.com/office/drawing/2014/main" id="{829B41E9-8F69-42ED-8267-A97F56661976}"/>
              </a:ext>
            </a:extLst>
          </p:cNvPr>
          <p:cNvSpPr>
            <a:spLocks noRot="1" noChangeArrowheads="1"/>
          </p:cNvSpPr>
          <p:nvPr/>
        </p:nvSpPr>
        <p:spPr bwMode="auto">
          <a:xfrm>
            <a:off x="990600" y="228600"/>
            <a:ext cx="854075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1">
                <a:solidFill>
                  <a:schemeClr val="tx2"/>
                </a:solidFill>
              </a:rPr>
              <a:t>5.5.4 SPOOLing</a:t>
            </a:r>
            <a:r>
              <a:rPr lang="zh-CN" altLang="en-US" sz="3600" b="1">
                <a:solidFill>
                  <a:schemeClr val="tx2"/>
                </a:solidFill>
              </a:rPr>
              <a:t>技术</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5">
            <a:extLst>
              <a:ext uri="{FF2B5EF4-FFF2-40B4-BE49-F238E27FC236}">
                <a16:creationId xmlns:a16="http://schemas.microsoft.com/office/drawing/2014/main" id="{5EB4B206-ADF5-4BD8-BEF6-96D427CC38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D445D0B-9698-42D0-8BE4-28D058FC8A0D}" type="slidenum">
              <a:rPr lang="en-US" altLang="zh-CN" sz="1400" smtClean="0"/>
              <a:pPr>
                <a:spcBef>
                  <a:spcPct val="0"/>
                </a:spcBef>
                <a:buFontTx/>
                <a:buNone/>
              </a:pPr>
              <a:t>98</a:t>
            </a:fld>
            <a:endParaRPr lang="en-US" altLang="zh-CN" sz="1400"/>
          </a:p>
        </p:txBody>
      </p:sp>
      <p:sp>
        <p:nvSpPr>
          <p:cNvPr id="150531" name="Rectangle 2">
            <a:extLst>
              <a:ext uri="{FF2B5EF4-FFF2-40B4-BE49-F238E27FC236}">
                <a16:creationId xmlns:a16="http://schemas.microsoft.com/office/drawing/2014/main" id="{E1EFB59D-DB2D-4F2F-B633-E39B7A60F925}"/>
              </a:ext>
            </a:extLst>
          </p:cNvPr>
          <p:cNvSpPr>
            <a:spLocks noGrp="1" noChangeArrowheads="1"/>
          </p:cNvSpPr>
          <p:nvPr>
            <p:ph type="title"/>
          </p:nvPr>
        </p:nvSpPr>
        <p:spPr/>
        <p:txBody>
          <a:bodyPr/>
          <a:lstStyle/>
          <a:p>
            <a:r>
              <a:rPr lang="zh-CN" altLang="en-US" b="1"/>
              <a:t>什么是</a:t>
            </a:r>
            <a:r>
              <a:rPr lang="en-US" altLang="zh-CN" b="1"/>
              <a:t>SPOOLing</a:t>
            </a:r>
          </a:p>
        </p:txBody>
      </p:sp>
      <p:sp>
        <p:nvSpPr>
          <p:cNvPr id="150532" name="Rectangle 3">
            <a:extLst>
              <a:ext uri="{FF2B5EF4-FFF2-40B4-BE49-F238E27FC236}">
                <a16:creationId xmlns:a16="http://schemas.microsoft.com/office/drawing/2014/main" id="{A80393D2-0344-4D8D-BEB9-99D208ED10A9}"/>
              </a:ext>
            </a:extLst>
          </p:cNvPr>
          <p:cNvSpPr>
            <a:spLocks noGrp="1" noChangeArrowheads="1"/>
          </p:cNvSpPr>
          <p:nvPr>
            <p:ph type="body" idx="1"/>
          </p:nvPr>
        </p:nvSpPr>
        <p:spPr>
          <a:xfrm>
            <a:off x="609600" y="1550988"/>
            <a:ext cx="8153400" cy="4684712"/>
          </a:xfrm>
        </p:spPr>
        <p:txBody>
          <a:bodyPr/>
          <a:lstStyle/>
          <a:p>
            <a:pPr>
              <a:lnSpc>
                <a:spcPct val="120000"/>
              </a:lnSpc>
              <a:buClr>
                <a:srgbClr val="33CCFF"/>
              </a:buClr>
              <a:buSzPct val="70000"/>
              <a:buFontTx/>
              <a:buNone/>
            </a:pPr>
            <a:r>
              <a:rPr lang="en-US" altLang="zh-CN" sz="2400">
                <a:latin typeface="Times New Roman" panose="02020603050405020304" pitchFamily="18" charset="0"/>
              </a:rPr>
              <a:t>(1) </a:t>
            </a:r>
            <a:r>
              <a:rPr lang="zh-CN" altLang="en-US" sz="2400">
                <a:latin typeface="Times New Roman" panose="02020603050405020304" pitchFamily="18" charset="0"/>
              </a:rPr>
              <a:t>脱机输入、输出技术</a:t>
            </a:r>
          </a:p>
          <a:p>
            <a:pPr>
              <a:lnSpc>
                <a:spcPct val="120000"/>
              </a:lnSpc>
              <a:buClr>
                <a:srgbClr val="33CCFF"/>
              </a:buClr>
              <a:buSzPct val="70000"/>
              <a:buFontTx/>
              <a:buNone/>
            </a:pPr>
            <a:r>
              <a:rPr lang="en-US" altLang="zh-CN" sz="2400">
                <a:latin typeface="Times New Roman" panose="02020603050405020304" pitchFamily="18" charset="0"/>
              </a:rPr>
              <a:t>(2) </a:t>
            </a:r>
            <a:r>
              <a:rPr lang="zh-CN" altLang="en-US" sz="2400">
                <a:latin typeface="Times New Roman" panose="02020603050405020304" pitchFamily="18" charset="0"/>
              </a:rPr>
              <a:t>在主机的直接控制下，实现脱机输入、输出功能，此时的外围操作与</a:t>
            </a:r>
            <a:r>
              <a:rPr lang="en-US" altLang="zh-CN" sz="2400">
                <a:latin typeface="Times New Roman" panose="02020603050405020304" pitchFamily="18" charset="0"/>
              </a:rPr>
              <a:t>CPU</a:t>
            </a:r>
            <a:r>
              <a:rPr lang="zh-CN" altLang="en-US" sz="2400">
                <a:latin typeface="Times New Roman" panose="02020603050405020304" pitchFamily="18" charset="0"/>
              </a:rPr>
              <a:t>对数据的处理同时进行。</a:t>
            </a:r>
          </a:p>
          <a:p>
            <a:pPr>
              <a:lnSpc>
                <a:spcPct val="120000"/>
              </a:lnSpc>
              <a:buClr>
                <a:srgbClr val="33CCFF"/>
              </a:buClr>
              <a:buSzPct val="70000"/>
              <a:buFont typeface="Wingdings" panose="05000000000000000000" pitchFamily="2" charset="2"/>
              <a:buChar char="Ø"/>
            </a:pPr>
            <a:r>
              <a:rPr lang="zh-CN" altLang="en-US" sz="2400">
                <a:latin typeface="Times New Roman" panose="02020603050405020304" pitchFamily="18" charset="0"/>
              </a:rPr>
              <a:t>把这种在联机情况下实现的同时外围操作称为</a:t>
            </a:r>
            <a:r>
              <a:rPr lang="en-US" altLang="zh-CN" sz="2400">
                <a:solidFill>
                  <a:schemeClr val="accent2"/>
                </a:solidFill>
                <a:latin typeface="Times New Roman" panose="02020603050405020304" pitchFamily="18" charset="0"/>
              </a:rPr>
              <a:t>SPOOLing(Simultaneaus Periphernal Operating On-Line)</a:t>
            </a:r>
            <a:r>
              <a:rPr lang="en-US" altLang="zh-CN" sz="2400">
                <a:latin typeface="Times New Roman" panose="02020603050405020304" pitchFamily="18" charset="0"/>
              </a:rPr>
              <a:t>,</a:t>
            </a:r>
            <a:r>
              <a:rPr lang="zh-CN" altLang="en-US" sz="2400">
                <a:latin typeface="Times New Roman" panose="02020603050405020304" pitchFamily="18" charset="0"/>
              </a:rPr>
              <a:t>或称为</a:t>
            </a:r>
            <a:r>
              <a:rPr lang="zh-CN" altLang="en-US" sz="2400">
                <a:solidFill>
                  <a:schemeClr val="accent2"/>
                </a:solidFill>
                <a:latin typeface="Times New Roman" panose="02020603050405020304" pitchFamily="18" charset="0"/>
              </a:rPr>
              <a:t>假脱机操作</a:t>
            </a:r>
            <a:endParaRPr lang="zh-CN" altLang="en-US" sz="2400" b="1">
              <a:solidFill>
                <a:schemeClr val="hlink"/>
              </a:solidFill>
            </a:endParaRPr>
          </a:p>
        </p:txBody>
      </p:sp>
      <p:sp>
        <p:nvSpPr>
          <p:cNvPr id="5" name="矩形 4">
            <a:extLst>
              <a:ext uri="{FF2B5EF4-FFF2-40B4-BE49-F238E27FC236}">
                <a16:creationId xmlns:a16="http://schemas.microsoft.com/office/drawing/2014/main" id="{287823D4-7D9A-4F42-8231-070274C33B30}"/>
              </a:ext>
            </a:extLst>
          </p:cNvPr>
          <p:cNvSpPr>
            <a:spLocks noChangeArrowheads="1"/>
          </p:cNvSpPr>
          <p:nvPr/>
        </p:nvSpPr>
        <p:spPr bwMode="auto">
          <a:xfrm>
            <a:off x="990600" y="4876800"/>
            <a:ext cx="7162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dirty="0">
                <a:solidFill>
                  <a:schemeClr val="hlink"/>
                </a:solidFill>
              </a:rPr>
              <a:t>通过独占设备来模拟共享设备，将独占设备改造成共享设备，从而提高了设备利用率和系统效率，这种技术被称为</a:t>
            </a:r>
            <a:r>
              <a:rPr lang="en-US" altLang="zh-CN" sz="2400" b="1" dirty="0">
                <a:solidFill>
                  <a:schemeClr val="hlink"/>
                </a:solidFill>
              </a:rPr>
              <a:t>Spooling</a:t>
            </a:r>
            <a:r>
              <a:rPr lang="zh-CN" altLang="en-US" sz="2400" b="1" dirty="0">
                <a:solidFill>
                  <a:schemeClr val="hlink"/>
                </a:solidFill>
              </a:rPr>
              <a:t>技术。</a:t>
            </a:r>
            <a:endParaRPr lang="en-US" altLang="zh-CN" sz="2400" b="1" dirty="0">
              <a:solidFill>
                <a:schemeClr val="hlink"/>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灯片编号占位符 5">
            <a:extLst>
              <a:ext uri="{FF2B5EF4-FFF2-40B4-BE49-F238E27FC236}">
                <a16:creationId xmlns:a16="http://schemas.microsoft.com/office/drawing/2014/main" id="{52F924D8-08C8-4E5B-B20C-4F1D5C61D11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5EA05A2-7D67-437A-8D1F-CEFEA4035177}" type="slidenum">
              <a:rPr lang="en-US" altLang="zh-CN" sz="1400" smtClean="0"/>
              <a:pPr>
                <a:spcBef>
                  <a:spcPct val="0"/>
                </a:spcBef>
                <a:buFontTx/>
                <a:buNone/>
              </a:pPr>
              <a:t>99</a:t>
            </a:fld>
            <a:endParaRPr lang="en-US" altLang="zh-CN" sz="1400"/>
          </a:p>
        </p:txBody>
      </p:sp>
      <p:sp>
        <p:nvSpPr>
          <p:cNvPr id="152579" name="Rectangle 2">
            <a:extLst>
              <a:ext uri="{FF2B5EF4-FFF2-40B4-BE49-F238E27FC236}">
                <a16:creationId xmlns:a16="http://schemas.microsoft.com/office/drawing/2014/main" id="{1C2AAD17-CC6D-4D3F-A420-7C77175D88DD}"/>
              </a:ext>
            </a:extLst>
          </p:cNvPr>
          <p:cNvSpPr>
            <a:spLocks noGrp="1" noChangeArrowheads="1"/>
          </p:cNvSpPr>
          <p:nvPr>
            <p:ph type="title"/>
          </p:nvPr>
        </p:nvSpPr>
        <p:spPr/>
        <p:txBody>
          <a:bodyPr/>
          <a:lstStyle/>
          <a:p>
            <a:r>
              <a:rPr lang="en-US" altLang="zh-CN" b="1">
                <a:solidFill>
                  <a:srgbClr val="336600"/>
                </a:solidFill>
              </a:rPr>
              <a:t>SPOOLing</a:t>
            </a:r>
            <a:r>
              <a:rPr lang="zh-CN" altLang="en-US" b="1">
                <a:solidFill>
                  <a:srgbClr val="336600"/>
                </a:solidFill>
              </a:rPr>
              <a:t>系统的组成</a:t>
            </a:r>
          </a:p>
        </p:txBody>
      </p:sp>
      <p:sp>
        <p:nvSpPr>
          <p:cNvPr id="152580" name="Rectangle 3">
            <a:extLst>
              <a:ext uri="{FF2B5EF4-FFF2-40B4-BE49-F238E27FC236}">
                <a16:creationId xmlns:a16="http://schemas.microsoft.com/office/drawing/2014/main" id="{07FE8F39-F98D-49DE-AF3C-8A15237A6BEC}"/>
              </a:ext>
            </a:extLst>
          </p:cNvPr>
          <p:cNvSpPr>
            <a:spLocks noGrp="1" noChangeArrowheads="1"/>
          </p:cNvSpPr>
          <p:nvPr>
            <p:ph type="body" idx="1"/>
          </p:nvPr>
        </p:nvSpPr>
        <p:spPr>
          <a:xfrm>
            <a:off x="531813" y="1370013"/>
            <a:ext cx="8154987" cy="4500562"/>
          </a:xfrm>
        </p:spPr>
        <p:txBody>
          <a:bodyPr/>
          <a:lstStyle/>
          <a:p>
            <a:pPr lvl="1">
              <a:lnSpc>
                <a:spcPct val="120000"/>
              </a:lnSpc>
              <a:buClr>
                <a:srgbClr val="33CCFF"/>
              </a:buClr>
              <a:buFont typeface="Wingdings" panose="05000000000000000000" pitchFamily="2" charset="2"/>
              <a:buChar char="Ø"/>
            </a:pPr>
            <a:r>
              <a:rPr lang="zh-CN" altLang="en-US" b="1"/>
              <a:t>输入井和输出井</a:t>
            </a:r>
          </a:p>
          <a:p>
            <a:pPr lvl="2">
              <a:lnSpc>
                <a:spcPct val="120000"/>
              </a:lnSpc>
              <a:buClr>
                <a:srgbClr val="33CCFF"/>
              </a:buClr>
              <a:buFont typeface="Wingdings" panose="05000000000000000000" pitchFamily="2" charset="2"/>
              <a:buChar char="ü"/>
            </a:pPr>
            <a:r>
              <a:rPr lang="zh-CN" altLang="en-US"/>
              <a:t>在</a:t>
            </a:r>
            <a:r>
              <a:rPr lang="zh-CN" altLang="en-US">
                <a:solidFill>
                  <a:srgbClr val="CC00CC"/>
                </a:solidFill>
              </a:rPr>
              <a:t>磁盘</a:t>
            </a:r>
            <a:r>
              <a:rPr lang="zh-CN" altLang="en-US"/>
              <a:t>上的两个存储空间</a:t>
            </a:r>
          </a:p>
          <a:p>
            <a:pPr lvl="2">
              <a:lnSpc>
                <a:spcPct val="120000"/>
              </a:lnSpc>
              <a:buClr>
                <a:srgbClr val="33CCFF"/>
              </a:buClr>
              <a:buFont typeface="Wingdings" panose="05000000000000000000" pitchFamily="2" charset="2"/>
              <a:buChar char="ü"/>
            </a:pPr>
            <a:r>
              <a:rPr lang="zh-CN" altLang="en-US"/>
              <a:t>输入井模拟脱机输入</a:t>
            </a:r>
            <a:r>
              <a:rPr lang="en-US" altLang="zh-CN"/>
              <a:t>,</a:t>
            </a:r>
            <a:r>
              <a:rPr lang="zh-CN" altLang="en-US"/>
              <a:t>暂存输入数据</a:t>
            </a:r>
          </a:p>
          <a:p>
            <a:pPr lvl="2">
              <a:lnSpc>
                <a:spcPct val="120000"/>
              </a:lnSpc>
              <a:buClr>
                <a:srgbClr val="33CCFF"/>
              </a:buClr>
              <a:buFont typeface="Wingdings" panose="05000000000000000000" pitchFamily="2" charset="2"/>
              <a:buChar char="ü"/>
            </a:pPr>
            <a:r>
              <a:rPr lang="zh-CN" altLang="en-US"/>
              <a:t>输出井模拟脱机输出</a:t>
            </a:r>
            <a:r>
              <a:rPr lang="en-US" altLang="zh-CN"/>
              <a:t>,</a:t>
            </a:r>
            <a:r>
              <a:rPr lang="zh-CN" altLang="en-US"/>
              <a:t>暂存输出数据</a:t>
            </a:r>
          </a:p>
          <a:p>
            <a:pPr lvl="1">
              <a:lnSpc>
                <a:spcPct val="120000"/>
              </a:lnSpc>
              <a:buClr>
                <a:srgbClr val="33CCFF"/>
              </a:buClr>
              <a:buFont typeface="Wingdings" panose="05000000000000000000" pitchFamily="2" charset="2"/>
              <a:buChar char="Ø"/>
            </a:pPr>
            <a:r>
              <a:rPr lang="zh-CN" altLang="en-US" b="1"/>
              <a:t>输入缓冲区和输出缓冲区</a:t>
            </a:r>
            <a:r>
              <a:rPr lang="en-US" altLang="zh-CN" b="1">
                <a:solidFill>
                  <a:schemeClr val="hlink"/>
                </a:solidFill>
              </a:rPr>
              <a:t>(</a:t>
            </a:r>
            <a:r>
              <a:rPr lang="zh-CN" altLang="en-US" b="1">
                <a:solidFill>
                  <a:schemeClr val="hlink"/>
                </a:solidFill>
              </a:rPr>
              <a:t>内存中</a:t>
            </a:r>
            <a:r>
              <a:rPr lang="en-US" altLang="zh-CN" b="1">
                <a:solidFill>
                  <a:schemeClr val="hlink"/>
                </a:solidFill>
              </a:rPr>
              <a:t>)</a:t>
            </a:r>
          </a:p>
          <a:p>
            <a:pPr lvl="2">
              <a:lnSpc>
                <a:spcPct val="120000"/>
              </a:lnSpc>
              <a:buClr>
                <a:srgbClr val="33CCFF"/>
              </a:buClr>
              <a:buFont typeface="Wingdings" panose="05000000000000000000" pitchFamily="2" charset="2"/>
              <a:buChar char="ü"/>
            </a:pPr>
            <a:r>
              <a:rPr lang="zh-CN" altLang="en-US"/>
              <a:t>用来缓和</a:t>
            </a:r>
            <a:r>
              <a:rPr lang="en-US" altLang="zh-CN"/>
              <a:t>CPU</a:t>
            </a:r>
            <a:r>
              <a:rPr lang="zh-CN" altLang="en-US"/>
              <a:t>与磁盘之间的速度的矛盾</a:t>
            </a:r>
          </a:p>
          <a:p>
            <a:pPr lvl="1">
              <a:lnSpc>
                <a:spcPct val="120000"/>
              </a:lnSpc>
              <a:buClr>
                <a:srgbClr val="33CCFF"/>
              </a:buClr>
              <a:buFont typeface="Wingdings" panose="05000000000000000000" pitchFamily="2" charset="2"/>
              <a:buChar char="Ø"/>
            </a:pPr>
            <a:r>
              <a:rPr lang="zh-CN" altLang="en-US" b="1"/>
              <a:t>输入进程</a:t>
            </a:r>
            <a:r>
              <a:rPr lang="en-US" altLang="zh-CN" b="1"/>
              <a:t>SP</a:t>
            </a:r>
            <a:r>
              <a:rPr lang="en-US" altLang="zh-CN" b="1" baseline="-25000"/>
              <a:t>i</a:t>
            </a:r>
            <a:r>
              <a:rPr lang="zh-CN" altLang="en-US" b="1"/>
              <a:t>和输出进程</a:t>
            </a:r>
            <a:r>
              <a:rPr lang="en-US" altLang="zh-CN" b="1"/>
              <a:t>SP</a:t>
            </a:r>
            <a:r>
              <a:rPr lang="en-US" altLang="zh-CN" b="1" baseline="-25000"/>
              <a:t>0</a:t>
            </a:r>
          </a:p>
          <a:p>
            <a:pPr lvl="2">
              <a:lnSpc>
                <a:spcPct val="120000"/>
              </a:lnSpc>
              <a:buClr>
                <a:srgbClr val="33CCFF"/>
              </a:buClr>
              <a:buFont typeface="Wingdings" panose="05000000000000000000" pitchFamily="2" charset="2"/>
              <a:buChar char="ü"/>
            </a:pPr>
            <a:r>
              <a:rPr lang="zh-CN" altLang="en-US"/>
              <a:t>模拟脱机</a:t>
            </a:r>
            <a:r>
              <a:rPr lang="en-US" altLang="zh-CN"/>
              <a:t>I/O</a:t>
            </a:r>
            <a:r>
              <a:rPr lang="zh-CN" altLang="en-US"/>
              <a:t>时的外围控制机</a:t>
            </a:r>
          </a:p>
          <a:p>
            <a:pPr lvl="1">
              <a:lnSpc>
                <a:spcPct val="120000"/>
              </a:lnSpc>
              <a:buClr>
                <a:srgbClr val="33CCFF"/>
              </a:buClr>
              <a:buFont typeface="Wingdings" panose="05000000000000000000" pitchFamily="2" charset="2"/>
              <a:buChar char="Ø"/>
            </a:pPr>
            <a:r>
              <a:rPr lang="zh-CN" altLang="en-US" b="1"/>
              <a:t>井管理程序</a:t>
            </a:r>
            <a:endParaRPr lang="en-US" altLang="zh-CN" b="1"/>
          </a:p>
          <a:p>
            <a:pPr lvl="2">
              <a:lnSpc>
                <a:spcPct val="120000"/>
              </a:lnSpc>
              <a:buClr>
                <a:srgbClr val="33CCFF"/>
              </a:buClr>
              <a:buFont typeface="Wingdings" panose="05000000000000000000" pitchFamily="2" charset="2"/>
              <a:buChar char="Ø"/>
            </a:pPr>
            <a:r>
              <a:rPr lang="zh-CN" altLang="en-US" b="1"/>
              <a:t>用来控制作业与磁盘井之间的信息交换</a:t>
            </a:r>
          </a:p>
        </p:txBody>
      </p:sp>
    </p:spTree>
  </p:cSld>
  <p:clrMapOvr>
    <a:masterClrMapping/>
  </p:clrMapOvr>
  <p:transition/>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0066"/>
      </a:hlink>
      <a:folHlink>
        <a:srgbClr val="6600CC"/>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隶书" pitchFamily="49" charset="-122"/>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隶书" pitchFamily="49"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0066"/>
      </a:hlink>
      <a:folHlink>
        <a:srgbClr val="6600CC"/>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隶书" pitchFamily="49" charset="-122"/>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隶书" pitchFamily="49"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7.xml><?xml version="1.0" encoding="utf-8"?>
<a:theme xmlns:a="http://schemas.openxmlformats.org/drawingml/2006/main" name="1_OS-Lizhijun">
  <a:themeElements>
    <a:clrScheme name="1_OS-Lizhiju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OS-Lizhiju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defRPr>
        </a:defPPr>
      </a:lstStyle>
    </a:lnDef>
  </a:objectDefaults>
  <a:extraClrSchemeLst>
    <a:extraClrScheme>
      <a:clrScheme name="1_OS-Lizhiju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OS-Lizhiju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OS-Lizhiju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OS-Lizhiju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OS-Lizhiju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OS-Lizhiju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OS-Lizhiju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OS-Lizhiju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OS-Lizhiju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OS-Lizhiju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OS-Lizhiju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OS-Lizhiju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Proposal</Template>
  <TotalTime>4859</TotalTime>
  <Words>15515</Words>
  <Application>Microsoft Office PowerPoint</Application>
  <PresentationFormat>全屏显示(4:3)</PresentationFormat>
  <Paragraphs>1779</Paragraphs>
  <Slides>183</Slides>
  <Notes>47</Notes>
  <HiddenSlides>0</HiddenSlides>
  <MMClips>0</MMClips>
  <ScaleCrop>false</ScaleCrop>
  <HeadingPairs>
    <vt:vector size="8" baseType="variant">
      <vt:variant>
        <vt:lpstr>已用的字体</vt:lpstr>
      </vt:variant>
      <vt:variant>
        <vt:i4>18</vt:i4>
      </vt:variant>
      <vt:variant>
        <vt:lpstr>主题</vt:lpstr>
      </vt:variant>
      <vt:variant>
        <vt:i4>7</vt:i4>
      </vt:variant>
      <vt:variant>
        <vt:lpstr>嵌入 OLE 服务器</vt:lpstr>
      </vt:variant>
      <vt:variant>
        <vt:i4>3</vt:i4>
      </vt:variant>
      <vt:variant>
        <vt:lpstr>幻灯片标题</vt:lpstr>
      </vt:variant>
      <vt:variant>
        <vt:i4>183</vt:i4>
      </vt:variant>
    </vt:vector>
  </HeadingPairs>
  <TitlesOfParts>
    <vt:vector size="211" baseType="lpstr">
      <vt:lpstr>Monotype Sorts</vt:lpstr>
      <vt:lpstr>等线</vt:lpstr>
      <vt:lpstr>仿宋_GB2312</vt:lpstr>
      <vt:lpstr>黑体</vt:lpstr>
      <vt:lpstr>华文细黑</vt:lpstr>
      <vt:lpstr>华文行楷</vt:lpstr>
      <vt:lpstr>楷体</vt:lpstr>
      <vt:lpstr>楷体_GB2312</vt:lpstr>
      <vt:lpstr>宋体</vt:lpstr>
      <vt:lpstr>微软雅黑</vt:lpstr>
      <vt:lpstr>Arial</vt:lpstr>
      <vt:lpstr>Arial Black</vt:lpstr>
      <vt:lpstr>Courier New</vt:lpstr>
      <vt:lpstr>Tahoma</vt:lpstr>
      <vt:lpstr>Times</vt:lpstr>
      <vt:lpstr>Times New Roman</vt:lpstr>
      <vt:lpstr>Webdings</vt:lpstr>
      <vt:lpstr>Wingdings</vt:lpstr>
      <vt:lpstr>Pixel</vt:lpstr>
      <vt:lpstr>默认设计模板</vt:lpstr>
      <vt:lpstr>4_默认设计模板</vt:lpstr>
      <vt:lpstr>5_默认设计模板</vt:lpstr>
      <vt:lpstr>2_默认设计模板</vt:lpstr>
      <vt:lpstr>菱形网格 16x9</vt:lpstr>
      <vt:lpstr>1_OS-Lizhijun</vt:lpstr>
      <vt:lpstr>剪辑</vt:lpstr>
      <vt:lpstr>Visio</vt:lpstr>
      <vt:lpstr>VISIO</vt:lpstr>
      <vt:lpstr>第五章  输入输出系统</vt:lpstr>
      <vt:lpstr>PowerPoint 演示文稿</vt:lpstr>
      <vt:lpstr>PowerPoint 演示文稿</vt:lpstr>
      <vt:lpstr>回顾一下图灵机</vt:lpstr>
      <vt:lpstr>认识计算机外设与计算机!</vt:lpstr>
      <vt:lpstr>想一想外设怎么工作?</vt:lpstr>
      <vt:lpstr>PowerPoint 演示文稿</vt:lpstr>
      <vt:lpstr>体系结构</vt:lpstr>
      <vt:lpstr>教学目的与要求</vt:lpstr>
      <vt:lpstr>引言</vt:lpstr>
      <vt:lpstr>引言</vt:lpstr>
      <vt:lpstr>PowerPoint 演示文稿</vt:lpstr>
      <vt:lpstr>5.1 I/O系统的功能、模型和接口 </vt:lpstr>
      <vt:lpstr>5.1.1 I/O系统的基本功能</vt:lpstr>
      <vt:lpstr>5.1.2 I/O系统的层次结构和模型</vt:lpstr>
      <vt:lpstr>5.1.2 I/O系统的层次结构和模型</vt:lpstr>
      <vt:lpstr>5.1.2 I/O系统的层次结构和模型</vt:lpstr>
      <vt:lpstr>PowerPoint 演示文稿</vt:lpstr>
      <vt:lpstr>PowerPoint 演示文稿</vt:lpstr>
      <vt:lpstr>看一段操纵外设的程序</vt:lpstr>
      <vt:lpstr>显然操作系统将完成…</vt:lpstr>
      <vt:lpstr>PowerPoint 演示文稿</vt:lpstr>
      <vt:lpstr>PowerPoint 演示文稿</vt:lpstr>
      <vt:lpstr>PowerPoint 演示文稿</vt:lpstr>
      <vt:lpstr>PowerPoint 演示文稿</vt:lpstr>
      <vt:lpstr>2、设备与控制器之间的接口</vt:lpstr>
      <vt:lpstr>PowerPoint 演示文稿</vt:lpstr>
      <vt:lpstr>5.2.2  设备控制器</vt:lpstr>
      <vt:lpstr>PowerPoint 演示文稿</vt:lpstr>
      <vt:lpstr>5.2.2  设备控制器</vt:lpstr>
      <vt:lpstr>5.2.3  内存映像I/O </vt:lpstr>
      <vt:lpstr>设备寻址形式</vt:lpstr>
      <vt:lpstr>5.2.4  I/O通道</vt:lpstr>
      <vt:lpstr>PowerPoint 演示文稿</vt:lpstr>
      <vt:lpstr>PowerPoint 演示文稿</vt:lpstr>
      <vt:lpstr>PowerPoint 演示文稿</vt:lpstr>
      <vt:lpstr>字节多路通道和数组多路通道的不同</vt:lpstr>
      <vt:lpstr>思考题1</vt:lpstr>
      <vt:lpstr>思考题2</vt:lpstr>
      <vt:lpstr>思考题3</vt:lpstr>
      <vt:lpstr>5.1.3  I/O通道</vt:lpstr>
      <vt:lpstr>PowerPoint 演示文稿</vt:lpstr>
      <vt:lpstr>5.2.5  总线系统</vt:lpstr>
      <vt:lpstr>5.2.4  总线系统</vt:lpstr>
      <vt:lpstr>PowerPoint 演示文稿</vt:lpstr>
      <vt:lpstr>5.3.1 中断简介</vt:lpstr>
      <vt:lpstr>PowerPoint 演示文稿</vt:lpstr>
      <vt:lpstr>PowerPoint 演示文稿</vt:lpstr>
      <vt:lpstr>5.3.2 中断处理程序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I/O系统发完命令后做什么?</vt:lpstr>
      <vt:lpstr>I/O系统发完命令后做什么?</vt:lpstr>
      <vt:lpstr>中断在某些场合还不够!</vt:lpstr>
      <vt:lpstr>I/O系统发完命令后做什么?</vt:lpstr>
      <vt:lpstr>5.4.3  I/O控制方式</vt:lpstr>
      <vt:lpstr>PowerPoint 演示文稿</vt:lpstr>
      <vt:lpstr>2.  中断I/O</vt:lpstr>
      <vt:lpstr>PowerPoint 演示文稿</vt:lpstr>
      <vt:lpstr>PowerPoint 演示文稿</vt:lpstr>
      <vt:lpstr>3  DMA方式—用于块设备</vt:lpstr>
      <vt:lpstr>3). DMA控制器的组成：</vt:lpstr>
      <vt:lpstr>DMA控制器的组成</vt:lpstr>
      <vt:lpstr>PowerPoint 演示文稿</vt:lpstr>
      <vt:lpstr>PowerPoint 演示文稿</vt:lpstr>
      <vt:lpstr>PowerPoint 演示文稿</vt:lpstr>
      <vt:lpstr>PowerPoint 演示文稿</vt:lpstr>
      <vt:lpstr>PowerPoint 演示文稿</vt:lpstr>
      <vt:lpstr>PowerPoint 演示文稿</vt:lpstr>
      <vt:lpstr>总结一些I/O系统要完成的工作!</vt:lpstr>
      <vt:lpstr>PowerPoint 演示文稿</vt:lpstr>
      <vt:lpstr>PowerPoint 演示文稿</vt:lpstr>
      <vt:lpstr>PowerPoint 演示文稿</vt:lpstr>
      <vt:lpstr>5.5.3 设备分配</vt:lpstr>
      <vt:lpstr>1、设备分配中的数据结构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设备的查找</vt:lpstr>
      <vt:lpstr>PowerPoint 演示文稿</vt:lpstr>
      <vt:lpstr>PowerPoint 演示文稿</vt:lpstr>
      <vt:lpstr>5.6.2 假脱机（Spooling）技术</vt:lpstr>
      <vt:lpstr>PowerPoint 演示文稿</vt:lpstr>
      <vt:lpstr>什么是SPOOLing</vt:lpstr>
      <vt:lpstr>SPOOLing系统的组成</vt:lpstr>
      <vt:lpstr>PowerPoint 演示文稿</vt:lpstr>
      <vt:lpstr>SPOOLing系统的处理过程</vt:lpstr>
      <vt:lpstr>PowerPoint 演示文稿</vt:lpstr>
      <vt:lpstr>SPOOLing系统的特点</vt:lpstr>
      <vt:lpstr>PowerPoint 演示文稿</vt:lpstr>
      <vt:lpstr>PowerPoint 演示文稿</vt:lpstr>
      <vt:lpstr>提前读</vt:lpstr>
      <vt:lpstr>延后写</vt:lpstr>
      <vt:lpstr>硬件缓冲和软件缓冲 </vt:lpstr>
      <vt:lpstr>缓冲区的组织形式</vt:lpstr>
      <vt:lpstr>PowerPoint 演示文稿</vt:lpstr>
      <vt:lpstr>PowerPoint 演示文稿</vt:lpstr>
      <vt:lpstr>PowerPoint 演示文稿</vt:lpstr>
      <vt:lpstr>循环缓冲 </vt:lpstr>
      <vt:lpstr>PowerPoint 演示文稿</vt:lpstr>
      <vt:lpstr>PowerPoint 演示文稿</vt:lpstr>
      <vt:lpstr>PowerPoint 演示文稿</vt:lpstr>
      <vt:lpstr>PowerPoint 演示文稿</vt:lpstr>
      <vt:lpstr>缓冲池 </vt:lpstr>
      <vt:lpstr>缓冲池</vt:lpstr>
      <vt:lpstr>PowerPoint 演示文稿</vt:lpstr>
      <vt:lpstr>缓冲区队列</vt:lpstr>
      <vt:lpstr>PowerPoint 演示文稿</vt:lpstr>
      <vt:lpstr>PowerPoint 演示文稿</vt:lpstr>
      <vt:lpstr>PowerPoint 演示文稿</vt:lpstr>
      <vt:lpstr>3.缓冲区的工作方式</vt:lpstr>
      <vt:lpstr>5.8 磁盘存储器的性能和调度</vt:lpstr>
      <vt:lpstr>PowerPoint 演示文稿</vt:lpstr>
      <vt:lpstr>侧视图</vt:lpstr>
      <vt:lpstr>俯视图</vt:lpstr>
      <vt:lpstr>5.8 磁盘存储器的性能和调度</vt:lpstr>
      <vt:lpstr>柱面、磁头、扇区</vt:lpstr>
      <vt:lpstr>PowerPoint 演示文稿</vt:lpstr>
      <vt:lpstr>典型参数</vt:lpstr>
      <vt:lpstr>磁盘的访问过程</vt:lpstr>
      <vt:lpstr>PowerPoint 演示文稿</vt:lpstr>
      <vt:lpstr>磁盘的访问时间</vt:lpstr>
      <vt:lpstr>思考</vt:lpstr>
      <vt:lpstr>课堂练习</vt:lpstr>
      <vt:lpstr>磁盘访问时间</vt:lpstr>
      <vt:lpstr>PowerPoint 演示文稿</vt:lpstr>
      <vt:lpstr>思考</vt:lpstr>
      <vt:lpstr>5.8.2磁盘调度算法</vt:lpstr>
      <vt:lpstr>PowerPoint 演示文稿</vt:lpstr>
      <vt:lpstr>PowerPoint 演示文稿</vt:lpstr>
      <vt:lpstr>PowerPoint 演示文稿</vt:lpstr>
      <vt:lpstr>PowerPoint 演示文稿</vt:lpstr>
      <vt:lpstr>PowerPoint 演示文稿</vt:lpstr>
      <vt:lpstr>SSTF算法缺陷</vt:lpstr>
      <vt:lpstr>PowerPoint 演示文稿</vt:lpstr>
      <vt:lpstr>PowerPoint 演示文稿</vt:lpstr>
      <vt:lpstr>扫描算法Scan</vt:lpstr>
      <vt:lpstr>PowerPoint 演示文稿</vt:lpstr>
      <vt:lpstr>PowerPoint 演示文稿</vt:lpstr>
      <vt:lpstr>问题小结</vt:lpstr>
      <vt:lpstr>PowerPoint 演示文稿</vt:lpstr>
      <vt:lpstr>PowerPoint 演示文稿</vt:lpstr>
      <vt:lpstr>调度算法的选择</vt:lpstr>
      <vt:lpstr>调度算法的选择</vt:lpstr>
      <vt:lpstr>PowerPoint 演示文稿</vt:lpstr>
      <vt:lpstr>PowerPoint 演示文稿</vt:lpstr>
      <vt:lpstr>PowerPoint 演示文稿</vt:lpstr>
      <vt:lpstr>PowerPoint 演示文稿</vt:lpstr>
      <vt:lpstr>PowerPoint 演示文稿</vt:lpstr>
      <vt:lpstr>廉价磁盘冗余阵列（自学）</vt:lpstr>
      <vt:lpstr>PowerPoint 演示文稿</vt:lpstr>
      <vt:lpstr>PowerPoint 演示文稿</vt:lpstr>
      <vt:lpstr>PowerPoint 演示文稿</vt:lpstr>
      <vt:lpstr>RAID 0 (不冗余）</vt:lpstr>
      <vt:lpstr>RAID 0</vt:lpstr>
      <vt:lpstr>RAID 0</vt:lpstr>
      <vt:lpstr>RAID 1 (镜像)</vt:lpstr>
      <vt:lpstr>RAID 1</vt:lpstr>
      <vt:lpstr>RAID 2 (汉明码校验冗余)</vt:lpstr>
      <vt:lpstr>RAID 3</vt:lpstr>
      <vt:lpstr>RAID 4 (Block-Level Parity)</vt:lpstr>
      <vt:lpstr>RAID 4</vt:lpstr>
      <vt:lpstr>RAID 5</vt:lpstr>
      <vt:lpstr>RAID 5</vt:lpstr>
      <vt:lpstr>例题1</vt:lpstr>
      <vt:lpstr>解 </vt:lpstr>
      <vt:lpstr>例题2</vt:lpstr>
      <vt:lpstr>PowerPoint 演示文稿</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xieying</dc:creator>
  <cp:lastModifiedBy>Yao</cp:lastModifiedBy>
  <cp:revision>359</cp:revision>
  <cp:lastPrinted>2012-08-29T11:31:52Z</cp:lastPrinted>
  <dcterms:created xsi:type="dcterms:W3CDTF">2010-02-05T03:22:53Z</dcterms:created>
  <dcterms:modified xsi:type="dcterms:W3CDTF">2024-04-22T11:16:41Z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